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258" r:id="rId2"/>
    <p:sldId id="259" r:id="rId3"/>
    <p:sldId id="565" r:id="rId4"/>
    <p:sldId id="269" r:id="rId5"/>
    <p:sldId id="587" r:id="rId6"/>
    <p:sldId id="264" r:id="rId7"/>
    <p:sldId id="268" r:id="rId8"/>
    <p:sldId id="265" r:id="rId9"/>
    <p:sldId id="266" r:id="rId10"/>
    <p:sldId id="267" r:id="rId11"/>
    <p:sldId id="586" r:id="rId12"/>
    <p:sldId id="260" r:id="rId13"/>
    <p:sldId id="566" r:id="rId14"/>
    <p:sldId id="567" r:id="rId15"/>
    <p:sldId id="568" r:id="rId16"/>
    <p:sldId id="569" r:id="rId17"/>
    <p:sldId id="570" r:id="rId18"/>
    <p:sldId id="571" r:id="rId19"/>
    <p:sldId id="572" r:id="rId20"/>
    <p:sldId id="573" r:id="rId21"/>
    <p:sldId id="574" r:id="rId22"/>
    <p:sldId id="575" r:id="rId23"/>
    <p:sldId id="576" r:id="rId24"/>
    <p:sldId id="577" r:id="rId25"/>
    <p:sldId id="578" r:id="rId26"/>
    <p:sldId id="579" r:id="rId27"/>
    <p:sldId id="580" r:id="rId28"/>
    <p:sldId id="581" r:id="rId29"/>
    <p:sldId id="585" r:id="rId30"/>
    <p:sldId id="582" r:id="rId31"/>
    <p:sldId id="583" r:id="rId32"/>
    <p:sldId id="584" r:id="rId33"/>
    <p:sldId id="588" r:id="rId34"/>
    <p:sldId id="606" r:id="rId35"/>
    <p:sldId id="607" r:id="rId36"/>
    <p:sldId id="608" r:id="rId37"/>
    <p:sldId id="609" r:id="rId38"/>
    <p:sldId id="610" r:id="rId39"/>
    <p:sldId id="611" r:id="rId40"/>
    <p:sldId id="612" r:id="rId41"/>
    <p:sldId id="613" r:id="rId42"/>
    <p:sldId id="614" r:id="rId43"/>
    <p:sldId id="615" r:id="rId44"/>
    <p:sldId id="616" r:id="rId45"/>
    <p:sldId id="617" r:id="rId46"/>
    <p:sldId id="618" r:id="rId47"/>
    <p:sldId id="619" r:id="rId48"/>
    <p:sldId id="589" r:id="rId49"/>
    <p:sldId id="532" r:id="rId50"/>
    <p:sldId id="537" r:id="rId51"/>
    <p:sldId id="558" r:id="rId52"/>
    <p:sldId id="559" r:id="rId53"/>
    <p:sldId id="556" r:id="rId54"/>
    <p:sldId id="538" r:id="rId55"/>
    <p:sldId id="541" r:id="rId56"/>
    <p:sldId id="542" r:id="rId57"/>
    <p:sldId id="543" r:id="rId58"/>
    <p:sldId id="544" r:id="rId59"/>
    <p:sldId id="545" r:id="rId60"/>
    <p:sldId id="546" r:id="rId61"/>
    <p:sldId id="547" r:id="rId62"/>
    <p:sldId id="548" r:id="rId63"/>
    <p:sldId id="590" r:id="rId64"/>
    <p:sldId id="552" r:id="rId65"/>
    <p:sldId id="553" r:id="rId66"/>
    <p:sldId id="599" r:id="rId67"/>
    <p:sldId id="600" r:id="rId68"/>
    <p:sldId id="601" r:id="rId69"/>
    <p:sldId id="554" r:id="rId70"/>
    <p:sldId id="550" r:id="rId71"/>
    <p:sldId id="602" r:id="rId72"/>
    <p:sldId id="603" r:id="rId73"/>
    <p:sldId id="604" r:id="rId74"/>
    <p:sldId id="605" r:id="rId75"/>
    <p:sldId id="591" r:id="rId76"/>
    <p:sldId id="261" r:id="rId77"/>
    <p:sldId id="592" r:id="rId78"/>
    <p:sldId id="262" r:id="rId79"/>
    <p:sldId id="263" r:id="rId80"/>
    <p:sldId id="593" r:id="rId81"/>
    <p:sldId id="594" r:id="rId82"/>
    <p:sldId id="595" r:id="rId83"/>
    <p:sldId id="596" r:id="rId84"/>
    <p:sldId id="597" r:id="rId85"/>
    <p:sldId id="273" r:id="rId86"/>
    <p:sldId id="598" r:id="rId87"/>
    <p:sldId id="270" r:id="rId88"/>
    <p:sldId id="271" r:id="rId89"/>
    <p:sldId id="272" r:id="rId90"/>
    <p:sldId id="400"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4731" autoAdjust="0"/>
  </p:normalViewPr>
  <p:slideViewPr>
    <p:cSldViewPr snapToGrid="0">
      <p:cViewPr varScale="1">
        <p:scale>
          <a:sx n="69" d="100"/>
          <a:sy n="69" d="100"/>
        </p:scale>
        <p:origin x="1286" y="110"/>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FE73B03-4D71-4565-8C52-4902BE6377A4}" type="doc">
      <dgm:prSet loTypeId="urn:microsoft.com/office/officeart/2005/8/layout/hierarchy2#1" loCatId="hierarchy" qsTypeId="urn:microsoft.com/office/officeart/2005/8/quickstyle/simple1#1" qsCatId="simple" csTypeId="urn:microsoft.com/office/officeart/2005/8/colors/accent1_2#1" csCatId="accent1" phldr="0"/>
      <dgm:spPr/>
      <dgm:t>
        <a:bodyPr/>
        <a:lstStyle/>
        <a:p>
          <a:endParaRPr lang="zh-CN" altLang="en-US"/>
        </a:p>
      </dgm:t>
    </dgm:pt>
    <dgm:pt modelId="{0605F139-5EF0-48E7-A091-192233D2011D}">
      <dgm:prSet phldrT="[文本]" phldr="0" custT="0"/>
      <dgm:spPr/>
      <dgm:t>
        <a:bodyPr vert="horz" wrap="square"/>
        <a:lstStyle/>
        <a:p>
          <a:pPr>
            <a:lnSpc>
              <a:spcPct val="100000"/>
            </a:lnSpc>
            <a:spcBef>
              <a:spcPct val="0"/>
            </a:spcBef>
            <a:spcAft>
              <a:spcPct val="35000"/>
            </a:spcAft>
          </a:pPr>
          <a:r>
            <a:rPr lang="zh-CN" altLang="en-US"/>
            <a:t>深度学习</a:t>
          </a:r>
        </a:p>
      </dgm:t>
    </dgm:pt>
    <dgm:pt modelId="{2AFB1B2A-8749-4E5E-9CB9-0B60F81C46F8}" type="parTrans" cxnId="{AF8435EC-239F-4F3D-B873-367ED8F90436}">
      <dgm:prSet/>
      <dgm:spPr/>
      <dgm:t>
        <a:bodyPr/>
        <a:lstStyle/>
        <a:p>
          <a:endParaRPr lang="zh-CN" altLang="en-US"/>
        </a:p>
      </dgm:t>
    </dgm:pt>
    <dgm:pt modelId="{E0FFEB56-236E-4FE9-83BF-31494E265D5A}" type="sibTrans" cxnId="{AF8435EC-239F-4F3D-B873-367ED8F90436}">
      <dgm:prSet/>
      <dgm:spPr/>
      <dgm:t>
        <a:bodyPr/>
        <a:lstStyle/>
        <a:p>
          <a:endParaRPr lang="zh-CN" altLang="en-US"/>
        </a:p>
      </dgm:t>
    </dgm:pt>
    <dgm:pt modelId="{4530EE7D-F557-4815-9ED2-EABC47F46978}">
      <dgm:prSet phldrT="[文本]" phldr="0" custT="0"/>
      <dgm:spPr/>
      <dgm:t>
        <a:bodyPr vert="horz" wrap="square"/>
        <a:lstStyle/>
        <a:p>
          <a:pPr>
            <a:lnSpc>
              <a:spcPct val="100000"/>
            </a:lnSpc>
            <a:spcBef>
              <a:spcPct val="0"/>
            </a:spcBef>
            <a:spcAft>
              <a:spcPct val="35000"/>
            </a:spcAft>
          </a:pPr>
          <a:r>
            <a:rPr lang="zh-CN" altLang="en-US"/>
            <a:t>语义解析</a:t>
          </a:r>
        </a:p>
      </dgm:t>
    </dgm:pt>
    <dgm:pt modelId="{AC2BFF99-DAE2-494A-88AB-85D75BC6D2EE}" type="parTrans" cxnId="{56953120-F0DC-47FD-A9E6-03E2DD014598}">
      <dgm:prSet/>
      <dgm:spPr/>
      <dgm:t>
        <a:bodyPr/>
        <a:lstStyle/>
        <a:p>
          <a:endParaRPr lang="zh-CN" altLang="en-US"/>
        </a:p>
      </dgm:t>
    </dgm:pt>
    <dgm:pt modelId="{B98A0394-6758-42EB-8D0E-4491BED52B6C}" type="sibTrans" cxnId="{56953120-F0DC-47FD-A9E6-03E2DD014598}">
      <dgm:prSet/>
      <dgm:spPr/>
      <dgm:t>
        <a:bodyPr/>
        <a:lstStyle/>
        <a:p>
          <a:endParaRPr lang="zh-CN" altLang="en-US"/>
        </a:p>
      </dgm:t>
    </dgm:pt>
    <dgm:pt modelId="{CAB6218F-8261-4E01-B111-C12E4970C89B}">
      <dgm:prSet/>
      <dgm:spPr/>
      <dgm:t>
        <a:bodyPr/>
        <a:lstStyle/>
        <a:p>
          <a:endParaRPr altLang="en-US"/>
        </a:p>
      </dgm:t>
    </dgm:pt>
    <dgm:pt modelId="{5B6087CF-7D94-4A27-B989-E9C42FDEF594}" type="parTrans" cxnId="{3C74FFC1-23CB-4EAD-82AA-0ACB380C9060}">
      <dgm:prSet/>
      <dgm:spPr/>
      <dgm:t>
        <a:bodyPr/>
        <a:lstStyle/>
        <a:p>
          <a:endParaRPr lang="zh-CN" altLang="en-US"/>
        </a:p>
      </dgm:t>
    </dgm:pt>
    <dgm:pt modelId="{B8EF66EE-B1DB-43B3-A3F3-3883EE042C08}" type="sibTrans" cxnId="{3C74FFC1-23CB-4EAD-82AA-0ACB380C9060}">
      <dgm:prSet/>
      <dgm:spPr/>
    </dgm:pt>
    <dgm:pt modelId="{463F6C93-924F-49FF-9200-0AD33C79141B}">
      <dgm:prSet/>
      <dgm:spPr/>
      <dgm:t>
        <a:bodyPr/>
        <a:lstStyle/>
        <a:p>
          <a:endParaRPr altLang="en-US"/>
        </a:p>
      </dgm:t>
    </dgm:pt>
    <dgm:pt modelId="{AC6E5270-BC71-46EB-98CD-6959DB1444FF}" type="parTrans" cxnId="{B0789701-9B1B-4F13-9FC9-C06538F63B24}">
      <dgm:prSet/>
      <dgm:spPr/>
      <dgm:t>
        <a:bodyPr/>
        <a:lstStyle/>
        <a:p>
          <a:endParaRPr lang="zh-CN" altLang="en-US"/>
        </a:p>
      </dgm:t>
    </dgm:pt>
    <dgm:pt modelId="{A1233E14-3F64-409C-AE35-55D3EB456A74}" type="sibTrans" cxnId="{B0789701-9B1B-4F13-9FC9-C06538F63B24}">
      <dgm:prSet/>
      <dgm:spPr/>
    </dgm:pt>
    <dgm:pt modelId="{4E4A1E17-A3EC-4A54-9171-277E11A0B287}">
      <dgm:prSet phldrT="[文本]" phldr="0" custT="0"/>
      <dgm:spPr/>
      <dgm:t>
        <a:bodyPr vert="horz" wrap="square"/>
        <a:lstStyle/>
        <a:p>
          <a:pPr>
            <a:lnSpc>
              <a:spcPct val="100000"/>
            </a:lnSpc>
            <a:spcBef>
              <a:spcPct val="0"/>
            </a:spcBef>
            <a:spcAft>
              <a:spcPct val="35000"/>
            </a:spcAft>
          </a:pPr>
          <a:r>
            <a:rPr lang="zh-CN" altLang="en-US"/>
            <a:t>实体消歧</a:t>
          </a:r>
        </a:p>
      </dgm:t>
    </dgm:pt>
    <dgm:pt modelId="{367D7799-1E5C-4947-8AD1-85D1E0D367AF}" type="parTrans" cxnId="{066A5F1F-4293-48AA-A750-274F55257078}">
      <dgm:prSet/>
      <dgm:spPr/>
      <dgm:t>
        <a:bodyPr/>
        <a:lstStyle/>
        <a:p>
          <a:endParaRPr lang="zh-CN" altLang="en-US"/>
        </a:p>
      </dgm:t>
    </dgm:pt>
    <dgm:pt modelId="{7FFEBD18-7D5B-41C0-A8F3-60942A71708D}" type="sibTrans" cxnId="{066A5F1F-4293-48AA-A750-274F55257078}">
      <dgm:prSet/>
      <dgm:spPr/>
      <dgm:t>
        <a:bodyPr/>
        <a:lstStyle/>
        <a:p>
          <a:endParaRPr lang="zh-CN" altLang="en-US"/>
        </a:p>
      </dgm:t>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dgm:presLayoutVars>
          <dgm:chPref val="3"/>
        </dgm:presLayoutVars>
      </dgm:prSet>
      <dgm:spPr/>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4"/>
      <dgm:spPr/>
    </dgm:pt>
    <dgm:pt modelId="{C1833E64-0598-4ED8-B73B-4C820BB35531}" type="pres">
      <dgm:prSet presAssocID="{AC2BFF99-DAE2-494A-88AB-85D75BC6D2EE}" presName="connTx" presStyleLbl="parChTrans1D2" presStyleIdx="0" presStyleCnt="4"/>
      <dgm:spPr/>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4">
        <dgm:presLayoutVars>
          <dgm:chPref val="3"/>
        </dgm:presLayoutVars>
      </dgm:prSet>
      <dgm:spPr/>
    </dgm:pt>
    <dgm:pt modelId="{48673F39-879C-4946-8DC7-FD68F0552920}" type="pres">
      <dgm:prSet presAssocID="{4530EE7D-F557-4815-9ED2-EABC47F46978}" presName="level3hierChild" presStyleCnt="0"/>
      <dgm:spPr/>
    </dgm:pt>
    <dgm:pt modelId="{E5826702-552C-4392-9B2C-85080D2662E6}" type="pres">
      <dgm:prSet presAssocID="{5B6087CF-7D94-4A27-B989-E9C42FDEF594}" presName="conn2-1" presStyleLbl="parChTrans1D2" presStyleIdx="1" presStyleCnt="4"/>
      <dgm:spPr/>
    </dgm:pt>
    <dgm:pt modelId="{461970AF-9BEA-44EB-8CA9-F8F3D884E161}" type="pres">
      <dgm:prSet presAssocID="{5B6087CF-7D94-4A27-B989-E9C42FDEF594}" presName="connTx" presStyleLbl="parChTrans1D2" presStyleIdx="1" presStyleCnt="4"/>
      <dgm:spPr/>
    </dgm:pt>
    <dgm:pt modelId="{C1B5CD4A-806A-4508-8BAA-D6065A3390A2}" type="pres">
      <dgm:prSet presAssocID="{CAB6218F-8261-4E01-B111-C12E4970C89B}" presName="root2" presStyleCnt="0"/>
      <dgm:spPr/>
    </dgm:pt>
    <dgm:pt modelId="{FAA32B65-BE1F-4765-A271-66B32F265215}" type="pres">
      <dgm:prSet presAssocID="{CAB6218F-8261-4E01-B111-C12E4970C89B}" presName="LevelTwoTextNode" presStyleLbl="node2" presStyleIdx="1" presStyleCnt="4">
        <dgm:presLayoutVars>
          <dgm:chPref val="3"/>
        </dgm:presLayoutVars>
      </dgm:prSet>
      <dgm:spPr/>
    </dgm:pt>
    <dgm:pt modelId="{E1226878-DC82-4E12-AFB0-C17D93B8F801}" type="pres">
      <dgm:prSet presAssocID="{CAB6218F-8261-4E01-B111-C12E4970C89B}" presName="level3hierChild" presStyleCnt="0"/>
      <dgm:spPr/>
    </dgm:pt>
    <dgm:pt modelId="{3A295D0E-C2E9-4F18-B564-8800FCAF215A}" type="pres">
      <dgm:prSet presAssocID="{AC6E5270-BC71-46EB-98CD-6959DB1444FF}" presName="conn2-1" presStyleLbl="parChTrans1D2" presStyleIdx="2" presStyleCnt="4"/>
      <dgm:spPr/>
    </dgm:pt>
    <dgm:pt modelId="{B87F5426-AC66-432F-975E-762EDBB8F73B}" type="pres">
      <dgm:prSet presAssocID="{AC6E5270-BC71-46EB-98CD-6959DB1444FF}" presName="connTx" presStyleLbl="parChTrans1D2" presStyleIdx="2" presStyleCnt="4"/>
      <dgm:spPr/>
    </dgm:pt>
    <dgm:pt modelId="{D27E5AD3-51B5-45A7-8116-36A1748795DD}" type="pres">
      <dgm:prSet presAssocID="{463F6C93-924F-49FF-9200-0AD33C79141B}" presName="root2" presStyleCnt="0"/>
      <dgm:spPr/>
    </dgm:pt>
    <dgm:pt modelId="{B84D9281-BB22-4E26-88AB-87BBA801F1BA}" type="pres">
      <dgm:prSet presAssocID="{463F6C93-924F-49FF-9200-0AD33C79141B}" presName="LevelTwoTextNode" presStyleLbl="node2" presStyleIdx="2" presStyleCnt="4">
        <dgm:presLayoutVars>
          <dgm:chPref val="3"/>
        </dgm:presLayoutVars>
      </dgm:prSet>
      <dgm:spPr/>
    </dgm:pt>
    <dgm:pt modelId="{681984CF-DF28-4B0F-A0D9-7E55123333C5}" type="pres">
      <dgm:prSet presAssocID="{463F6C93-924F-49FF-9200-0AD33C79141B}" presName="level3hierChild" presStyleCnt="0"/>
      <dgm:spPr/>
    </dgm:pt>
    <dgm:pt modelId="{2E81B90F-7494-41FF-808F-F7F82B993B40}" type="pres">
      <dgm:prSet presAssocID="{367D7799-1E5C-4947-8AD1-85D1E0D367AF}" presName="conn2-1" presStyleLbl="parChTrans1D2" presStyleIdx="3" presStyleCnt="4"/>
      <dgm:spPr/>
    </dgm:pt>
    <dgm:pt modelId="{0F4B7785-0023-487B-801C-9850969E1D34}" type="pres">
      <dgm:prSet presAssocID="{367D7799-1E5C-4947-8AD1-85D1E0D367AF}" presName="connTx" presStyleLbl="parChTrans1D2" presStyleIdx="3" presStyleCnt="4"/>
      <dgm:spPr/>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3" presStyleCnt="4">
        <dgm:presLayoutVars>
          <dgm:chPref val="3"/>
        </dgm:presLayoutVars>
      </dgm:prSet>
      <dgm:spPr/>
    </dgm:pt>
    <dgm:pt modelId="{6D231649-1A42-47D5-A289-01058E6A05B6}" type="pres">
      <dgm:prSet presAssocID="{4E4A1E17-A3EC-4A54-9171-277E11A0B287}" presName="level3hierChild" presStyleCnt="0"/>
      <dgm:spPr/>
    </dgm:pt>
  </dgm:ptLst>
  <dgm:cxnLst>
    <dgm:cxn modelId="{B0789701-9B1B-4F13-9FC9-C06538F63B24}" srcId="{0605F139-5EF0-48E7-A091-192233D2011D}" destId="{463F6C93-924F-49FF-9200-0AD33C79141B}" srcOrd="2" destOrd="0" parTransId="{AC6E5270-BC71-46EB-98CD-6959DB1444FF}" sibTransId="{A1233E14-3F64-409C-AE35-55D3EB456A74}"/>
    <dgm:cxn modelId="{98CF6602-9BAA-46D2-AD48-C0411FC3A9A4}" type="presOf" srcId="{AC2BFF99-DAE2-494A-88AB-85D75BC6D2EE}" destId="{C1833E64-0598-4ED8-B73B-4C820BB35531}" srcOrd="1" destOrd="0" presId="urn:microsoft.com/office/officeart/2005/8/layout/hierarchy2#1"/>
    <dgm:cxn modelId="{5F2BC904-55C1-42A6-8E0F-E4E393D80FA7}" type="presOf" srcId="{367D7799-1E5C-4947-8AD1-85D1E0D367AF}" destId="{2E81B90F-7494-41FF-808F-F7F82B993B40}" srcOrd="0" destOrd="0" presId="urn:microsoft.com/office/officeart/2005/8/layout/hierarchy2#1"/>
    <dgm:cxn modelId="{6147CD0B-1CCA-40F8-B522-A801856D0393}" type="presOf" srcId="{CAB6218F-8261-4E01-B111-C12E4970C89B}" destId="{FAA32B65-BE1F-4765-A271-66B32F265215}" srcOrd="0" destOrd="0" presId="urn:microsoft.com/office/officeart/2005/8/layout/hierarchy2#1"/>
    <dgm:cxn modelId="{4966D50E-D3E0-45E8-8252-269189FE3A7D}" type="presOf" srcId="{463F6C93-924F-49FF-9200-0AD33C79141B}" destId="{B84D9281-BB22-4E26-88AB-87BBA801F1BA}" srcOrd="0" destOrd="0" presId="urn:microsoft.com/office/officeart/2005/8/layout/hierarchy2#1"/>
    <dgm:cxn modelId="{C7B3A519-00FF-4D27-B37D-A373BA08EAF8}" type="presOf" srcId="{5B6087CF-7D94-4A27-B989-E9C42FDEF594}" destId="{461970AF-9BEA-44EB-8CA9-F8F3D884E161}" srcOrd="1" destOrd="0" presId="urn:microsoft.com/office/officeart/2005/8/layout/hierarchy2#1"/>
    <dgm:cxn modelId="{066A5F1F-4293-48AA-A750-274F55257078}" srcId="{0605F139-5EF0-48E7-A091-192233D2011D}" destId="{4E4A1E17-A3EC-4A54-9171-277E11A0B287}" srcOrd="3" destOrd="0" parTransId="{367D7799-1E5C-4947-8AD1-85D1E0D367AF}" sibTransId="{7FFEBD18-7D5B-41C0-A8F3-60942A71708D}"/>
    <dgm:cxn modelId="{56953120-F0DC-47FD-A9E6-03E2DD014598}" srcId="{0605F139-5EF0-48E7-A091-192233D2011D}" destId="{4530EE7D-F557-4815-9ED2-EABC47F46978}" srcOrd="0" destOrd="0" parTransId="{AC2BFF99-DAE2-494A-88AB-85D75BC6D2EE}" sibTransId="{B98A0394-6758-42EB-8D0E-4491BED52B6C}"/>
    <dgm:cxn modelId="{8137282D-DE59-442A-BF4A-4F0A9A18A3B9}" type="presOf" srcId="{4530EE7D-F557-4815-9ED2-EABC47F46978}" destId="{3C0D5057-54F2-42F8-ADAD-AA27A1CC1A1B}" srcOrd="0" destOrd="0" presId="urn:microsoft.com/office/officeart/2005/8/layout/hierarchy2#1"/>
    <dgm:cxn modelId="{311EFD3D-7E9C-4822-A483-168E46312DF4}" type="presOf" srcId="{0605F139-5EF0-48E7-A091-192233D2011D}" destId="{24E3F4AB-32FB-4CE0-9DAC-FC4DD26B5900}" srcOrd="0" destOrd="0" presId="urn:microsoft.com/office/officeart/2005/8/layout/hierarchy2#1"/>
    <dgm:cxn modelId="{21813F63-0B7E-45D2-A1AF-40329E76778F}" type="presOf" srcId="{AC6E5270-BC71-46EB-98CD-6959DB1444FF}" destId="{B87F5426-AC66-432F-975E-762EDBB8F73B}" srcOrd="1" destOrd="0" presId="urn:microsoft.com/office/officeart/2005/8/layout/hierarchy2#1"/>
    <dgm:cxn modelId="{0E0ECD44-3D53-4007-BFBD-85DF464A2BB7}" type="presOf" srcId="{EFE73B03-4D71-4565-8C52-4902BE6377A4}" destId="{5FBAB40F-6011-4629-9B30-77C9439C91BF}" srcOrd="0" destOrd="0" presId="urn:microsoft.com/office/officeart/2005/8/layout/hierarchy2#1"/>
    <dgm:cxn modelId="{8FAF506E-1390-45CC-8D4A-78A626770BFA}" type="presOf" srcId="{367D7799-1E5C-4947-8AD1-85D1E0D367AF}" destId="{0F4B7785-0023-487B-801C-9850969E1D34}" srcOrd="1" destOrd="0" presId="urn:microsoft.com/office/officeart/2005/8/layout/hierarchy2#1"/>
    <dgm:cxn modelId="{C0A3DF73-D3E6-4668-8DE9-1E47D984FBEF}" type="presOf" srcId="{5B6087CF-7D94-4A27-B989-E9C42FDEF594}" destId="{E5826702-552C-4392-9B2C-85080D2662E6}" srcOrd="0" destOrd="0" presId="urn:microsoft.com/office/officeart/2005/8/layout/hierarchy2#1"/>
    <dgm:cxn modelId="{948EF157-326C-4DB6-8011-61CF9D91C1D5}" type="presOf" srcId="{4E4A1E17-A3EC-4A54-9171-277E11A0B287}" destId="{3D382021-A429-4403-82FF-5A95DD3EBB20}" srcOrd="0" destOrd="0" presId="urn:microsoft.com/office/officeart/2005/8/layout/hierarchy2#1"/>
    <dgm:cxn modelId="{93993AA9-3970-4522-A160-A3CDE3B5C256}" type="presOf" srcId="{AC2BFF99-DAE2-494A-88AB-85D75BC6D2EE}" destId="{B47BD6C9-6D53-4A69-975F-9CF96E25F10F}" srcOrd="0" destOrd="0" presId="urn:microsoft.com/office/officeart/2005/8/layout/hierarchy2#1"/>
    <dgm:cxn modelId="{EB3921C1-6E5D-4DA7-9132-0A5387958759}" type="presOf" srcId="{AC6E5270-BC71-46EB-98CD-6959DB1444FF}" destId="{3A295D0E-C2E9-4F18-B564-8800FCAF215A}" srcOrd="0" destOrd="0" presId="urn:microsoft.com/office/officeart/2005/8/layout/hierarchy2#1"/>
    <dgm:cxn modelId="{3C74FFC1-23CB-4EAD-82AA-0ACB380C9060}" srcId="{0605F139-5EF0-48E7-A091-192233D2011D}" destId="{CAB6218F-8261-4E01-B111-C12E4970C89B}" srcOrd="1" destOrd="0" parTransId="{5B6087CF-7D94-4A27-B989-E9C42FDEF594}" sibTransId="{B8EF66EE-B1DB-43B3-A3F3-3883EE042C08}"/>
    <dgm:cxn modelId="{AF8435EC-239F-4F3D-B873-367ED8F90436}" srcId="{EFE73B03-4D71-4565-8C52-4902BE6377A4}" destId="{0605F139-5EF0-48E7-A091-192233D2011D}" srcOrd="0" destOrd="0" parTransId="{2AFB1B2A-8749-4E5E-9CB9-0B60F81C46F8}" sibTransId="{E0FFEB56-236E-4FE9-83BF-31494E265D5A}"/>
    <dgm:cxn modelId="{F484A632-E9C1-43D8-8491-311E2D70FBC2}" type="presParOf" srcId="{5FBAB40F-6011-4629-9B30-77C9439C91BF}" destId="{2332AA2E-A989-4175-BB73-78EA4C3BDB65}" srcOrd="0" destOrd="0" presId="urn:microsoft.com/office/officeart/2005/8/layout/hierarchy2#1"/>
    <dgm:cxn modelId="{DA83C8B8-B430-4F58-AA78-E94ECD3B136A}" type="presParOf" srcId="{2332AA2E-A989-4175-BB73-78EA4C3BDB65}" destId="{24E3F4AB-32FB-4CE0-9DAC-FC4DD26B5900}" srcOrd="0" destOrd="0" presId="urn:microsoft.com/office/officeart/2005/8/layout/hierarchy2#1"/>
    <dgm:cxn modelId="{1F42C3F9-4BC8-4610-BC9A-7EE42DC28C5F}" type="presParOf" srcId="{2332AA2E-A989-4175-BB73-78EA4C3BDB65}" destId="{44F25638-8073-4DA7-9390-5AC06A304565}" srcOrd="1" destOrd="0" presId="urn:microsoft.com/office/officeart/2005/8/layout/hierarchy2#1"/>
    <dgm:cxn modelId="{ABBD9205-C179-4182-9460-E9B62D9D6312}" type="presParOf" srcId="{44F25638-8073-4DA7-9390-5AC06A304565}" destId="{B47BD6C9-6D53-4A69-975F-9CF96E25F10F}" srcOrd="0" destOrd="0" presId="urn:microsoft.com/office/officeart/2005/8/layout/hierarchy2#1"/>
    <dgm:cxn modelId="{F94444F4-2FCE-4AED-A305-A236B2075D33}" type="presParOf" srcId="{B47BD6C9-6D53-4A69-975F-9CF96E25F10F}" destId="{C1833E64-0598-4ED8-B73B-4C820BB35531}" srcOrd="0" destOrd="0" presId="urn:microsoft.com/office/officeart/2005/8/layout/hierarchy2#1"/>
    <dgm:cxn modelId="{4A9EC3FD-DC69-4877-9C74-AE407B1053D7}" type="presParOf" srcId="{44F25638-8073-4DA7-9390-5AC06A304565}" destId="{46F58ACF-5130-428E-B3EF-87D6FEC0C921}" srcOrd="1" destOrd="0" presId="urn:microsoft.com/office/officeart/2005/8/layout/hierarchy2#1"/>
    <dgm:cxn modelId="{1044BF8B-1C1E-49D9-94A4-94E05A491E55}" type="presParOf" srcId="{46F58ACF-5130-428E-B3EF-87D6FEC0C921}" destId="{3C0D5057-54F2-42F8-ADAD-AA27A1CC1A1B}" srcOrd="0" destOrd="0" presId="urn:microsoft.com/office/officeart/2005/8/layout/hierarchy2#1"/>
    <dgm:cxn modelId="{A7459607-CE38-4B67-8F41-C7D49250F241}" type="presParOf" srcId="{46F58ACF-5130-428E-B3EF-87D6FEC0C921}" destId="{48673F39-879C-4946-8DC7-FD68F0552920}" srcOrd="1" destOrd="0" presId="urn:microsoft.com/office/officeart/2005/8/layout/hierarchy2#1"/>
    <dgm:cxn modelId="{25CA9033-10E3-446D-840B-670AA05A93BF}" type="presParOf" srcId="{44F25638-8073-4DA7-9390-5AC06A304565}" destId="{E5826702-552C-4392-9B2C-85080D2662E6}" srcOrd="2" destOrd="0" presId="urn:microsoft.com/office/officeart/2005/8/layout/hierarchy2#1"/>
    <dgm:cxn modelId="{D7D20DC0-C5D0-4FE6-97AB-C7300239FC20}" type="presParOf" srcId="{E5826702-552C-4392-9B2C-85080D2662E6}" destId="{461970AF-9BEA-44EB-8CA9-F8F3D884E161}" srcOrd="0" destOrd="0" presId="urn:microsoft.com/office/officeart/2005/8/layout/hierarchy2#1"/>
    <dgm:cxn modelId="{B661F23A-FD5B-40A7-A24D-A5E341939C97}" type="presParOf" srcId="{44F25638-8073-4DA7-9390-5AC06A304565}" destId="{C1B5CD4A-806A-4508-8BAA-D6065A3390A2}" srcOrd="3" destOrd="0" presId="urn:microsoft.com/office/officeart/2005/8/layout/hierarchy2#1"/>
    <dgm:cxn modelId="{5801D701-82EC-4F8A-BA83-E928EAFB3218}" type="presParOf" srcId="{C1B5CD4A-806A-4508-8BAA-D6065A3390A2}" destId="{FAA32B65-BE1F-4765-A271-66B32F265215}" srcOrd="0" destOrd="0" presId="urn:microsoft.com/office/officeart/2005/8/layout/hierarchy2#1"/>
    <dgm:cxn modelId="{F0ABD247-711B-436B-BAA8-3600272060C5}" type="presParOf" srcId="{C1B5CD4A-806A-4508-8BAA-D6065A3390A2}" destId="{E1226878-DC82-4E12-AFB0-C17D93B8F801}" srcOrd="1" destOrd="0" presId="urn:microsoft.com/office/officeart/2005/8/layout/hierarchy2#1"/>
    <dgm:cxn modelId="{6650353C-9487-4A6F-8D46-E0786EF3462A}" type="presParOf" srcId="{44F25638-8073-4DA7-9390-5AC06A304565}" destId="{3A295D0E-C2E9-4F18-B564-8800FCAF215A}" srcOrd="4" destOrd="0" presId="urn:microsoft.com/office/officeart/2005/8/layout/hierarchy2#1"/>
    <dgm:cxn modelId="{08C79E9B-CB68-4248-B221-87E0A3B30558}" type="presParOf" srcId="{3A295D0E-C2E9-4F18-B564-8800FCAF215A}" destId="{B87F5426-AC66-432F-975E-762EDBB8F73B}" srcOrd="0" destOrd="0" presId="urn:microsoft.com/office/officeart/2005/8/layout/hierarchy2#1"/>
    <dgm:cxn modelId="{5B723F15-BA4F-4F6A-A31F-7F6A06C054B2}" type="presParOf" srcId="{44F25638-8073-4DA7-9390-5AC06A304565}" destId="{D27E5AD3-51B5-45A7-8116-36A1748795DD}" srcOrd="5" destOrd="0" presId="urn:microsoft.com/office/officeart/2005/8/layout/hierarchy2#1"/>
    <dgm:cxn modelId="{6BBB7328-3A78-425A-9C95-AB3B754B180F}" type="presParOf" srcId="{D27E5AD3-51B5-45A7-8116-36A1748795DD}" destId="{B84D9281-BB22-4E26-88AB-87BBA801F1BA}" srcOrd="0" destOrd="0" presId="urn:microsoft.com/office/officeart/2005/8/layout/hierarchy2#1"/>
    <dgm:cxn modelId="{3EC71CF3-AAE1-4B56-87C4-745CD370375B}" type="presParOf" srcId="{D27E5AD3-51B5-45A7-8116-36A1748795DD}" destId="{681984CF-DF28-4B0F-A0D9-7E55123333C5}" srcOrd="1" destOrd="0" presId="urn:microsoft.com/office/officeart/2005/8/layout/hierarchy2#1"/>
    <dgm:cxn modelId="{191762E5-5595-4915-B733-CC057F6DCC33}" type="presParOf" srcId="{44F25638-8073-4DA7-9390-5AC06A304565}" destId="{2E81B90F-7494-41FF-808F-F7F82B993B40}" srcOrd="6" destOrd="0" presId="urn:microsoft.com/office/officeart/2005/8/layout/hierarchy2#1"/>
    <dgm:cxn modelId="{3546DE97-441D-44A2-AD8F-27B8FAEC3129}" type="presParOf" srcId="{2E81B90F-7494-41FF-808F-F7F82B993B40}" destId="{0F4B7785-0023-487B-801C-9850969E1D34}" srcOrd="0" destOrd="0" presId="urn:microsoft.com/office/officeart/2005/8/layout/hierarchy2#1"/>
    <dgm:cxn modelId="{F115AF3F-4C3B-4828-8119-AAF5AACE3BA0}" type="presParOf" srcId="{44F25638-8073-4DA7-9390-5AC06A304565}" destId="{4925E953-147A-4210-9A9C-63730A307231}" srcOrd="7" destOrd="0" presId="urn:microsoft.com/office/officeart/2005/8/layout/hierarchy2#1"/>
    <dgm:cxn modelId="{867E1BEF-1479-44AB-BAF5-94A7DB391EE2}" type="presParOf" srcId="{4925E953-147A-4210-9A9C-63730A307231}" destId="{3D382021-A429-4403-82FF-5A95DD3EBB20}" srcOrd="0" destOrd="0" presId="urn:microsoft.com/office/officeart/2005/8/layout/hierarchy2#1"/>
    <dgm:cxn modelId="{D2E63DD8-0211-4B31-BB4B-331A0DD8C9D8}" type="presParOf" srcId="{4925E953-147A-4210-9A9C-63730A307231}" destId="{6D231649-1A42-47D5-A289-01058E6A05B6}" srcOrd="1" destOrd="0" presId="urn:microsoft.com/office/officeart/2005/8/layout/hierarchy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3F4AB-32FB-4CE0-9DAC-FC4DD26B5900}">
      <dsp:nvSpPr>
        <dsp:cNvPr id="0" name=""/>
        <dsp:cNvSpPr/>
      </dsp:nvSpPr>
      <dsp:spPr>
        <a:xfrm>
          <a:off x="1156364" y="1808486"/>
          <a:ext cx="2095475" cy="10477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100000"/>
            </a:lnSpc>
            <a:spcBef>
              <a:spcPct val="0"/>
            </a:spcBef>
            <a:spcAft>
              <a:spcPct val="35000"/>
            </a:spcAft>
            <a:buNone/>
          </a:pPr>
          <a:r>
            <a:rPr lang="zh-CN" altLang="en-US" sz="3900" kern="1200"/>
            <a:t>深度学习</a:t>
          </a:r>
        </a:p>
      </dsp:txBody>
      <dsp:txXfrm>
        <a:off x="1187051" y="1839173"/>
        <a:ext cx="2034101" cy="986363"/>
      </dsp:txXfrm>
    </dsp:sp>
    <dsp:sp modelId="{B47BD6C9-6D53-4A69-975F-9CF96E25F10F}">
      <dsp:nvSpPr>
        <dsp:cNvPr id="0" name=""/>
        <dsp:cNvSpPr/>
      </dsp:nvSpPr>
      <dsp:spPr>
        <a:xfrm rot="17692822">
          <a:off x="2674809" y="1408466"/>
          <a:ext cx="1992251" cy="40429"/>
        </a:xfrm>
        <a:custGeom>
          <a:avLst/>
          <a:gdLst/>
          <a:ahLst/>
          <a:cxnLst/>
          <a:rect l="0" t="0" r="0" b="0"/>
          <a:pathLst>
            <a:path>
              <a:moveTo>
                <a:pt x="0" y="20214"/>
              </a:moveTo>
              <a:lnTo>
                <a:pt x="1992251" y="20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621128" y="1378875"/>
        <a:ext cx="99612" cy="99612"/>
      </dsp:txXfrm>
    </dsp:sp>
    <dsp:sp modelId="{3C0D5057-54F2-42F8-ADAD-AA27A1CC1A1B}">
      <dsp:nvSpPr>
        <dsp:cNvPr id="0" name=""/>
        <dsp:cNvSpPr/>
      </dsp:nvSpPr>
      <dsp:spPr>
        <a:xfrm>
          <a:off x="4090030" y="1138"/>
          <a:ext cx="2095475" cy="10477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100000"/>
            </a:lnSpc>
            <a:spcBef>
              <a:spcPct val="0"/>
            </a:spcBef>
            <a:spcAft>
              <a:spcPct val="35000"/>
            </a:spcAft>
            <a:buNone/>
          </a:pPr>
          <a:r>
            <a:rPr lang="zh-CN" altLang="en-US" sz="3900" kern="1200"/>
            <a:t>语义解析</a:t>
          </a:r>
        </a:p>
      </dsp:txBody>
      <dsp:txXfrm>
        <a:off x="4120717" y="31825"/>
        <a:ext cx="2034101" cy="986363"/>
      </dsp:txXfrm>
    </dsp:sp>
    <dsp:sp modelId="{E5826702-552C-4392-9B2C-85080D2662E6}">
      <dsp:nvSpPr>
        <dsp:cNvPr id="0" name=""/>
        <dsp:cNvSpPr/>
      </dsp:nvSpPr>
      <dsp:spPr>
        <a:xfrm rot="19457599">
          <a:off x="3154817" y="2010915"/>
          <a:ext cx="1032234" cy="40429"/>
        </a:xfrm>
        <a:custGeom>
          <a:avLst/>
          <a:gdLst/>
          <a:ahLst/>
          <a:cxnLst/>
          <a:rect l="0" t="0" r="0" b="0"/>
          <a:pathLst>
            <a:path>
              <a:moveTo>
                <a:pt x="0" y="20214"/>
              </a:moveTo>
              <a:lnTo>
                <a:pt x="1032234" y="20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45129" y="2005324"/>
        <a:ext cx="51611" cy="51611"/>
      </dsp:txXfrm>
    </dsp:sp>
    <dsp:sp modelId="{FAA32B65-BE1F-4765-A271-66B32F265215}">
      <dsp:nvSpPr>
        <dsp:cNvPr id="0" name=""/>
        <dsp:cNvSpPr/>
      </dsp:nvSpPr>
      <dsp:spPr>
        <a:xfrm>
          <a:off x="4090030" y="1206037"/>
          <a:ext cx="2095475" cy="10477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endParaRPr altLang="en-US" sz="3900" kern="1200"/>
        </a:p>
      </dsp:txBody>
      <dsp:txXfrm>
        <a:off x="4120717" y="1236724"/>
        <a:ext cx="2034101" cy="986363"/>
      </dsp:txXfrm>
    </dsp:sp>
    <dsp:sp modelId="{3A295D0E-C2E9-4F18-B564-8800FCAF215A}">
      <dsp:nvSpPr>
        <dsp:cNvPr id="0" name=""/>
        <dsp:cNvSpPr/>
      </dsp:nvSpPr>
      <dsp:spPr>
        <a:xfrm rot="2142401">
          <a:off x="3154817" y="2613364"/>
          <a:ext cx="1032234" cy="40429"/>
        </a:xfrm>
        <a:custGeom>
          <a:avLst/>
          <a:gdLst/>
          <a:ahLst/>
          <a:cxnLst/>
          <a:rect l="0" t="0" r="0" b="0"/>
          <a:pathLst>
            <a:path>
              <a:moveTo>
                <a:pt x="0" y="20214"/>
              </a:moveTo>
              <a:lnTo>
                <a:pt x="1032234" y="20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45129" y="2607773"/>
        <a:ext cx="51611" cy="51611"/>
      </dsp:txXfrm>
    </dsp:sp>
    <dsp:sp modelId="{B84D9281-BB22-4E26-88AB-87BBA801F1BA}">
      <dsp:nvSpPr>
        <dsp:cNvPr id="0" name=""/>
        <dsp:cNvSpPr/>
      </dsp:nvSpPr>
      <dsp:spPr>
        <a:xfrm>
          <a:off x="4090030" y="2410935"/>
          <a:ext cx="2095475" cy="10477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endParaRPr altLang="en-US" sz="3900" kern="1200"/>
        </a:p>
      </dsp:txBody>
      <dsp:txXfrm>
        <a:off x="4120717" y="2441622"/>
        <a:ext cx="2034101" cy="986363"/>
      </dsp:txXfrm>
    </dsp:sp>
    <dsp:sp modelId="{2E81B90F-7494-41FF-808F-F7F82B993B40}">
      <dsp:nvSpPr>
        <dsp:cNvPr id="0" name=""/>
        <dsp:cNvSpPr/>
      </dsp:nvSpPr>
      <dsp:spPr>
        <a:xfrm rot="3907178">
          <a:off x="2674809" y="3215813"/>
          <a:ext cx="1992251" cy="40429"/>
        </a:xfrm>
        <a:custGeom>
          <a:avLst/>
          <a:gdLst/>
          <a:ahLst/>
          <a:cxnLst/>
          <a:rect l="0" t="0" r="0" b="0"/>
          <a:pathLst>
            <a:path>
              <a:moveTo>
                <a:pt x="0" y="20214"/>
              </a:moveTo>
              <a:lnTo>
                <a:pt x="1992251" y="20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621128" y="3186222"/>
        <a:ext cx="99612" cy="99612"/>
      </dsp:txXfrm>
    </dsp:sp>
    <dsp:sp modelId="{3D382021-A429-4403-82FF-5A95DD3EBB20}">
      <dsp:nvSpPr>
        <dsp:cNvPr id="0" name=""/>
        <dsp:cNvSpPr/>
      </dsp:nvSpPr>
      <dsp:spPr>
        <a:xfrm>
          <a:off x="4090030" y="3615833"/>
          <a:ext cx="2095475" cy="10477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100000"/>
            </a:lnSpc>
            <a:spcBef>
              <a:spcPct val="0"/>
            </a:spcBef>
            <a:spcAft>
              <a:spcPct val="35000"/>
            </a:spcAft>
            <a:buNone/>
          </a:pPr>
          <a:r>
            <a:rPr lang="zh-CN" altLang="en-US" sz="3900" kern="1200"/>
            <a:t>实体消歧</a:t>
          </a:r>
        </a:p>
      </dsp:txBody>
      <dsp:txXfrm>
        <a:off x="4120717" y="3646520"/>
        <a:ext cx="2034101" cy="98636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智能体，是问答系统的执行者，需要理解问题的 语义，掌握并使用知识库解答问题，并最终生成人可读的答案</a:t>
            </a:r>
            <a:endParaRPr lang="en-US" altLang="zh-CN" dirty="0"/>
          </a:p>
          <a:p>
            <a:r>
              <a:rPr lang="zh-CN" altLang="en-US" dirty="0"/>
              <a:t>知识库，存储了问答系统的知识，其形态可以是文本、数据库或知识图谱。也有工作将知识库编码到计算模型 中，例如逻辑规则、机器学习模型和深度学习模型。</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178944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0070C0"/>
                </a:solidFill>
                <a:effectLst/>
                <a:latin typeface="microsoft yahei" panose="020B0503020204020204" pitchFamily="34" charset="-122"/>
                <a:ea typeface="microsoft yahei" panose="020B0503020204020204" pitchFamily="34" charset="-122"/>
              </a:rPr>
              <a:t>Waston</a:t>
            </a:r>
            <a:r>
              <a:rPr lang="zh-CN" altLang="en-US" b="0" i="0" dirty="0">
                <a:solidFill>
                  <a:srgbClr val="0070C0"/>
                </a:solidFill>
                <a:effectLst/>
                <a:latin typeface="microsoft yahei" panose="020B0503020204020204" pitchFamily="34" charset="-122"/>
                <a:ea typeface="microsoft yahei" panose="020B0503020204020204" pitchFamily="34" charset="-122"/>
              </a:rPr>
              <a:t>本质上是</a:t>
            </a:r>
            <a:r>
              <a:rPr lang="en-US" altLang="zh-CN" b="0" i="0" dirty="0">
                <a:solidFill>
                  <a:srgbClr val="0070C0"/>
                </a:solidFill>
                <a:effectLst/>
                <a:latin typeface="microsoft yahei" panose="020B0503020204020204" pitchFamily="34" charset="-122"/>
                <a:ea typeface="microsoft yahei" panose="020B0503020204020204" pitchFamily="34" charset="-122"/>
              </a:rPr>
              <a:t>IBM</a:t>
            </a:r>
            <a:r>
              <a:rPr lang="zh-CN" altLang="en-US" b="0" i="0" dirty="0">
                <a:solidFill>
                  <a:srgbClr val="0070C0"/>
                </a:solidFill>
                <a:effectLst/>
                <a:latin typeface="microsoft yahei" panose="020B0503020204020204" pitchFamily="34" charset="-122"/>
                <a:ea typeface="microsoft yahei" panose="020B0503020204020204" pitchFamily="34" charset="-122"/>
              </a:rPr>
              <a:t>制造的电脑问答（</a:t>
            </a:r>
            <a:r>
              <a:rPr lang="en-US" altLang="zh-CN" b="0" i="0" dirty="0">
                <a:solidFill>
                  <a:srgbClr val="0070C0"/>
                </a:solidFill>
                <a:effectLst/>
                <a:latin typeface="microsoft yahei" panose="020B0503020204020204" pitchFamily="34" charset="-122"/>
                <a:ea typeface="microsoft yahei" panose="020B0503020204020204" pitchFamily="34" charset="-122"/>
              </a:rPr>
              <a:t>Q&amp;A</a:t>
            </a:r>
            <a:r>
              <a:rPr lang="zh-CN" altLang="en-US" b="0" i="0" dirty="0">
                <a:solidFill>
                  <a:srgbClr val="0070C0"/>
                </a:solidFill>
                <a:effectLst/>
                <a:latin typeface="microsoft yahei" panose="020B0503020204020204" pitchFamily="34" charset="-122"/>
                <a:ea typeface="microsoft yahei" panose="020B0503020204020204" pitchFamily="34" charset="-122"/>
              </a:rPr>
              <a:t>）系统， </a:t>
            </a:r>
            <a:r>
              <a:rPr lang="en-US" altLang="zh-CN" b="0" i="0" dirty="0">
                <a:solidFill>
                  <a:srgbClr val="0070C0"/>
                </a:solidFill>
                <a:effectLst/>
                <a:latin typeface="microsoft yahei" panose="020B0503020204020204" pitchFamily="34" charset="-122"/>
                <a:ea typeface="microsoft yahei" panose="020B0503020204020204" pitchFamily="34" charset="-122"/>
              </a:rPr>
              <a:t>IBM</a:t>
            </a:r>
            <a:r>
              <a:rPr lang="zh-CN" altLang="en-US" b="0" i="0" dirty="0">
                <a:solidFill>
                  <a:srgbClr val="0070C0"/>
                </a:solidFill>
                <a:effectLst/>
                <a:latin typeface="microsoft yahei" panose="020B0503020204020204" pitchFamily="34" charset="-122"/>
                <a:ea typeface="microsoft yahei" panose="020B0503020204020204" pitchFamily="34" charset="-122"/>
              </a:rPr>
              <a:t>介绍时说“</a:t>
            </a:r>
            <a:r>
              <a:rPr lang="en-US" altLang="zh-CN" b="0" i="0" dirty="0" err="1">
                <a:solidFill>
                  <a:srgbClr val="0070C0"/>
                </a:solidFill>
                <a:effectLst/>
                <a:latin typeface="microsoft yahei" panose="020B0503020204020204" pitchFamily="34" charset="-122"/>
                <a:ea typeface="microsoft yahei" panose="020B0503020204020204" pitchFamily="34" charset="-122"/>
              </a:rPr>
              <a:t>Waston</a:t>
            </a:r>
            <a:r>
              <a:rPr lang="zh-CN" altLang="en-US" b="0" i="0" dirty="0">
                <a:solidFill>
                  <a:srgbClr val="0070C0"/>
                </a:solidFill>
                <a:effectLst/>
                <a:latin typeface="microsoft yahei" panose="020B0503020204020204" pitchFamily="34" charset="-122"/>
                <a:ea typeface="microsoft yahei" panose="020B0503020204020204" pitchFamily="34" charset="-122"/>
              </a:rPr>
              <a:t>是一个集高级自然语言处理、信息检索、知识表示、自动推理、机器学习等开放式问答技术的应用”，并且“基于为假设认知和大规模的证据搜集、分析、评价而开发的</a:t>
            </a:r>
            <a:r>
              <a:rPr lang="en-US" altLang="zh-CN" b="0" i="0" dirty="0" err="1">
                <a:solidFill>
                  <a:srgbClr val="0070C0"/>
                </a:solidFill>
                <a:effectLst/>
                <a:latin typeface="microsoft yahei" panose="020B0503020204020204" pitchFamily="34" charset="-122"/>
                <a:ea typeface="microsoft yahei" panose="020B0503020204020204" pitchFamily="34" charset="-122"/>
              </a:rPr>
              <a:t>DeepQA</a:t>
            </a:r>
            <a:r>
              <a:rPr lang="zh-CN" altLang="en-US" b="0" i="0" dirty="0">
                <a:solidFill>
                  <a:srgbClr val="0070C0"/>
                </a:solidFill>
                <a:effectLst/>
                <a:latin typeface="microsoft yahei" panose="020B0503020204020204" pitchFamily="34" charset="-122"/>
                <a:ea typeface="microsoft yahei" panose="020B0503020204020204" pitchFamily="34" charset="-122"/>
              </a:rPr>
              <a:t>技术”。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60903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261940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365789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963801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143641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002141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504563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781444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1</a:t>
            </a:r>
            <a:r>
              <a:rPr lang="zh-CN" altLang="en-US" b="0" i="0" dirty="0">
                <a:solidFill>
                  <a:srgbClr val="121212"/>
                </a:solidFill>
                <a:effectLst/>
                <a:latin typeface="-apple-system"/>
              </a:rPr>
              <a:t>）实体消歧与匹配（</a:t>
            </a:r>
            <a:r>
              <a:rPr lang="en-US" altLang="zh-CN" b="0" i="0" dirty="0">
                <a:solidFill>
                  <a:srgbClr val="121212"/>
                </a:solidFill>
                <a:effectLst/>
                <a:latin typeface="-apple-system"/>
              </a:rPr>
              <a:t>Entity disambiguation and matching</a:t>
            </a:r>
            <a:r>
              <a:rPr lang="zh-CN" altLang="en-US" b="0" i="0" dirty="0">
                <a:solidFill>
                  <a:srgbClr val="121212"/>
                </a:solidFill>
                <a:effectLst/>
                <a:latin typeface="-apple-system"/>
              </a:rPr>
              <a:t>，</a:t>
            </a:r>
            <a:r>
              <a:rPr lang="en-US" altLang="zh-CN" b="0" i="0" dirty="0">
                <a:solidFill>
                  <a:srgbClr val="121212"/>
                </a:solidFill>
                <a:effectLst/>
                <a:latin typeface="-apple-system"/>
              </a:rPr>
              <a:t>EDM</a:t>
            </a:r>
            <a:r>
              <a:rPr lang="zh-CN" altLang="en-US" b="0" i="0" dirty="0">
                <a:solidFill>
                  <a:srgbClr val="121212"/>
                </a:solidFill>
                <a:effectLst/>
                <a:latin typeface="-apple-system"/>
              </a:rPr>
              <a:t>）：将候选答案连接到知识库里面的实体上，这里主要需注意一个实体存在多个名称与多个实体的名称相同的情形。</a:t>
            </a:r>
            <a:br>
              <a:rPr lang="zh-CN" altLang="en-US" dirty="0"/>
            </a:br>
            <a:r>
              <a:rPr lang="en-US" altLang="zh-CN" b="0" i="0" dirty="0">
                <a:solidFill>
                  <a:srgbClr val="121212"/>
                </a:solidFill>
                <a:effectLst/>
                <a:latin typeface="-apple-system"/>
              </a:rPr>
              <a:t>2</a:t>
            </a:r>
            <a:r>
              <a:rPr lang="zh-CN" altLang="en-US" b="0" i="0" dirty="0">
                <a:solidFill>
                  <a:srgbClr val="121212"/>
                </a:solidFill>
                <a:effectLst/>
                <a:latin typeface="-apple-system"/>
              </a:rPr>
              <a:t>）类型召回（</a:t>
            </a:r>
            <a:r>
              <a:rPr lang="en-US" altLang="zh-CN" b="0" i="0" dirty="0">
                <a:solidFill>
                  <a:srgbClr val="121212"/>
                </a:solidFill>
                <a:effectLst/>
                <a:latin typeface="-apple-system"/>
              </a:rPr>
              <a:t>Type retrieval</a:t>
            </a:r>
            <a:r>
              <a:rPr lang="zh-CN" altLang="en-US" b="0" i="0" dirty="0">
                <a:solidFill>
                  <a:srgbClr val="121212"/>
                </a:solidFill>
                <a:effectLst/>
                <a:latin typeface="-apple-system"/>
              </a:rPr>
              <a:t>，</a:t>
            </a:r>
            <a:r>
              <a:rPr lang="en-US" altLang="zh-CN" b="0" i="0" dirty="0">
                <a:solidFill>
                  <a:srgbClr val="121212"/>
                </a:solidFill>
                <a:effectLst/>
                <a:latin typeface="-apple-system"/>
              </a:rPr>
              <a:t>TR</a:t>
            </a:r>
            <a:r>
              <a:rPr lang="zh-CN" altLang="en-US" b="0" i="0" dirty="0">
                <a:solidFill>
                  <a:srgbClr val="121212"/>
                </a:solidFill>
                <a:effectLst/>
                <a:latin typeface="-apple-system"/>
              </a:rPr>
              <a:t>）：对上一步所匹配到的每一个实体，召回其对应的类型。这一步对结构化的知识库叫容易，对非结构化的数据需要利用搜索技术。</a:t>
            </a:r>
            <a:br>
              <a:rPr lang="zh-CN" altLang="en-US" dirty="0"/>
            </a:br>
            <a:r>
              <a:rPr lang="en-US" altLang="zh-CN" b="0" i="0" dirty="0">
                <a:solidFill>
                  <a:srgbClr val="121212"/>
                </a:solidFill>
                <a:effectLst/>
                <a:latin typeface="-apple-system"/>
              </a:rPr>
              <a:t>3</a:t>
            </a:r>
            <a:r>
              <a:rPr lang="zh-CN" altLang="en-US" b="0" i="0" dirty="0">
                <a:solidFill>
                  <a:srgbClr val="121212"/>
                </a:solidFill>
                <a:effectLst/>
                <a:latin typeface="-apple-system"/>
              </a:rPr>
              <a:t>）谓词消歧与匹配（</a:t>
            </a:r>
            <a:r>
              <a:rPr lang="en-US" altLang="zh-CN" b="0" i="0" dirty="0">
                <a:solidFill>
                  <a:srgbClr val="121212"/>
                </a:solidFill>
                <a:effectLst/>
                <a:latin typeface="-apple-system"/>
              </a:rPr>
              <a:t>Predicate disambiguation and matching</a:t>
            </a:r>
            <a:r>
              <a:rPr lang="zh-CN" altLang="en-US" b="0" i="0" dirty="0">
                <a:solidFill>
                  <a:srgbClr val="121212"/>
                </a:solidFill>
                <a:effectLst/>
                <a:latin typeface="-apple-system"/>
              </a:rPr>
              <a:t>，</a:t>
            </a:r>
            <a:r>
              <a:rPr lang="en-US" altLang="zh-CN" b="0" i="0" dirty="0">
                <a:solidFill>
                  <a:srgbClr val="121212"/>
                </a:solidFill>
                <a:effectLst/>
                <a:latin typeface="-apple-system"/>
              </a:rPr>
              <a:t>PDM</a:t>
            </a:r>
            <a:r>
              <a:rPr lang="zh-CN" altLang="en-US" b="0" i="0" dirty="0">
                <a:solidFill>
                  <a:srgbClr val="121212"/>
                </a:solidFill>
                <a:effectLst/>
                <a:latin typeface="-apple-system"/>
              </a:rPr>
              <a:t>）：对于利用结构化知识库的类型强制模块，需要将</a:t>
            </a:r>
            <a:r>
              <a:rPr lang="en-US" altLang="zh-CN" b="0" i="0" dirty="0">
                <a:solidFill>
                  <a:srgbClr val="121212"/>
                </a:solidFill>
                <a:effectLst/>
                <a:latin typeface="-apple-system"/>
              </a:rPr>
              <a:t>LAT</a:t>
            </a:r>
            <a:r>
              <a:rPr lang="zh-CN" altLang="en-US" b="0" i="0" dirty="0">
                <a:solidFill>
                  <a:srgbClr val="121212"/>
                </a:solidFill>
                <a:effectLst/>
                <a:latin typeface="-apple-system"/>
              </a:rPr>
              <a:t>连接到知识库里面的类型，用到的匹配算法可能与</a:t>
            </a:r>
            <a:r>
              <a:rPr lang="en-US" altLang="zh-CN" b="0" i="0" dirty="0">
                <a:solidFill>
                  <a:srgbClr val="121212"/>
                </a:solidFill>
                <a:effectLst/>
                <a:latin typeface="-apple-system"/>
              </a:rPr>
              <a:t>EDM</a:t>
            </a:r>
            <a:r>
              <a:rPr lang="zh-CN" altLang="en-US" b="0" i="0" dirty="0">
                <a:solidFill>
                  <a:srgbClr val="121212"/>
                </a:solidFill>
                <a:effectLst/>
                <a:latin typeface="-apple-system"/>
              </a:rPr>
              <a:t>中相似。</a:t>
            </a:r>
            <a:br>
              <a:rPr lang="zh-CN" altLang="en-US" dirty="0"/>
            </a:br>
            <a:r>
              <a:rPr lang="en-US" altLang="zh-CN" b="0" i="0" dirty="0">
                <a:solidFill>
                  <a:srgbClr val="121212"/>
                </a:solidFill>
                <a:effectLst/>
                <a:latin typeface="-apple-system"/>
              </a:rPr>
              <a:t>4</a:t>
            </a:r>
            <a:r>
              <a:rPr lang="zh-CN" altLang="en-US" b="0" i="0" dirty="0">
                <a:solidFill>
                  <a:srgbClr val="121212"/>
                </a:solidFill>
                <a:effectLst/>
                <a:latin typeface="-apple-system"/>
              </a:rPr>
              <a:t>）类型对齐（</a:t>
            </a:r>
            <a:r>
              <a:rPr lang="en-US" altLang="zh-CN" b="0" i="0" dirty="0">
                <a:solidFill>
                  <a:srgbClr val="121212"/>
                </a:solidFill>
                <a:effectLst/>
                <a:latin typeface="-apple-system"/>
              </a:rPr>
              <a:t>Type alignment</a:t>
            </a:r>
            <a:r>
              <a:rPr lang="zh-CN" altLang="en-US" b="0" i="0" dirty="0">
                <a:solidFill>
                  <a:srgbClr val="121212"/>
                </a:solidFill>
                <a:effectLst/>
                <a:latin typeface="-apple-system"/>
              </a:rPr>
              <a:t>）。对比</a:t>
            </a:r>
            <a:r>
              <a:rPr lang="en-US" altLang="zh-CN" b="0" i="0" dirty="0">
                <a:solidFill>
                  <a:srgbClr val="121212"/>
                </a:solidFill>
                <a:effectLst/>
                <a:latin typeface="-apple-system"/>
              </a:rPr>
              <a:t>TR</a:t>
            </a:r>
            <a:r>
              <a:rPr lang="zh-CN" altLang="en-US" b="0" i="0" dirty="0">
                <a:solidFill>
                  <a:srgbClr val="121212"/>
                </a:solidFill>
                <a:effectLst/>
                <a:latin typeface="-apple-system"/>
              </a:rPr>
              <a:t>与</a:t>
            </a:r>
            <a:r>
              <a:rPr lang="en-US" altLang="zh-CN" b="0" i="0" dirty="0">
                <a:solidFill>
                  <a:srgbClr val="121212"/>
                </a:solidFill>
                <a:effectLst/>
                <a:latin typeface="-apple-system"/>
              </a:rPr>
              <a:t>PDM</a:t>
            </a:r>
            <a:r>
              <a:rPr lang="zh-CN" altLang="en-US" b="0" i="0" dirty="0">
                <a:solidFill>
                  <a:srgbClr val="121212"/>
                </a:solidFill>
                <a:effectLst/>
                <a:latin typeface="-apple-system"/>
              </a:rPr>
              <a:t>阶段产出的类型，计算匹配程度。 这四个部分只是类型强制模块的逻辑组成，每个部分都有不同的具体实现，而每个实现又有可能被不同的类型强制模块所共享。</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4221061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Skip-Bigram</a:t>
            </a:r>
            <a:r>
              <a:rPr lang="zh-CN" altLang="en-US" b="0" i="0" dirty="0">
                <a:solidFill>
                  <a:srgbClr val="121212"/>
                </a:solidFill>
                <a:effectLst/>
                <a:latin typeface="-apple-system"/>
              </a:rPr>
              <a:t>与</a:t>
            </a:r>
            <a:r>
              <a:rPr lang="en-US" altLang="zh-CN" b="0" i="0" dirty="0">
                <a:solidFill>
                  <a:srgbClr val="121212"/>
                </a:solidFill>
                <a:effectLst/>
                <a:latin typeface="-apple-system"/>
              </a:rPr>
              <a:t>LFACS</a:t>
            </a:r>
            <a:r>
              <a:rPr lang="zh-CN" altLang="en-US" b="0" i="0" dirty="0">
                <a:solidFill>
                  <a:srgbClr val="121212"/>
                </a:solidFill>
                <a:effectLst/>
                <a:latin typeface="-apple-system"/>
              </a:rPr>
              <a:t>都用到了段落与问题的结构特征，而它们的结构特征是以句法</a:t>
            </a:r>
            <a:r>
              <a:rPr lang="en-US" altLang="zh-CN" b="0" i="0" dirty="0">
                <a:solidFill>
                  <a:srgbClr val="121212"/>
                </a:solidFill>
                <a:effectLst/>
                <a:latin typeface="-apple-system"/>
              </a:rPr>
              <a:t>-</a:t>
            </a:r>
            <a:r>
              <a:rPr lang="zh-CN" altLang="en-US" b="0" i="0" dirty="0">
                <a:solidFill>
                  <a:srgbClr val="121212"/>
                </a:solidFill>
                <a:effectLst/>
                <a:latin typeface="-apple-system"/>
              </a:rPr>
              <a:t>语义图的形式表述的。句法</a:t>
            </a:r>
            <a:r>
              <a:rPr lang="en-US" altLang="zh-CN" b="0" i="0" dirty="0">
                <a:solidFill>
                  <a:srgbClr val="121212"/>
                </a:solidFill>
                <a:effectLst/>
                <a:latin typeface="-apple-system"/>
              </a:rPr>
              <a:t>-</a:t>
            </a:r>
            <a:r>
              <a:rPr lang="zh-CN" altLang="en-US" b="0" i="0" dirty="0">
                <a:solidFill>
                  <a:srgbClr val="121212"/>
                </a:solidFill>
                <a:effectLst/>
                <a:latin typeface="-apple-system"/>
              </a:rPr>
              <a:t>语义图中的节点是词项（例如单词、专有名词等），边表示这些词项之间的关系，包括句法关系与语义关系。其中句法关系是从句子的</a:t>
            </a:r>
            <a:r>
              <a:rPr lang="zh-CN" altLang="en-US" b="0" i="0" u="none" strike="noStrike" dirty="0">
                <a:effectLst/>
                <a:latin typeface="-apple-system"/>
              </a:rPr>
              <a:t>谓词论元框架</a:t>
            </a:r>
            <a:r>
              <a:rPr lang="zh-CN" altLang="en-US" b="0" i="0" dirty="0">
                <a:solidFill>
                  <a:srgbClr val="121212"/>
                </a:solidFill>
                <a:effectLst/>
                <a:latin typeface="-apple-system"/>
              </a:rPr>
              <a:t>上导出的，语义关系是通过语义检测器检测出来的。</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9520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基于不同领域知识图谱的问答系统在对话中有不同的理解</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2044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权重采用的是该词的</a:t>
            </a:r>
            <a:r>
              <a:rPr lang="en-US" altLang="zh-CN" b="0" i="0" dirty="0" err="1">
                <a:solidFill>
                  <a:srgbClr val="121212"/>
                </a:solidFill>
                <a:effectLst/>
                <a:latin typeface="-apple-system"/>
              </a:rPr>
              <a:t>idf</a:t>
            </a:r>
            <a:r>
              <a:rPr lang="zh-CN" altLang="en-US" b="0" i="0" dirty="0">
                <a:solidFill>
                  <a:srgbClr val="121212"/>
                </a:solidFill>
                <a:effectLst/>
                <a:latin typeface="-apple-system"/>
              </a:rPr>
              <a:t>值，匹配分数是由词匹配分数与结构匹配分数相乘的到。</a:t>
            </a:r>
            <a:endParaRPr lang="en-US" altLang="zh-CN" b="0" i="0" dirty="0">
              <a:solidFill>
                <a:srgbClr val="121212"/>
              </a:solidFill>
              <a:effectLst/>
              <a:latin typeface="-apple-system"/>
            </a:endParaRPr>
          </a:p>
          <a:p>
            <a:r>
              <a:rPr lang="zh-CN" altLang="en-US" b="0" i="0" dirty="0">
                <a:solidFill>
                  <a:srgbClr val="121212"/>
                </a:solidFill>
                <a:effectLst/>
                <a:latin typeface="-apple-system"/>
              </a:rPr>
              <a:t>词的匹配分数较容易计算，主要就是求该词语段落中相应的词的相似度。 结构匹配分数需要遍历所有从问题的</a:t>
            </a:r>
            <a:r>
              <a:rPr lang="en-US" altLang="zh-CN" b="0" i="0" dirty="0">
                <a:solidFill>
                  <a:srgbClr val="121212"/>
                </a:solidFill>
                <a:effectLst/>
                <a:latin typeface="-apple-system"/>
              </a:rPr>
              <a:t>focus</a:t>
            </a:r>
            <a:r>
              <a:rPr lang="zh-CN" altLang="en-US" b="0" i="0" dirty="0">
                <a:solidFill>
                  <a:srgbClr val="121212"/>
                </a:solidFill>
                <a:effectLst/>
                <a:latin typeface="-apple-system"/>
              </a:rPr>
              <a:t>到该词的路径，将路径上的词匹配分数与边匹配分数相乘的到该路径的分数，再在所有路径中取最大的路径分数作为结构匹配分数。</a:t>
            </a:r>
            <a:endParaRPr lang="en-US" altLang="zh-CN" b="0" i="0" dirty="0">
              <a:solidFill>
                <a:srgbClr val="12121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776346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121212"/>
                </a:solidFill>
                <a:effectLst/>
                <a:latin typeface="-apple-system"/>
              </a:rPr>
              <a:t>Waston</a:t>
            </a:r>
            <a:r>
              <a:rPr lang="zh-CN" altLang="en-US" b="0" i="0" dirty="0">
                <a:solidFill>
                  <a:srgbClr val="121212"/>
                </a:solidFill>
                <a:effectLst/>
                <a:latin typeface="-apple-system"/>
              </a:rPr>
              <a:t>在处理在处理一个问题时，要进行问题分析、生成候选答案、搜索相关的证据去支持或否定某个候选答案等流程，得到了候选答案的每个片段的证据的得分。如何将这些零碎的各个得分综合起来，却很难找到好的策略，所以</a:t>
            </a:r>
            <a:r>
              <a:rPr lang="en-US" altLang="zh-CN" b="0" i="0" dirty="0" err="1">
                <a:solidFill>
                  <a:srgbClr val="121212"/>
                </a:solidFill>
                <a:effectLst/>
                <a:latin typeface="-apple-system"/>
              </a:rPr>
              <a:t>Waston</a:t>
            </a:r>
            <a:r>
              <a:rPr lang="zh-CN" altLang="en-US" b="0" i="0" dirty="0">
                <a:solidFill>
                  <a:srgbClr val="121212"/>
                </a:solidFill>
                <a:effectLst/>
                <a:latin typeface="-apple-system"/>
              </a:rPr>
              <a:t>采用了一个逻辑回归机器学习模型，以这些得分作为特征，对每个候选答案进行排序并计算其置信度。（对比了逻辑回归、</a:t>
            </a:r>
            <a:r>
              <a:rPr lang="en-US" altLang="zh-CN" b="0" i="0" dirty="0">
                <a:solidFill>
                  <a:srgbClr val="121212"/>
                </a:solidFill>
                <a:effectLst/>
                <a:latin typeface="-apple-system"/>
              </a:rPr>
              <a:t>SVM</a:t>
            </a:r>
            <a:r>
              <a:rPr lang="zh-CN" altLang="en-US" b="0" i="0" dirty="0">
                <a:solidFill>
                  <a:srgbClr val="121212"/>
                </a:solidFill>
                <a:effectLst/>
                <a:latin typeface="-apple-system"/>
              </a:rPr>
              <a:t>、</a:t>
            </a:r>
            <a:r>
              <a:rPr lang="en-US" altLang="zh-CN" b="0" i="0" dirty="0">
                <a:solidFill>
                  <a:srgbClr val="121212"/>
                </a:solidFill>
                <a:effectLst/>
                <a:latin typeface="-apple-system"/>
              </a:rPr>
              <a:t>Boosting</a:t>
            </a:r>
            <a:r>
              <a:rPr lang="zh-CN" altLang="en-US" b="0" i="0" dirty="0">
                <a:solidFill>
                  <a:srgbClr val="121212"/>
                </a:solidFill>
                <a:effectLst/>
                <a:latin typeface="-apple-system"/>
              </a:rPr>
              <a:t>、神经网络等分类模型，最终选择了最简单的逻辑回归作为排序的模型。因为它的超参数较少（只有正则项系数与优化算法的参数），即便不做调参，效果也不错。）</a:t>
            </a:r>
            <a:endParaRPr lang="en-US" altLang="zh-CN" b="0" i="0" dirty="0">
              <a:solidFill>
                <a:srgbClr val="121212"/>
              </a:solidFill>
              <a:effectLst/>
              <a:latin typeface="-apple-system"/>
            </a:endParaRPr>
          </a:p>
          <a:p>
            <a:r>
              <a:rPr lang="zh-CN" altLang="en-US" b="0" i="0" dirty="0">
                <a:solidFill>
                  <a:srgbClr val="121212"/>
                </a:solidFill>
                <a:effectLst/>
                <a:latin typeface="-apple-system"/>
              </a:rPr>
              <a:t>命中列表规范化：由于这一步需要的数据都是前面生产出来的，这就需要完成自动化的缺失值填充与特征选择。特征选择中，最常见的方式是利用特征与</a:t>
            </a:r>
            <a:r>
              <a:rPr lang="en-US" altLang="zh-CN" b="0" i="0" dirty="0">
                <a:solidFill>
                  <a:srgbClr val="121212"/>
                </a:solidFill>
                <a:effectLst/>
                <a:latin typeface="-apple-system"/>
              </a:rPr>
              <a:t>label</a:t>
            </a:r>
            <a:r>
              <a:rPr lang="zh-CN" altLang="en-US" b="0" i="0" dirty="0">
                <a:solidFill>
                  <a:srgbClr val="121212"/>
                </a:solidFill>
                <a:effectLst/>
                <a:latin typeface="-apple-system"/>
              </a:rPr>
              <a:t>之间的相关性选择特征，但面临的一个问题就是特征之间的共线性（特征相关或信息重叠），导致选择了过多的特征。</a:t>
            </a:r>
            <a:r>
              <a:rPr lang="en-US" altLang="zh-CN" b="0" i="0" dirty="0" err="1">
                <a:solidFill>
                  <a:srgbClr val="121212"/>
                </a:solidFill>
                <a:effectLst/>
                <a:latin typeface="-apple-system"/>
              </a:rPr>
              <a:t>Waston</a:t>
            </a:r>
            <a:r>
              <a:rPr lang="zh-CN" altLang="en-US" b="0" i="0" dirty="0">
                <a:solidFill>
                  <a:srgbClr val="121212"/>
                </a:solidFill>
                <a:effectLst/>
                <a:latin typeface="-apple-system"/>
              </a:rPr>
              <a:t>的做法是用</a:t>
            </a:r>
            <a:r>
              <a:rPr lang="en-US" altLang="zh-CN" b="0" i="0" dirty="0">
                <a:solidFill>
                  <a:srgbClr val="121212"/>
                </a:solidFill>
                <a:effectLst/>
                <a:latin typeface="-apple-system"/>
              </a:rPr>
              <a:t>Weka[2]</a:t>
            </a:r>
            <a:r>
              <a:rPr lang="zh-CN" altLang="en-US" b="0" i="0" dirty="0">
                <a:solidFill>
                  <a:srgbClr val="121212"/>
                </a:solidFill>
                <a:effectLst/>
                <a:latin typeface="-apple-system"/>
              </a:rPr>
              <a:t>的机器学习工具箱找到最优一致性子集</a:t>
            </a:r>
            <a:r>
              <a:rPr lang="en-US" altLang="zh-CN" b="0" i="0" dirty="0">
                <a:solidFill>
                  <a:srgbClr val="121212"/>
                </a:solidFill>
                <a:effectLst/>
                <a:latin typeface="-apple-system"/>
              </a:rPr>
              <a:t>[1]</a:t>
            </a:r>
            <a:r>
              <a:rPr lang="zh-CN" altLang="en-US" b="0" i="0" dirty="0">
                <a:solidFill>
                  <a:srgbClr val="121212"/>
                </a:solidFill>
                <a:effectLst/>
                <a:latin typeface="-apple-system"/>
              </a:rPr>
              <a:t>（</a:t>
            </a:r>
            <a:r>
              <a:rPr lang="en-US" altLang="zh-CN" b="0" i="0" dirty="0">
                <a:solidFill>
                  <a:srgbClr val="121212"/>
                </a:solidFill>
                <a:effectLst/>
                <a:latin typeface="-apple-system"/>
              </a:rPr>
              <a:t>consistency subset</a:t>
            </a:r>
            <a:r>
              <a:rPr lang="zh-CN" altLang="en-US" b="0" i="0" dirty="0">
                <a:solidFill>
                  <a:srgbClr val="121212"/>
                </a:solidFill>
                <a:effectLst/>
                <a:latin typeface="-apple-system"/>
              </a:rPr>
              <a:t>）作为模型的特征，如果特征的数量少于训练样本的十分之一则在未选中的特征中提取与</a:t>
            </a:r>
            <a:r>
              <a:rPr lang="en-US" altLang="zh-CN" b="0" i="0" dirty="0">
                <a:solidFill>
                  <a:srgbClr val="121212"/>
                </a:solidFill>
                <a:effectLst/>
                <a:latin typeface="-apple-system"/>
              </a:rPr>
              <a:t>label</a:t>
            </a:r>
            <a:r>
              <a:rPr lang="zh-CN" altLang="en-US" b="0" i="0" dirty="0">
                <a:solidFill>
                  <a:srgbClr val="121212"/>
                </a:solidFill>
                <a:effectLst/>
                <a:latin typeface="-apple-system"/>
              </a:rPr>
              <a:t>相关系数高的加入特征集中。 此外对与缺失率超过一定阈值的特征直接过滤掉。</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问题分类：不同类型的问题（如多选问题、时间问题、人物问题等）需要对各种证据赋予不同的权重，也就是要用不同的模型进行打分排序。</a:t>
            </a:r>
            <a:r>
              <a:rPr lang="en-US" altLang="zh-CN" b="0" i="0" dirty="0" err="1">
                <a:solidFill>
                  <a:srgbClr val="121212"/>
                </a:solidFill>
                <a:effectLst/>
                <a:latin typeface="-apple-system"/>
              </a:rPr>
              <a:t>DeepQA</a:t>
            </a:r>
            <a:r>
              <a:rPr lang="zh-CN" altLang="en-US" b="0" i="0" dirty="0">
                <a:solidFill>
                  <a:srgbClr val="121212"/>
                </a:solidFill>
                <a:effectLst/>
                <a:latin typeface="-apple-system"/>
              </a:rPr>
              <a:t>框架是通过路由（</a:t>
            </a:r>
            <a:r>
              <a:rPr lang="en-US" altLang="zh-CN" b="0" i="0" dirty="0">
                <a:solidFill>
                  <a:srgbClr val="121212"/>
                </a:solidFill>
                <a:effectLst/>
                <a:latin typeface="-apple-system"/>
              </a:rPr>
              <a:t>routes</a:t>
            </a:r>
            <a:r>
              <a:rPr lang="zh-CN" altLang="en-US" b="0" i="0" dirty="0">
                <a:solidFill>
                  <a:srgbClr val="121212"/>
                </a:solidFill>
                <a:effectLst/>
                <a:latin typeface="-apple-system"/>
              </a:rPr>
              <a:t>）来实现这点的，问题经过每个阶段首先会确定该阶段有哪些路由，然后利用问题的</a:t>
            </a:r>
            <a:r>
              <a:rPr lang="en-US" altLang="zh-CN" b="0" i="0" dirty="0">
                <a:solidFill>
                  <a:srgbClr val="121212"/>
                </a:solidFill>
                <a:effectLst/>
                <a:latin typeface="-apple-system"/>
              </a:rPr>
              <a:t>LAT</a:t>
            </a:r>
            <a:r>
              <a:rPr lang="zh-CN" altLang="en-US" b="0" i="0" dirty="0">
                <a:solidFill>
                  <a:srgbClr val="121212"/>
                </a:solidFill>
                <a:effectLst/>
                <a:latin typeface="-apple-system"/>
              </a:rPr>
              <a:t>与其他特征判断问题所属的路由，然后用该路由下的模型进行打分排序。</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不常见问题迁移学习：将前一个阶段通用模型（用全量样本训练的）的输出传到下一阶段的专用模型，作为其特征进行模型的训练与应用。</a:t>
            </a:r>
            <a:r>
              <a:rPr lang="zh-CN" altLang="en-US" b="0" i="0" dirty="0">
                <a:solidFill>
                  <a:srgbClr val="4D4D4D"/>
                </a:solidFill>
                <a:effectLst/>
                <a:latin typeface="-apple-system"/>
              </a:rPr>
              <a:t>基于特征映射的迁移学习算法，将源领域和目标领域的数据从原始特征空间映射到新的特征空间中去。这样，在该空间中，源领域数据与的目标领域的数据分布相同，从而可以在新的空间中，更好地利用源领域已有的有标记数据样本进行分类训练，最终对目标领域的数据进行分类测试。</a:t>
            </a:r>
            <a:r>
              <a:rPr lang="zh-CN" altLang="en-US" b="0" i="0" dirty="0">
                <a:solidFill>
                  <a:srgbClr val="121212"/>
                </a:solidFill>
                <a:effectLst/>
                <a:latin typeface="-apple-system"/>
              </a:rPr>
              <a:t>在迁移学习阶段学习到的权重可以看作是专用模型对通用模型参数的修正。</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证据传播：根据问题上下文与候选答案之间的关系确定某个问题的证据是否可以迁移到另一个问题。</a:t>
            </a:r>
            <a:endParaRPr lang="en-US" altLang="zh-CN" b="0" i="0" dirty="0">
              <a:solidFill>
                <a:srgbClr val="12121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034088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897605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3592867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2628533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t>76</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对话问答系统是在问答系统里的一个研究问题，相对于单轮问答的多轮对话问答。</a:t>
            </a:r>
            <a:endParaRPr kumimoji="1" lang="en-US" altLang="zh-CN"/>
          </a:p>
          <a:p>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1.</a:t>
            </a:r>
            <a:r>
              <a:rPr lang="zh-CN" altLang="en-US" sz="1200"/>
              <a:t>闲聊型对话机器人</a:t>
            </a:r>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2.</a:t>
            </a:r>
            <a:r>
              <a:rPr lang="zh-CN" altLang="en-US" sz="1200"/>
              <a:t>定义一个对话的框架，预先定义好针对的特定的领域，在进行人工架构；</a:t>
            </a:r>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3.</a:t>
            </a:r>
            <a:r>
              <a:rPr lang="zh-CN" altLang="en-US" sz="1200"/>
              <a:t>需要回答各种各样的问题并且进行交互式对话。</a:t>
            </a:r>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我们可以看到对话系统：是连续的问答，会存在问题与问题，问题与答案之间的指代和省略，这样对于问题的理解就需要考虑上下文的关系，再去基于数据库进行检索和回答。</a:t>
            </a: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p>
          <a:p>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3902029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由于对话问答是连续的问答，会存在问题与问题，问题与答案之间的指代和省略，这样对于问题的理解就需要考虑上下文的关系；</a:t>
            </a:r>
            <a:endParaRPr kumimoji="1" lang="en-US" altLang="zh-CN"/>
          </a:p>
          <a:p>
            <a:r>
              <a:rPr kumimoji="1" lang="zh-CN" altLang="en-US"/>
              <a:t>在线的从一个大规模的数据集上多轮的进行搜索是非常耗时的，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2116124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917263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为了生成逻辑规则，预先设定了</a:t>
            </a:r>
            <a:r>
              <a:rPr kumimoji="1" lang="en-US" altLang="zh-CN"/>
              <a:t>21</a:t>
            </a:r>
            <a:r>
              <a:rPr kumimoji="1" lang="zh-CN" altLang="en-US"/>
              <a:t>个动作，每个动作有对应的操作。</a:t>
            </a:r>
            <a:endParaRPr kumimoji="1" lang="en-US" altLang="zh-CN"/>
          </a:p>
          <a:p>
            <a:r>
              <a:rPr lang="zh-CN" altLang="zh-CN" sz="1200" kern="1200">
                <a:solidFill>
                  <a:schemeClr val="tx1"/>
                </a:solidFill>
                <a:effectLst/>
                <a:latin typeface="+mn-lt"/>
                <a:ea typeface="+mn-ea"/>
                <a:cs typeface="+mn-cs"/>
              </a:rPr>
              <a:t>每一个动作有三个组成部分：</a:t>
            </a:r>
          </a:p>
          <a:p>
            <a:r>
              <a:rPr lang="en-US" altLang="zh-CN" sz="1200" kern="1200">
                <a:solidFill>
                  <a:schemeClr val="tx1"/>
                </a:solidFill>
                <a:effectLst/>
                <a:latin typeface="+mn-lt"/>
                <a:ea typeface="+mn-ea"/>
                <a:cs typeface="+mn-cs"/>
              </a:rPr>
              <a:t>1.语义类别（set</a:t>
            </a:r>
            <a:r>
              <a:rPr lang="zh-CN" altLang="zh-CN" sz="1200" kern="1200">
                <a:solidFill>
                  <a:schemeClr val="tx1"/>
                </a:solidFill>
                <a:effectLst/>
                <a:latin typeface="+mn-lt"/>
                <a:ea typeface="+mn-ea"/>
                <a:cs typeface="+mn-cs"/>
              </a:rPr>
              <a:t>，num，bool</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2.函数符号</a:t>
            </a:r>
          </a:p>
          <a:p>
            <a:r>
              <a:rPr lang="en-US" altLang="zh-CN" sz="1200" kern="1200">
                <a:solidFill>
                  <a:schemeClr val="tx1"/>
                </a:solidFill>
                <a:effectLst/>
                <a:latin typeface="+mn-lt"/>
                <a:ea typeface="+mn-ea"/>
                <a:cs typeface="+mn-cs"/>
              </a:rPr>
              <a:t>3.参数列表</a:t>
            </a:r>
            <a:r>
              <a:rPr lang="zh-CN" altLang="zh-CN" sz="1200" kern="1200">
                <a:solidFill>
                  <a:schemeClr val="tx1"/>
                </a:solidFill>
                <a:effectLst/>
                <a:latin typeface="+mn-lt"/>
                <a:ea typeface="+mn-ea"/>
                <a:cs typeface="+mn-cs"/>
              </a:rPr>
              <a:t>（语义类别【set、num、bool】、常量、动作序列</a:t>
            </a:r>
          </a:p>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4207208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ts val="600"/>
              </a:spcBef>
              <a:spcAft>
                <a:spcPts val="600"/>
              </a:spcAft>
            </a:pPr>
            <a:r>
              <a:rPr lang="zh-CN" altLang="en-US" sz="1200" dirty="0"/>
              <a:t>早期的智能问答系统大多针对特定的领域而设计，并且数据量也很有限，不容易进行扩展，例如：</a:t>
            </a:r>
            <a:r>
              <a:rPr lang="en-US" altLang="zh-CN" sz="1200" dirty="0">
                <a:solidFill>
                  <a:srgbClr val="FF0000"/>
                </a:solidFill>
              </a:rPr>
              <a:t>Baseball</a:t>
            </a:r>
            <a:r>
              <a:rPr lang="zh-CN" altLang="en-US" sz="1200" dirty="0"/>
              <a:t>和 </a:t>
            </a:r>
            <a:r>
              <a:rPr lang="en-US" altLang="zh-CN" sz="1200" dirty="0">
                <a:solidFill>
                  <a:srgbClr val="FF0000"/>
                </a:solidFill>
              </a:rPr>
              <a:t>Lunar</a:t>
            </a:r>
            <a:r>
              <a:rPr lang="zh-CN" altLang="en-US" sz="1200" dirty="0"/>
              <a:t>，这些诞生在上世纪五六十年代的智能问答系统通常只接受特定形式的自然语言问句。</a:t>
            </a:r>
            <a:endParaRPr lang="en-US" altLang="zh-CN" sz="1200" dirty="0"/>
          </a:p>
          <a:p>
            <a:pPr>
              <a:lnSpc>
                <a:spcPct val="150000"/>
              </a:lnSpc>
              <a:spcBef>
                <a:spcPts val="600"/>
              </a:spcBef>
              <a:spcAft>
                <a:spcPts val="600"/>
              </a:spcAft>
            </a:pPr>
            <a:r>
              <a:rPr lang="zh-CN" altLang="en-US" sz="1200" dirty="0"/>
              <a:t>将领域问题语义处理逻辑（自然语言问题转化为结构化数据查询）</a:t>
            </a:r>
            <a:r>
              <a:rPr lang="zh-CN" altLang="en-US" sz="1200" dirty="0">
                <a:solidFill>
                  <a:srgbClr val="FF0000"/>
                </a:solidFill>
              </a:rPr>
              <a:t>硬编码为特定的语法解析规则</a:t>
            </a:r>
            <a:r>
              <a:rPr lang="zh-CN" altLang="en-US" sz="1200" dirty="0"/>
              <a:t>（例如模板或者简单的语法树），同时手工构建特定领域的词汇表，形成语法解析规则，很难转移到其他的应用领域。</a:t>
            </a:r>
            <a:endParaRPr lang="en-US" altLang="zh-CN" sz="1200" dirty="0"/>
          </a:p>
          <a:p>
            <a:endParaRPr lang="en-US" altLang="zh-CN" dirty="0"/>
          </a:p>
          <a:p>
            <a:r>
              <a:rPr lang="zh-CN" altLang="en-US" dirty="0"/>
              <a:t>有限状态机 </a:t>
            </a:r>
            <a:r>
              <a:rPr lang="en-US" altLang="zh-CN" dirty="0"/>
              <a:t>– </a:t>
            </a:r>
            <a:r>
              <a:rPr lang="zh-CN" altLang="en-US" dirty="0"/>
              <a:t>递归转移网络（递归能力，子网络） </a:t>
            </a:r>
            <a:r>
              <a:rPr lang="en-US" altLang="zh-CN" dirty="0"/>
              <a:t>– </a:t>
            </a:r>
            <a:r>
              <a:rPr lang="zh-CN" altLang="en-US" dirty="0"/>
              <a:t>扩充转移网络（附加约束、回溯）</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080958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a:solidFill>
                  <a:srgbClr val="C00000"/>
                </a:solidFill>
                <a:effectLst/>
                <a:ea typeface="Microsoft YaHei" panose="020B0503020204020204" pitchFamily="34" charset="-122"/>
              </a:rPr>
              <a:t>利用sequenceto</a:t>
            </a:r>
            <a:r>
              <a:rPr lang="en-US" altLang="zh-CN" sz="1200">
                <a:solidFill>
                  <a:srgbClr val="C00000"/>
                </a:solidFill>
                <a:effectLst/>
                <a:ea typeface="Microsoft YaHei" panose="020B0503020204020204" pitchFamily="34" charset="-122"/>
              </a:rPr>
              <a:t>sequence模型的思想</a:t>
            </a:r>
            <a:r>
              <a:rPr lang="zh-CN" altLang="zh-CN" sz="1200">
                <a:solidFill>
                  <a:srgbClr val="C00000"/>
                </a:solidFill>
                <a:effectLst/>
                <a:ea typeface="Microsoft YaHei" panose="020B0503020204020204" pitchFamily="34" charset="-122"/>
              </a:rPr>
              <a:t>，</a:t>
            </a:r>
            <a:endParaRPr lang="en-US" altLang="zh-CN" sz="1200">
              <a:solidFill>
                <a:srgbClr val="C00000"/>
              </a:solidFill>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solidFill>
                <a:srgbClr val="C00000"/>
              </a:solidFill>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solidFill>
                <a:srgbClr val="C00000"/>
              </a:solidFill>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a:solidFill>
                  <a:srgbClr val="C00000"/>
                </a:solidFill>
                <a:effectLst/>
                <a:ea typeface="Microsoft YaHei" panose="020B0503020204020204" pitchFamily="34" charset="-122"/>
              </a:rPr>
              <a:t>问题和互动历史作为输入生成状态序列；设计了一个语法解析器，控制状态序列的生成，用对话框内存管理组件来利用历史上下文。</a:t>
            </a:r>
          </a:p>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582208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a:effectLst/>
                <a:ea typeface="Microsoft YaHei" panose="020B0503020204020204" pitchFamily="34" charset="-122"/>
              </a:rPr>
              <a:t>互动历史对话语逻辑形式的形成至关重要。因此，我们合并一个对话框内存来维护来自交互历史的信息。</a:t>
            </a:r>
            <a:endParaRPr kumimoji="1" lang="en-US" altLang="zh-CN" sz="1200">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a:effectLst/>
                <a:ea typeface="Microsoft YaHei" panose="020B0503020204020204" pitchFamily="34" charset="-122"/>
              </a:rPr>
              <a:t>实体，谓词，动作子序列；</a:t>
            </a:r>
            <a:endParaRPr lang="zh-CN" altLang="zh-CN" sz="1200">
              <a:effectLst/>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1805538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将介绍从对话存储器中复制内容作为解码过程的策略。这对</a:t>
            </a:r>
            <a:r>
              <a:rPr kumimoji="1" lang="en" altLang="zh-CN"/>
              <a:t>A16-A21</a:t>
            </a:r>
            <a:r>
              <a:rPr kumimoji="1" lang="zh-CN" altLang="en-US"/>
              <a:t>产生了影响，我们将其列出如下。</a:t>
            </a: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a:solidFill>
                  <a:schemeClr val="tx1"/>
                </a:solidFill>
                <a:effectLst/>
                <a:latin typeface="+mn-lt"/>
                <a:ea typeface="+mn-ea"/>
                <a:cs typeface="+mn-cs"/>
              </a:rPr>
              <a:t>tag gt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a:solidFill>
                  <a:schemeClr val="tx1"/>
                </a:solidFill>
                <a:effectLst/>
                <a:latin typeface="+mn-lt"/>
                <a:ea typeface="+mn-ea"/>
                <a:cs typeface="+mn-cs"/>
              </a:rPr>
              <a:t>ve embed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为了获得前面问题的实例化动作子序列，我们将前面的整个逻辑形式解析为一棵树，并枚举所有子树，每个子树都对应一个实例化的动作子序列。</a:t>
            </a:r>
            <a:endParaRPr lang="en" altLang="zh-CN" sz="1200" kern="1200">
              <a:solidFill>
                <a:schemeClr val="tx1"/>
              </a:solidFill>
              <a:effectLst/>
              <a:latin typeface="+mn-lt"/>
              <a:ea typeface="+mn-ea"/>
              <a:cs typeface="+mn-cs"/>
            </a:endParaRPr>
          </a:p>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1275674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2225738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1623863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HRED+KVmem[17]</a:t>
            </a:r>
            <a:r>
              <a:rPr kumimoji="1" lang="zh-CN" altLang="en-US"/>
              <a:t>是一种序列到序列的学习方法，它使用一个分层编码器和一个键值记忆网络</a:t>
            </a:r>
            <a:r>
              <a:rPr kumimoji="1" lang="en-US" altLang="zh-CN"/>
              <a:t>[22]</a:t>
            </a:r>
            <a:r>
              <a:rPr kumimoji="1" lang="zh-CN" altLang="en-US"/>
              <a:t>来计算问题及其上下文的表示，然后使用一个</a:t>
            </a:r>
            <a:r>
              <a:rPr kumimoji="1" lang="en" altLang="zh-CN"/>
              <a:t>RNN</a:t>
            </a:r>
            <a:r>
              <a:rPr kumimoji="1" lang="zh-CN" altLang="en-US"/>
              <a:t>作为解码器直接产生答案。</a:t>
            </a:r>
            <a:endParaRPr kumimoji="1" lang="en-US" altLang="zh-CN"/>
          </a:p>
          <a:p>
            <a:r>
              <a:rPr kumimoji="1" lang="zh-CN" altLang="en-US"/>
              <a:t>为了证明对话内存的有效性，我们实现了一个上下文无关的语义解析器</a:t>
            </a:r>
            <a:r>
              <a:rPr kumimoji="1" lang="en" altLang="zh-CN"/>
              <a:t>ContxIndp-SP</a:t>
            </a:r>
            <a:r>
              <a:rPr kumimoji="1" lang="zh-CN" altLang="en"/>
              <a:t>，</a:t>
            </a:r>
            <a:r>
              <a:rPr kumimoji="1" lang="zh-CN" altLang="en-US"/>
              <a:t>其中对话内存完全从整个</a:t>
            </a:r>
            <a:r>
              <a:rPr kumimoji="1" lang="en" altLang="zh-CN"/>
              <a:t>dialog - To - action</a:t>
            </a:r>
            <a:r>
              <a:rPr kumimoji="1" lang="zh-CN" altLang="en-US"/>
              <a:t>模型中删除。</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3803861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1269431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2441675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过滤条件：问句转化为关键词搜索</a:t>
            </a:r>
            <a:endParaRPr lang="en-US" altLang="zh-CN" dirty="0"/>
          </a:p>
          <a:p>
            <a:r>
              <a:rPr lang="zh-CN" altLang="en-US" dirty="0"/>
              <a:t>段落检索与排序：基于关键词检索文档并排序，文档分割成合适的段落，并对段落再排序，找到最优答案</a:t>
            </a:r>
            <a:endParaRPr lang="en-US" altLang="zh-CN" dirty="0"/>
          </a:p>
          <a:p>
            <a:r>
              <a:rPr lang="zh-CN" altLang="en-US" dirty="0"/>
              <a:t>答案处理：将段落结合答案类型形成候选答案集，并排序，返回最优解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16082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IR: </a:t>
            </a:r>
            <a:r>
              <a:rPr lang="zh-CN" altLang="en-US" b="0" i="0" dirty="0">
                <a:solidFill>
                  <a:srgbClr val="121212"/>
                </a:solidFill>
                <a:effectLst/>
                <a:latin typeface="-apple-system"/>
              </a:rPr>
              <a:t>将 </a:t>
            </a:r>
            <a:r>
              <a:rPr lang="en-US" altLang="zh-CN" b="0" i="0" dirty="0">
                <a:solidFill>
                  <a:srgbClr val="121212"/>
                </a:solidFill>
                <a:effectLst/>
                <a:latin typeface="-apple-system"/>
              </a:rPr>
              <a:t>QA </a:t>
            </a:r>
            <a:r>
              <a:rPr lang="zh-CN" altLang="en-US" b="0" i="0" dirty="0">
                <a:solidFill>
                  <a:srgbClr val="121212"/>
                </a:solidFill>
                <a:effectLst/>
                <a:latin typeface="-apple-system"/>
              </a:rPr>
              <a:t>问题视为用户 </a:t>
            </a:r>
            <a:r>
              <a:rPr lang="en-US" altLang="zh-CN" b="0" i="0" dirty="0">
                <a:solidFill>
                  <a:srgbClr val="121212"/>
                </a:solidFill>
                <a:effectLst/>
                <a:latin typeface="-apple-system"/>
              </a:rPr>
              <a:t>Query </a:t>
            </a:r>
            <a:r>
              <a:rPr lang="zh-CN" altLang="en-US" b="0" i="0" dirty="0">
                <a:solidFill>
                  <a:srgbClr val="121212"/>
                </a:solidFill>
                <a:effectLst/>
                <a:latin typeface="-apple-system"/>
              </a:rPr>
              <a:t>与答案的二分类或者排序问题（</a:t>
            </a:r>
            <a:r>
              <a:rPr lang="en-US" altLang="zh-CN" b="0" i="0" dirty="0">
                <a:solidFill>
                  <a:srgbClr val="121212"/>
                </a:solidFill>
                <a:effectLst/>
                <a:latin typeface="-apple-system"/>
              </a:rPr>
              <a:t>IR</a:t>
            </a:r>
            <a:r>
              <a:rPr lang="zh-CN" altLang="en-US" b="0" i="0" dirty="0">
                <a:solidFill>
                  <a:srgbClr val="121212"/>
                </a:solidFill>
                <a:effectLst/>
                <a:latin typeface="-apple-system"/>
              </a:rPr>
              <a:t>），利用不同的网络结构（</a:t>
            </a:r>
            <a:r>
              <a:rPr lang="en-US" altLang="zh-CN" b="0" i="0" dirty="0">
                <a:solidFill>
                  <a:srgbClr val="121212"/>
                </a:solidFill>
                <a:effectLst/>
                <a:latin typeface="-apple-system"/>
              </a:rPr>
              <a:t>CNN or Attention</a:t>
            </a:r>
            <a:r>
              <a:rPr lang="zh-CN" altLang="en-US" b="0" i="0" dirty="0">
                <a:solidFill>
                  <a:srgbClr val="121212"/>
                </a:solidFill>
                <a:effectLst/>
                <a:latin typeface="-apple-system"/>
              </a:rPr>
              <a:t>），确定用户 </a:t>
            </a:r>
            <a:r>
              <a:rPr lang="en-US" altLang="zh-CN" b="0" i="0" dirty="0">
                <a:solidFill>
                  <a:srgbClr val="121212"/>
                </a:solidFill>
                <a:effectLst/>
                <a:latin typeface="-apple-system"/>
              </a:rPr>
              <a:t>Query </a:t>
            </a:r>
            <a:r>
              <a:rPr lang="zh-CN" altLang="en-US" b="0" i="0" dirty="0">
                <a:solidFill>
                  <a:srgbClr val="121212"/>
                </a:solidFill>
                <a:effectLst/>
                <a:latin typeface="-apple-system"/>
              </a:rPr>
              <a:t>中的实体提及词（</a:t>
            </a:r>
            <a:r>
              <a:rPr lang="en-US" altLang="zh-CN" b="0" i="0" dirty="0">
                <a:solidFill>
                  <a:srgbClr val="121212"/>
                </a:solidFill>
                <a:effectLst/>
                <a:latin typeface="-apple-system"/>
              </a:rPr>
              <a:t>Entity Mention</a:t>
            </a:r>
            <a:r>
              <a:rPr lang="zh-CN" altLang="en-US" b="0" i="0" dirty="0">
                <a:solidFill>
                  <a:srgbClr val="121212"/>
                </a:solidFill>
                <a:effectLst/>
                <a:latin typeface="-apple-system"/>
              </a:rPr>
              <a:t>），然后链接到 </a:t>
            </a:r>
            <a:r>
              <a:rPr lang="en-US" altLang="zh-CN" b="0" i="0" dirty="0">
                <a:solidFill>
                  <a:srgbClr val="121212"/>
                </a:solidFill>
                <a:effectLst/>
                <a:latin typeface="-apple-system"/>
              </a:rPr>
              <a:t>KG </a:t>
            </a:r>
            <a:r>
              <a:rPr lang="zh-CN" altLang="en-US" b="0" i="0" dirty="0">
                <a:solidFill>
                  <a:srgbClr val="121212"/>
                </a:solidFill>
                <a:effectLst/>
                <a:latin typeface="-apple-system"/>
              </a:rPr>
              <a:t>中的主题实体（</a:t>
            </a:r>
            <a:r>
              <a:rPr lang="en-US" altLang="zh-CN" b="0" i="0" dirty="0">
                <a:solidFill>
                  <a:srgbClr val="121212"/>
                </a:solidFill>
                <a:effectLst/>
                <a:latin typeface="-apple-system"/>
              </a:rPr>
              <a:t>Topic Entity</a:t>
            </a:r>
            <a:r>
              <a:rPr lang="zh-CN" altLang="en-US" b="0" i="0" dirty="0">
                <a:solidFill>
                  <a:srgbClr val="121212"/>
                </a:solidFill>
                <a:effectLst/>
                <a:latin typeface="-apple-system"/>
              </a:rPr>
              <a:t>），并将与 </a:t>
            </a:r>
            <a:r>
              <a:rPr lang="en-US" altLang="zh-CN" b="0" i="0" dirty="0">
                <a:solidFill>
                  <a:srgbClr val="121212"/>
                </a:solidFill>
                <a:effectLst/>
                <a:latin typeface="-apple-system"/>
              </a:rPr>
              <a:t>Topic Entity </a:t>
            </a:r>
            <a:r>
              <a:rPr lang="zh-CN" altLang="en-US" b="0" i="0" dirty="0">
                <a:solidFill>
                  <a:srgbClr val="121212"/>
                </a:solidFill>
                <a:effectLst/>
                <a:latin typeface="-apple-system"/>
              </a:rPr>
              <a:t>相关的子图（</a:t>
            </a:r>
            <a:r>
              <a:rPr lang="en-US" altLang="zh-CN" b="0" i="0" dirty="0">
                <a:solidFill>
                  <a:srgbClr val="121212"/>
                </a:solidFill>
                <a:effectLst/>
                <a:latin typeface="-apple-system"/>
              </a:rPr>
              <a:t>Subgraph</a:t>
            </a:r>
            <a:r>
              <a:rPr lang="zh-CN" altLang="en-US" b="0" i="0" dirty="0">
                <a:solidFill>
                  <a:srgbClr val="121212"/>
                </a:solidFill>
                <a:effectLst/>
                <a:latin typeface="-apple-system"/>
              </a:rPr>
              <a:t>）提取出来作为候选答案集合，结合 </a:t>
            </a:r>
            <a:r>
              <a:rPr lang="en-US" altLang="zh-CN" b="0" i="0" dirty="0">
                <a:solidFill>
                  <a:srgbClr val="121212"/>
                </a:solidFill>
                <a:effectLst/>
                <a:latin typeface="-apple-system"/>
              </a:rPr>
              <a:t>KG </a:t>
            </a:r>
            <a:r>
              <a:rPr lang="zh-CN" altLang="en-US" b="0" i="0" dirty="0">
                <a:solidFill>
                  <a:srgbClr val="121212"/>
                </a:solidFill>
                <a:effectLst/>
                <a:latin typeface="-apple-system"/>
              </a:rPr>
              <a:t>中不同的上下文信息来编码候选答案和 </a:t>
            </a:r>
            <a:r>
              <a:rPr lang="en-US" altLang="zh-CN" b="0" i="0" dirty="0">
                <a:solidFill>
                  <a:srgbClr val="121212"/>
                </a:solidFill>
                <a:effectLst/>
                <a:latin typeface="-apple-system"/>
              </a:rPr>
              <a:t>Query </a:t>
            </a:r>
            <a:r>
              <a:rPr lang="zh-CN" altLang="en-US" b="0" i="0" dirty="0">
                <a:solidFill>
                  <a:srgbClr val="121212"/>
                </a:solidFill>
                <a:effectLst/>
                <a:latin typeface="-apple-system"/>
              </a:rPr>
              <a:t>的分布式表示，最后通过计算两者间的匹配度选出最终的答案。</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SP: </a:t>
            </a:r>
            <a:r>
              <a:rPr lang="zh-CN" altLang="en-US" b="0" i="0" dirty="0">
                <a:solidFill>
                  <a:srgbClr val="121212"/>
                </a:solidFill>
                <a:effectLst/>
                <a:latin typeface="-apple-system"/>
              </a:rPr>
              <a:t>将自然语言转化成中间的语义表示，然后再将其转化为可以在知识图谱中执行的描述性语言（如 </a:t>
            </a:r>
            <a:r>
              <a:rPr lang="en-US" altLang="zh-CN" b="0" i="0" dirty="0">
                <a:solidFill>
                  <a:srgbClr val="121212"/>
                </a:solidFill>
                <a:effectLst/>
                <a:latin typeface="-apple-system"/>
              </a:rPr>
              <a:t>SPARQL </a:t>
            </a:r>
            <a:r>
              <a:rPr lang="zh-CN" altLang="en-US" b="0" i="0" dirty="0">
                <a:solidFill>
                  <a:srgbClr val="121212"/>
                </a:solidFill>
                <a:effectLst/>
                <a:latin typeface="-apple-system"/>
              </a:rPr>
              <a:t>语言）</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994479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442763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84364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20560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580336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p>
        </p:txBody>
      </p:sp>
      <p:sp>
        <p:nvSpPr>
          <p:cNvPr id="1049771" name="Rectangle 1096"/>
          <p:cNvSpPr>
            <a:spLocks noGrp="1" noChangeArrowheads="1"/>
          </p:cNvSpPr>
          <p:nvPr>
            <p:ph type="dt" sz="half" idx="10"/>
          </p:nvPr>
        </p:nvSpPr>
        <p:spPr/>
        <p:txBody>
          <a:bodyPr/>
          <a:lstStyle/>
          <a:p>
            <a:fld id="{43ADC22A-E89E-4CA4-A9DA-F00837335342}" type="datetime1">
              <a:rPr lang="zh-CN" altLang="en-US" smtClean="0"/>
              <a:t>2021/11/10</a:t>
            </a:fld>
            <a:endParaRPr lang="zh-CN" altLang="en-US" b="1" i="1"/>
          </a:p>
        </p:txBody>
      </p:sp>
      <p:sp>
        <p:nvSpPr>
          <p:cNvPr id="1049772" name="Rectangle 1097"/>
          <p:cNvSpPr>
            <a:spLocks noGrp="1" noChangeArrowheads="1"/>
          </p:cNvSpPr>
          <p:nvPr>
            <p:ph type="ftr" sz="quarter" idx="11"/>
          </p:nvPr>
        </p:nvSpPr>
        <p:spPr/>
        <p:txBody>
          <a:bodyPr/>
          <a:lstStyle/>
          <a:p>
            <a:endParaRPr lang="zh-CN" altLang="en-US"/>
          </a:p>
        </p:txBody>
      </p:sp>
      <p:sp>
        <p:nvSpPr>
          <p:cNvPr id="1049773" name="Rectangle 1098"/>
          <p:cNvSpPr>
            <a:spLocks noGrp="1" noChangeArrowheads="1"/>
          </p:cNvSpPr>
          <p:nvPr>
            <p:ph type="sldNum" sz="quarter" idx="12"/>
          </p:nvPr>
        </p:nvSpPr>
        <p:spPr/>
        <p:txBody>
          <a:bodyPr/>
          <a:lstStyle/>
          <a:p>
            <a:fld id="{30055C4C-D7A3-431C-BDD5-E6EB3A7AC7E0}" type="slidenum">
              <a:rPr lang="zh-CN" altLang="en-US"/>
              <a:t>‹#›</a:t>
            </a:fld>
            <a:endParaRPr lang="zh-CN" altLang="en-US"/>
          </a:p>
        </p:txBody>
      </p:sp>
    </p:spTree>
  </p:cSld>
  <p:clrMapOvr>
    <a:masterClrMapping/>
  </p:clrMapOvr>
  <p:transition spd="med">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785" name="标题 1"/>
          <p:cNvSpPr>
            <a:spLocks noGrp="1"/>
          </p:cNvSpPr>
          <p:nvPr>
            <p:ph type="title"/>
          </p:nvPr>
        </p:nvSpPr>
        <p:spPr/>
        <p:txBody>
          <a:bodyPr/>
          <a:lstStyle/>
          <a:p>
            <a:r>
              <a:rPr lang="zh-CN" altLang="en-US"/>
              <a:t>单击此处编辑母版标题样式</a:t>
            </a:r>
          </a:p>
        </p:txBody>
      </p:sp>
      <p:sp>
        <p:nvSpPr>
          <p:cNvPr id="1049786"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87" name="Rectangle 1096"/>
          <p:cNvSpPr>
            <a:spLocks noGrp="1" noChangeArrowheads="1"/>
          </p:cNvSpPr>
          <p:nvPr>
            <p:ph type="dt" sz="half" idx="10"/>
          </p:nvPr>
        </p:nvSpPr>
        <p:spPr/>
        <p:txBody>
          <a:bodyPr/>
          <a:lstStyle/>
          <a:p>
            <a:fld id="{D4ACED31-FBD9-4AF6-B0F4-54C40CE7C31F}" type="datetime1">
              <a:rPr lang="zh-CN" altLang="en-US" smtClean="0"/>
              <a:t>2021/11/10</a:t>
            </a:fld>
            <a:endParaRPr lang="zh-CN" altLang="en-US" b="1" i="1"/>
          </a:p>
        </p:txBody>
      </p:sp>
      <p:sp>
        <p:nvSpPr>
          <p:cNvPr id="1049788" name="Rectangle 1097"/>
          <p:cNvSpPr>
            <a:spLocks noGrp="1" noChangeArrowheads="1"/>
          </p:cNvSpPr>
          <p:nvPr>
            <p:ph type="ftr" sz="quarter" idx="11"/>
          </p:nvPr>
        </p:nvSpPr>
        <p:spPr/>
        <p:txBody>
          <a:bodyPr/>
          <a:lstStyle/>
          <a:p>
            <a:endParaRPr lang="zh-CN" altLang="en-US"/>
          </a:p>
        </p:txBody>
      </p:sp>
      <p:sp>
        <p:nvSpPr>
          <p:cNvPr id="1049789" name="Rectangle 1098"/>
          <p:cNvSpPr>
            <a:spLocks noGrp="1" noChangeArrowheads="1"/>
          </p:cNvSpPr>
          <p:nvPr>
            <p:ph type="sldNum" sz="quarter" idx="12"/>
          </p:nvPr>
        </p:nvSpPr>
        <p:spPr/>
        <p:txBody>
          <a:bodyPr/>
          <a:lstStyle/>
          <a:p>
            <a:fld id="{EC627E0C-9583-4BB6-9343-D17892D0D83E}" type="slidenum">
              <a:rPr lang="zh-CN" altLang="en-US"/>
              <a:t>‹#›</a:t>
            </a:fld>
            <a:endParaRPr lang="zh-CN" altLang="en-US"/>
          </a:p>
        </p:txBody>
      </p:sp>
    </p:spTree>
  </p:cSld>
  <p:clrMapOvr>
    <a:masterClrMapping/>
  </p:clrMapOvr>
  <p:transition spd="med">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764" name="竖排标题 1"/>
          <p:cNvSpPr>
            <a:spLocks noGrp="1"/>
          </p:cNvSpPr>
          <p:nvPr>
            <p:ph type="title" orient="vert"/>
          </p:nvPr>
        </p:nvSpPr>
        <p:spPr>
          <a:xfrm>
            <a:off x="8845551" y="228602"/>
            <a:ext cx="2733675" cy="5768975"/>
          </a:xfrm>
        </p:spPr>
        <p:txBody>
          <a:bodyPr vert="eaVert"/>
          <a:lstStyle/>
          <a:p>
            <a:r>
              <a:rPr lang="zh-CN" altLang="en-US"/>
              <a:t>单击此处编辑母版标题样式</a:t>
            </a:r>
          </a:p>
        </p:txBody>
      </p:sp>
      <p:sp>
        <p:nvSpPr>
          <p:cNvPr id="1049765" name="竖排文字占位符 2"/>
          <p:cNvSpPr>
            <a:spLocks noGrp="1"/>
          </p:cNvSpPr>
          <p:nvPr>
            <p:ph type="body" orient="vert" idx="1"/>
          </p:nvPr>
        </p:nvSpPr>
        <p:spPr>
          <a:xfrm>
            <a:off x="639764" y="228602"/>
            <a:ext cx="8053387" cy="5768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66" name="Rectangle 1096"/>
          <p:cNvSpPr>
            <a:spLocks noGrp="1" noChangeArrowheads="1"/>
          </p:cNvSpPr>
          <p:nvPr>
            <p:ph type="dt" sz="half" idx="10"/>
          </p:nvPr>
        </p:nvSpPr>
        <p:spPr/>
        <p:txBody>
          <a:bodyPr/>
          <a:lstStyle/>
          <a:p>
            <a:fld id="{633320E3-A737-4ADD-BC72-DA6C453EA8AD}" type="datetime1">
              <a:rPr lang="zh-CN" altLang="en-US" smtClean="0"/>
              <a:t>2021/11/10</a:t>
            </a:fld>
            <a:endParaRPr lang="zh-CN" altLang="en-US" b="1" i="1"/>
          </a:p>
        </p:txBody>
      </p:sp>
      <p:sp>
        <p:nvSpPr>
          <p:cNvPr id="1049767" name="Rectangle 1097"/>
          <p:cNvSpPr>
            <a:spLocks noGrp="1" noChangeArrowheads="1"/>
          </p:cNvSpPr>
          <p:nvPr>
            <p:ph type="ftr" sz="quarter" idx="11"/>
          </p:nvPr>
        </p:nvSpPr>
        <p:spPr/>
        <p:txBody>
          <a:bodyPr/>
          <a:lstStyle/>
          <a:p>
            <a:endParaRPr lang="zh-CN" altLang="en-US"/>
          </a:p>
        </p:txBody>
      </p:sp>
      <p:sp>
        <p:nvSpPr>
          <p:cNvPr id="1049768" name="Rectangle 1098"/>
          <p:cNvSpPr>
            <a:spLocks noGrp="1" noChangeArrowheads="1"/>
          </p:cNvSpPr>
          <p:nvPr>
            <p:ph type="sldNum" sz="quarter" idx="12"/>
          </p:nvPr>
        </p:nvSpPr>
        <p:spPr/>
        <p:txBody>
          <a:bodyPr/>
          <a:lstStyle/>
          <a:p>
            <a:fld id="{548816AE-6FA8-4183-978A-8319EA456296}" type="slidenum">
              <a:rPr lang="zh-CN" altLang="en-US"/>
              <a:t>‹#›</a:t>
            </a:fld>
            <a:endParaRPr lang="zh-CN" altLang="en-US"/>
          </a:p>
        </p:txBody>
      </p:sp>
    </p:spTree>
  </p:cSld>
  <p:clrMapOvr>
    <a:masterClrMapping/>
  </p:clrMapOvr>
  <p:transition spd="med">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228" y="6410338"/>
            <a:ext cx="2844800" cy="476250"/>
          </a:xfrm>
          <a:prstGeom prst="rect">
            <a:avLst/>
          </a:prstGeom>
        </p:spPr>
        <p:txBody>
          <a:bodyPr anchor="ctr" anchorCtr="0"/>
          <a:lstStyle>
            <a:lvl1pPr>
              <a:defRPr/>
            </a:lvl1pPr>
          </a:lstStyle>
          <a:p>
            <a:pPr>
              <a:defRPr/>
            </a:pPr>
            <a:endParaRPr lang="zh-CN" altLang="en-US"/>
          </a:p>
        </p:txBody>
      </p:sp>
      <p:sp>
        <p:nvSpPr>
          <p:cNvPr id="4" name="页脚占位符 3"/>
          <p:cNvSpPr>
            <a:spLocks noGrp="1"/>
          </p:cNvSpPr>
          <p:nvPr>
            <p:ph type="ftr" sz="quarter" idx="11"/>
          </p:nvPr>
        </p:nvSpPr>
        <p:spPr>
          <a:xfrm>
            <a:off x="4165600" y="6410338"/>
            <a:ext cx="3860800" cy="476250"/>
          </a:xfrm>
          <a:prstGeom prst="rect">
            <a:avLst/>
          </a:prstGeom>
        </p:spPr>
        <p:txBody>
          <a:bodyPr anchor="ctr" anchorCtr="0"/>
          <a:lstStyle>
            <a:lvl1pPr>
              <a:defRPr/>
            </a:lvl1pPr>
          </a:lstStyle>
          <a:p>
            <a:pPr>
              <a:defRPr/>
            </a:pPr>
            <a:endParaRPr lang="zh-CN" altLang="en-US"/>
          </a:p>
        </p:txBody>
      </p:sp>
      <p:sp>
        <p:nvSpPr>
          <p:cNvPr id="5" name="灯片编号占位符 4"/>
          <p:cNvSpPr>
            <a:spLocks noGrp="1"/>
          </p:cNvSpPr>
          <p:nvPr>
            <p:ph type="sldNum" sz="quarter" idx="12"/>
          </p:nvPr>
        </p:nvSpPr>
        <p:spPr>
          <a:xfrm>
            <a:off x="9301972" y="6410338"/>
            <a:ext cx="2844800" cy="476250"/>
          </a:xfrm>
        </p:spPr>
        <p:txBody>
          <a:bodyPr anchor="ctr" anchorCtr="0"/>
          <a:lstStyle>
            <a:lvl1pPr algn="r">
              <a:defRPr/>
            </a:lvl1pPr>
          </a:lstStyle>
          <a:p>
            <a:pPr>
              <a:defRPr/>
            </a:pPr>
            <a:fld id="{7209E6C1-1C34-425C-B085-B5FA8DE29391}" type="slidenum">
              <a:rPr lang="zh-CN" altLang="en-US" smtClean="0"/>
              <a:t>‹#›</a:t>
            </a:fld>
            <a:endParaRPr lang="en-US" altLang="zh-CN" sz="1800" dirty="0"/>
          </a:p>
        </p:txBody>
      </p:sp>
    </p:spTree>
  </p:cSld>
  <p:clrMapOvr>
    <a:masterClrMapping/>
  </p:clrMapOvr>
  <p:transition spd="med">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2-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email"/>
          <a:stretch>
            <a:fillRect/>
          </a:stretch>
        </p:blipFill>
        <p:spPr>
          <a:xfrm>
            <a:off x="0" y="-1"/>
            <a:ext cx="12192000" cy="4107180"/>
          </a:xfrm>
          <a:prstGeom prst="rect">
            <a:avLst/>
          </a:prstGeom>
        </p:spPr>
      </p:pic>
      <p:sp>
        <p:nvSpPr>
          <p:cNvPr id="111" name="矩形: 单圆角 110"/>
          <p:cNvSpPr/>
          <p:nvPr userDrawn="1"/>
        </p:nvSpPr>
        <p:spPr>
          <a:xfrm flipH="1">
            <a:off x="1447800" y="1745269"/>
            <a:ext cx="10744200" cy="2899467"/>
          </a:xfrm>
          <a:prstGeom prst="round1Rect">
            <a:avLst>
              <a:gd name="adj" fmla="val 18817"/>
            </a:avLst>
          </a:prstGeom>
          <a:gradFill flip="none" rotWithShape="1">
            <a:gsLst>
              <a:gs pos="0">
                <a:schemeClr val="accent1">
                  <a:alpha val="90000"/>
                </a:schemeClr>
              </a:gs>
              <a:gs pos="100000">
                <a:schemeClr val="accent1">
                  <a:lumMod val="75000"/>
                  <a:alpha val="9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ctrTitle"/>
          </p:nvPr>
        </p:nvSpPr>
        <p:spPr>
          <a:xfrm>
            <a:off x="2056503" y="2520083"/>
            <a:ext cx="9656072" cy="923330"/>
          </a:xfrm>
        </p:spPr>
        <p:txBody>
          <a:bodyPr lIns="0" tIns="0" rIns="0" bIns="0" anchor="ctr">
            <a:noAutofit/>
          </a:bodyPr>
          <a:lstStyle>
            <a:lvl1pPr marL="0" algn="l" defTabSz="457200" rtl="0" eaLnBrk="1" latinLnBrk="0" hangingPunct="1">
              <a:lnSpc>
                <a:spcPct val="100000"/>
              </a:lnSpc>
              <a:spcBef>
                <a:spcPts val="0"/>
              </a:spcBef>
              <a:defRPr lang="en-US" sz="5400" b="1" kern="1200" spc="600" dirty="0">
                <a:solidFill>
                  <a:schemeClr val="bg1"/>
                </a:solidFill>
                <a:effectLst>
                  <a:outerShdw blurRad="38100" dist="38100" dir="2700000" algn="tl">
                    <a:srgbClr val="000000">
                      <a:alpha val="43137"/>
                    </a:srgbClr>
                  </a:outerShdw>
                </a:effectLst>
                <a:latin typeface="+mn-lt"/>
                <a:ea typeface="+mn-ea"/>
                <a:cs typeface="+mn-cs"/>
              </a:defRPr>
            </a:lvl1pPr>
          </a:lstStyle>
          <a:p>
            <a:endParaRPr lang="en-US" dirty="0"/>
          </a:p>
        </p:txBody>
      </p:sp>
      <p:sp>
        <p:nvSpPr>
          <p:cNvPr id="3" name="副标题 2"/>
          <p:cNvSpPr>
            <a:spLocks noGrp="1"/>
          </p:cNvSpPr>
          <p:nvPr>
            <p:ph type="subTitle" idx="1"/>
          </p:nvPr>
        </p:nvSpPr>
        <p:spPr>
          <a:xfrm>
            <a:off x="2056503" y="3469812"/>
            <a:ext cx="9656072" cy="400110"/>
          </a:xfrm>
        </p:spPr>
        <p:txBody>
          <a:bodyPr lIns="0" tIns="0" rIns="0" bIns="0" anchor="ctr">
            <a:noAutofit/>
          </a:bodyPr>
          <a:lstStyle>
            <a:lvl1pPr marL="0" indent="0" algn="l" defTabSz="457200" rtl="0" eaLnBrk="1" latinLnBrk="0" hangingPunct="1">
              <a:lnSpc>
                <a:spcPct val="100000"/>
              </a:lnSpc>
              <a:spcBef>
                <a:spcPts val="0"/>
              </a:spcBef>
              <a:buNone/>
              <a:defRPr lang="en-US" sz="2000" kern="1200" spc="200" baseline="0" dirty="0">
                <a:solidFill>
                  <a:schemeClr val="bg1"/>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116" name="矩形 115"/>
          <p:cNvSpPr/>
          <p:nvPr userDrawn="1"/>
        </p:nvSpPr>
        <p:spPr>
          <a:xfrm>
            <a:off x="1447800" y="4494265"/>
            <a:ext cx="10744200" cy="150471"/>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endParaRPr lang="en-US"/>
          </a:p>
        </p:txBody>
      </p:sp>
      <p:sp>
        <p:nvSpPr>
          <p:cNvPr id="118" name="内容占位符 123"/>
          <p:cNvSpPr>
            <a:spLocks noGrp="1"/>
          </p:cNvSpPr>
          <p:nvPr>
            <p:ph sz="quarter" idx="13" hasCustomPrompt="1"/>
          </p:nvPr>
        </p:nvSpPr>
        <p:spPr>
          <a:xfrm>
            <a:off x="4873467" y="5372864"/>
            <a:ext cx="2719160" cy="385504"/>
          </a:xfrm>
        </p:spPr>
        <p:txBody>
          <a:bodyPr lIns="0" tIns="0" rIns="0" bIns="0" anchor="ctr" anchorCtr="0">
            <a:noAutofit/>
          </a:bodyPr>
          <a:lstStyle>
            <a:lvl1pPr marL="0" marR="0" indent="0" algn="l" defTabSz="457200" rtl="0" eaLnBrk="1" fontAlgn="auto" latinLnBrk="0" hangingPunct="1">
              <a:lnSpc>
                <a:spcPct val="100000"/>
              </a:lnSpc>
              <a:spcBef>
                <a:spcPts val="0"/>
              </a:spcBef>
              <a:spcAft>
                <a:spcPts val="0"/>
              </a:spcAft>
              <a:buClrTx/>
              <a:buSzTx/>
              <a:buFontTx/>
              <a:buNone/>
              <a:defRPr lang="zh-CN" altLang="en-US" sz="2000" b="0" kern="1200" dirty="0">
                <a:solidFill>
                  <a:schemeClr val="tx1">
                    <a:lumMod val="75000"/>
                    <a:lumOff val="25000"/>
                  </a:schemeClr>
                </a:solidFill>
                <a:latin typeface="+mn-lt"/>
                <a:ea typeface="+mn-ea"/>
                <a:cs typeface="+mn-cs"/>
              </a:defRPr>
            </a:lvl1pPr>
          </a:lstStyle>
          <a:p>
            <a:pPr>
              <a:defRPr/>
            </a:pPr>
            <a:r>
              <a:rPr lang="zh-CN" altLang="en-US" dirty="0"/>
              <a:t>请输入内容</a:t>
            </a:r>
          </a:p>
        </p:txBody>
      </p:sp>
      <p:sp>
        <p:nvSpPr>
          <p:cNvPr id="119" name="内容占位符 4"/>
          <p:cNvSpPr>
            <a:spLocks noGrp="1"/>
          </p:cNvSpPr>
          <p:nvPr>
            <p:ph sz="quarter" idx="14" hasCustomPrompt="1"/>
          </p:nvPr>
        </p:nvSpPr>
        <p:spPr>
          <a:xfrm>
            <a:off x="2056503" y="5372864"/>
            <a:ext cx="2393258" cy="385504"/>
          </a:xfrm>
        </p:spPr>
        <p:txBody>
          <a:bodyPr vert="horz" lIns="0" tIns="0" rIns="0" bIns="0" rtlCol="0" anchor="ctr">
            <a:noAutofit/>
          </a:bodyPr>
          <a:lstStyle>
            <a:lvl1pPr marL="0" marR="0" indent="0" algn="l" defTabSz="457200" rtl="0" eaLnBrk="1" fontAlgn="auto" latinLnBrk="0" hangingPunct="1">
              <a:lnSpc>
                <a:spcPct val="100000"/>
              </a:lnSpc>
              <a:spcBef>
                <a:spcPts val="0"/>
              </a:spcBef>
              <a:spcAft>
                <a:spcPts val="0"/>
              </a:spcAft>
              <a:buClrTx/>
              <a:buSzTx/>
              <a:buFontTx/>
              <a:buNone/>
              <a:defRPr lang="en-US" sz="2000" b="0" kern="1200" dirty="0">
                <a:solidFill>
                  <a:schemeClr val="tx1">
                    <a:lumMod val="75000"/>
                    <a:lumOff val="25000"/>
                  </a:schemeClr>
                </a:solidFill>
                <a:latin typeface="+mn-lt"/>
                <a:ea typeface="+mn-ea"/>
                <a:cs typeface="+mn-cs"/>
              </a:defRPr>
            </a:lvl1pPr>
            <a:lvl2pPr>
              <a:defRPr lang="zh-CN" altLang="en-US" sz="1800" dirty="0" smtClean="0"/>
            </a:lvl2pPr>
            <a:lvl3pPr>
              <a:defRPr lang="zh-CN" altLang="en-US" sz="1800" dirty="0" smtClean="0"/>
            </a:lvl3pPr>
            <a:lvl4pPr>
              <a:defRPr lang="zh-CN" altLang="en-US" dirty="0" smtClean="0"/>
            </a:lvl4pPr>
            <a:lvl5pPr>
              <a:defRPr lang="en-US" dirty="0"/>
            </a:lvl5pPr>
          </a:lstStyle>
          <a:p>
            <a:pPr>
              <a:defRPr/>
            </a:pPr>
            <a:r>
              <a:rPr lang="zh-CN" altLang="en-US" dirty="0"/>
              <a:t>请输入内容</a:t>
            </a:r>
          </a:p>
        </p:txBody>
      </p:sp>
      <p:grpSp>
        <p:nvGrpSpPr>
          <p:cNvPr id="60" name="组合 59"/>
          <p:cNvGrpSpPr/>
          <p:nvPr userDrawn="1"/>
        </p:nvGrpSpPr>
        <p:grpSpPr>
          <a:xfrm>
            <a:off x="10477913" y="446123"/>
            <a:ext cx="1234662" cy="419641"/>
            <a:chOff x="1398368" y="5051425"/>
            <a:chExt cx="3242941" cy="1102222"/>
          </a:xfrm>
        </p:grpSpPr>
        <p:sp>
          <p:nvSpPr>
            <p:cNvPr id="61" name="Freeform 5"/>
            <p:cNvSpPr>
              <a:spLocks noEditPoints="1"/>
            </p:cNvSpPr>
            <p:nvPr/>
          </p:nvSpPr>
          <p:spPr bwMode="auto">
            <a:xfrm>
              <a:off x="2360589" y="5861533"/>
              <a:ext cx="2257131" cy="148138"/>
            </a:xfrm>
            <a:custGeom>
              <a:avLst/>
              <a:gdLst>
                <a:gd name="T0" fmla="*/ 1349 w 1682"/>
                <a:gd name="T1" fmla="*/ 31 h 110"/>
                <a:gd name="T2" fmla="*/ 1337 w 1682"/>
                <a:gd name="T3" fmla="*/ 66 h 110"/>
                <a:gd name="T4" fmla="*/ 1299 w 1682"/>
                <a:gd name="T5" fmla="*/ 106 h 110"/>
                <a:gd name="T6" fmla="*/ 1358 w 1682"/>
                <a:gd name="T7" fmla="*/ 47 h 110"/>
                <a:gd name="T8" fmla="*/ 1269 w 1682"/>
                <a:gd name="T9" fmla="*/ 107 h 110"/>
                <a:gd name="T10" fmla="*/ 1269 w 1682"/>
                <a:gd name="T11" fmla="*/ 5 h 110"/>
                <a:gd name="T12" fmla="*/ 1263 w 1682"/>
                <a:gd name="T13" fmla="*/ 53 h 110"/>
                <a:gd name="T14" fmla="*/ 1151 w 1682"/>
                <a:gd name="T15" fmla="*/ 106 h 110"/>
                <a:gd name="T16" fmla="*/ 1097 w 1682"/>
                <a:gd name="T17" fmla="*/ 4 h 110"/>
                <a:gd name="T18" fmla="*/ 1174 w 1682"/>
                <a:gd name="T19" fmla="*/ 2 h 110"/>
                <a:gd name="T20" fmla="*/ 1066 w 1682"/>
                <a:gd name="T21" fmla="*/ 109 h 110"/>
                <a:gd name="T22" fmla="*/ 1073 w 1682"/>
                <a:gd name="T23" fmla="*/ 3 h 110"/>
                <a:gd name="T24" fmla="*/ 1001 w 1682"/>
                <a:gd name="T25" fmla="*/ 98 h 110"/>
                <a:gd name="T26" fmla="*/ 947 w 1682"/>
                <a:gd name="T27" fmla="*/ 109 h 110"/>
                <a:gd name="T28" fmla="*/ 994 w 1682"/>
                <a:gd name="T29" fmla="*/ 57 h 110"/>
                <a:gd name="T30" fmla="*/ 1018 w 1682"/>
                <a:gd name="T31" fmla="*/ 2 h 110"/>
                <a:gd name="T32" fmla="*/ 840 w 1682"/>
                <a:gd name="T33" fmla="*/ 100 h 110"/>
                <a:gd name="T34" fmla="*/ 843 w 1682"/>
                <a:gd name="T35" fmla="*/ 68 h 110"/>
                <a:gd name="T36" fmla="*/ 899 w 1682"/>
                <a:gd name="T37" fmla="*/ 2 h 110"/>
                <a:gd name="T38" fmla="*/ 755 w 1682"/>
                <a:gd name="T39" fmla="*/ 109 h 110"/>
                <a:gd name="T40" fmla="*/ 766 w 1682"/>
                <a:gd name="T41" fmla="*/ 4 h 110"/>
                <a:gd name="T42" fmla="*/ 717 w 1682"/>
                <a:gd name="T43" fmla="*/ 109 h 110"/>
                <a:gd name="T44" fmla="*/ 637 w 1682"/>
                <a:gd name="T45" fmla="*/ 108 h 110"/>
                <a:gd name="T46" fmla="*/ 727 w 1682"/>
                <a:gd name="T47" fmla="*/ 103 h 110"/>
                <a:gd name="T48" fmla="*/ 550 w 1682"/>
                <a:gd name="T49" fmla="*/ 106 h 110"/>
                <a:gd name="T50" fmla="*/ 540 w 1682"/>
                <a:gd name="T51" fmla="*/ 2 h 110"/>
                <a:gd name="T52" fmla="*/ 605 w 1682"/>
                <a:gd name="T53" fmla="*/ 1 h 110"/>
                <a:gd name="T54" fmla="*/ 491 w 1682"/>
                <a:gd name="T55" fmla="*/ 18 h 110"/>
                <a:gd name="T56" fmla="*/ 489 w 1682"/>
                <a:gd name="T57" fmla="*/ 93 h 110"/>
                <a:gd name="T58" fmla="*/ 502 w 1682"/>
                <a:gd name="T59" fmla="*/ 53 h 110"/>
                <a:gd name="T60" fmla="*/ 416 w 1682"/>
                <a:gd name="T61" fmla="*/ 56 h 110"/>
                <a:gd name="T62" fmla="*/ 388 w 1682"/>
                <a:gd name="T63" fmla="*/ 105 h 110"/>
                <a:gd name="T64" fmla="*/ 321 w 1682"/>
                <a:gd name="T65" fmla="*/ 18 h 110"/>
                <a:gd name="T66" fmla="*/ 308 w 1682"/>
                <a:gd name="T67" fmla="*/ 8 h 110"/>
                <a:gd name="T68" fmla="*/ 375 w 1682"/>
                <a:gd name="T69" fmla="*/ 89 h 110"/>
                <a:gd name="T70" fmla="*/ 388 w 1682"/>
                <a:gd name="T71" fmla="*/ 4 h 110"/>
                <a:gd name="T72" fmla="*/ 273 w 1682"/>
                <a:gd name="T73" fmla="*/ 109 h 110"/>
                <a:gd name="T74" fmla="*/ 193 w 1682"/>
                <a:gd name="T75" fmla="*/ 108 h 110"/>
                <a:gd name="T76" fmla="*/ 283 w 1682"/>
                <a:gd name="T77" fmla="*/ 103 h 110"/>
                <a:gd name="T78" fmla="*/ 106 w 1682"/>
                <a:gd name="T79" fmla="*/ 106 h 110"/>
                <a:gd name="T80" fmla="*/ 96 w 1682"/>
                <a:gd name="T81" fmla="*/ 2 h 110"/>
                <a:gd name="T82" fmla="*/ 162 w 1682"/>
                <a:gd name="T83" fmla="*/ 1 h 110"/>
                <a:gd name="T84" fmla="*/ 11 w 1682"/>
                <a:gd name="T85" fmla="*/ 107 h 110"/>
                <a:gd name="T86" fmla="*/ 30 w 1682"/>
                <a:gd name="T87" fmla="*/ 98 h 110"/>
                <a:gd name="T88" fmla="*/ 3 w 1682"/>
                <a:gd name="T89" fmla="*/ 28 h 110"/>
                <a:gd name="T90" fmla="*/ 59 w 1682"/>
                <a:gd name="T91" fmla="*/ 14 h 110"/>
                <a:gd name="T92" fmla="*/ 17 w 1682"/>
                <a:gd name="T93" fmla="*/ 27 h 110"/>
                <a:gd name="T94" fmla="*/ 1649 w 1682"/>
                <a:gd name="T95" fmla="*/ 108 h 110"/>
                <a:gd name="T96" fmla="*/ 1612 w 1682"/>
                <a:gd name="T97" fmla="*/ 1 h 110"/>
                <a:gd name="T98" fmla="*/ 1667 w 1682"/>
                <a:gd name="T99" fmla="*/ 3 h 110"/>
                <a:gd name="T100" fmla="*/ 1593 w 1682"/>
                <a:gd name="T101" fmla="*/ 14 h 110"/>
                <a:gd name="T102" fmla="*/ 1548 w 1682"/>
                <a:gd name="T103" fmla="*/ 14 h 110"/>
                <a:gd name="T104" fmla="*/ 1594 w 1682"/>
                <a:gd name="T105" fmla="*/ 3 h 110"/>
                <a:gd name="T106" fmla="*/ 1479 w 1682"/>
                <a:gd name="T107" fmla="*/ 4 h 110"/>
                <a:gd name="T108" fmla="*/ 1442 w 1682"/>
                <a:gd name="T109" fmla="*/ 102 h 110"/>
                <a:gd name="T110" fmla="*/ 1389 w 1682"/>
                <a:gd name="T111" fmla="*/ 89 h 110"/>
                <a:gd name="T112" fmla="*/ 1413 w 1682"/>
                <a:gd name="T113" fmla="*/ 58 h 110"/>
                <a:gd name="T114" fmla="*/ 1444 w 1682"/>
                <a:gd name="T115" fmla="*/ 7 h 110"/>
                <a:gd name="T116" fmla="*/ 1421 w 1682"/>
                <a:gd name="T117" fmla="*/ 12 h 110"/>
                <a:gd name="T118" fmla="*/ 1452 w 1682"/>
                <a:gd name="T119" fmla="*/ 7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2" h="110">
                  <a:moveTo>
                    <a:pt x="1349" y="31"/>
                  </a:moveTo>
                  <a:cubicBezTo>
                    <a:pt x="1349" y="27"/>
                    <a:pt x="1348" y="24"/>
                    <a:pt x="1346" y="21"/>
                  </a:cubicBezTo>
                  <a:cubicBezTo>
                    <a:pt x="1344" y="18"/>
                    <a:pt x="1341" y="16"/>
                    <a:pt x="1336" y="15"/>
                  </a:cubicBezTo>
                  <a:cubicBezTo>
                    <a:pt x="1335" y="14"/>
                    <a:pt x="1334" y="14"/>
                    <a:pt x="1332" y="14"/>
                  </a:cubicBezTo>
                  <a:cubicBezTo>
                    <a:pt x="1330" y="14"/>
                    <a:pt x="1328" y="14"/>
                    <a:pt x="1325" y="14"/>
                  </a:cubicBezTo>
                  <a:cubicBezTo>
                    <a:pt x="1313" y="14"/>
                    <a:pt x="1313" y="14"/>
                    <a:pt x="1313" y="14"/>
                  </a:cubicBezTo>
                  <a:cubicBezTo>
                    <a:pt x="1313" y="49"/>
                    <a:pt x="1313" y="49"/>
                    <a:pt x="1313" y="49"/>
                  </a:cubicBezTo>
                  <a:cubicBezTo>
                    <a:pt x="1327" y="49"/>
                    <a:pt x="1327" y="49"/>
                    <a:pt x="1327" y="49"/>
                  </a:cubicBezTo>
                  <a:cubicBezTo>
                    <a:pt x="1331" y="49"/>
                    <a:pt x="1334" y="49"/>
                    <a:pt x="1337" y="48"/>
                  </a:cubicBezTo>
                  <a:cubicBezTo>
                    <a:pt x="1339" y="47"/>
                    <a:pt x="1342" y="46"/>
                    <a:pt x="1343" y="44"/>
                  </a:cubicBezTo>
                  <a:cubicBezTo>
                    <a:pt x="1345" y="43"/>
                    <a:pt x="1347" y="41"/>
                    <a:pt x="1347" y="39"/>
                  </a:cubicBezTo>
                  <a:cubicBezTo>
                    <a:pt x="1348" y="36"/>
                    <a:pt x="1349" y="34"/>
                    <a:pt x="1349" y="31"/>
                  </a:cubicBezTo>
                  <a:moveTo>
                    <a:pt x="1370" y="106"/>
                  </a:moveTo>
                  <a:cubicBezTo>
                    <a:pt x="1370" y="107"/>
                    <a:pt x="1370" y="107"/>
                    <a:pt x="1370" y="107"/>
                  </a:cubicBezTo>
                  <a:cubicBezTo>
                    <a:pt x="1370" y="108"/>
                    <a:pt x="1369" y="108"/>
                    <a:pt x="1369" y="108"/>
                  </a:cubicBezTo>
                  <a:cubicBezTo>
                    <a:pt x="1368" y="108"/>
                    <a:pt x="1367" y="109"/>
                    <a:pt x="1366" y="109"/>
                  </a:cubicBezTo>
                  <a:cubicBezTo>
                    <a:pt x="1365" y="109"/>
                    <a:pt x="1364" y="109"/>
                    <a:pt x="1362" y="109"/>
                  </a:cubicBezTo>
                  <a:cubicBezTo>
                    <a:pt x="1361" y="109"/>
                    <a:pt x="1360" y="109"/>
                    <a:pt x="1359" y="109"/>
                  </a:cubicBezTo>
                  <a:cubicBezTo>
                    <a:pt x="1358" y="109"/>
                    <a:pt x="1357" y="108"/>
                    <a:pt x="1357" y="108"/>
                  </a:cubicBezTo>
                  <a:cubicBezTo>
                    <a:pt x="1356" y="108"/>
                    <a:pt x="1356" y="108"/>
                    <a:pt x="1355" y="107"/>
                  </a:cubicBezTo>
                  <a:cubicBezTo>
                    <a:pt x="1355" y="107"/>
                    <a:pt x="1355" y="106"/>
                    <a:pt x="1355" y="105"/>
                  </a:cubicBezTo>
                  <a:cubicBezTo>
                    <a:pt x="1345" y="80"/>
                    <a:pt x="1345" y="80"/>
                    <a:pt x="1345" y="80"/>
                  </a:cubicBezTo>
                  <a:cubicBezTo>
                    <a:pt x="1344" y="78"/>
                    <a:pt x="1343" y="75"/>
                    <a:pt x="1341" y="73"/>
                  </a:cubicBezTo>
                  <a:cubicBezTo>
                    <a:pt x="1340" y="70"/>
                    <a:pt x="1339" y="68"/>
                    <a:pt x="1337" y="66"/>
                  </a:cubicBezTo>
                  <a:cubicBezTo>
                    <a:pt x="1335" y="65"/>
                    <a:pt x="1333" y="63"/>
                    <a:pt x="1331" y="62"/>
                  </a:cubicBezTo>
                  <a:cubicBezTo>
                    <a:pt x="1329" y="61"/>
                    <a:pt x="1326" y="61"/>
                    <a:pt x="1323" y="61"/>
                  </a:cubicBezTo>
                  <a:cubicBezTo>
                    <a:pt x="1313" y="61"/>
                    <a:pt x="1313" y="61"/>
                    <a:pt x="1313" y="61"/>
                  </a:cubicBezTo>
                  <a:cubicBezTo>
                    <a:pt x="1313" y="106"/>
                    <a:pt x="1313" y="106"/>
                    <a:pt x="1313" y="106"/>
                  </a:cubicBezTo>
                  <a:cubicBezTo>
                    <a:pt x="1313" y="107"/>
                    <a:pt x="1313" y="107"/>
                    <a:pt x="1313" y="107"/>
                  </a:cubicBezTo>
                  <a:cubicBezTo>
                    <a:pt x="1313" y="108"/>
                    <a:pt x="1312" y="108"/>
                    <a:pt x="1312" y="108"/>
                  </a:cubicBezTo>
                  <a:cubicBezTo>
                    <a:pt x="1311" y="108"/>
                    <a:pt x="1310" y="108"/>
                    <a:pt x="1309" y="109"/>
                  </a:cubicBezTo>
                  <a:cubicBezTo>
                    <a:pt x="1309" y="109"/>
                    <a:pt x="1307" y="109"/>
                    <a:pt x="1306" y="109"/>
                  </a:cubicBezTo>
                  <a:cubicBezTo>
                    <a:pt x="1305" y="109"/>
                    <a:pt x="1304" y="109"/>
                    <a:pt x="1303" y="109"/>
                  </a:cubicBezTo>
                  <a:cubicBezTo>
                    <a:pt x="1302" y="108"/>
                    <a:pt x="1301" y="108"/>
                    <a:pt x="1300" y="108"/>
                  </a:cubicBezTo>
                  <a:cubicBezTo>
                    <a:pt x="1300" y="108"/>
                    <a:pt x="1300" y="108"/>
                    <a:pt x="1299" y="107"/>
                  </a:cubicBezTo>
                  <a:cubicBezTo>
                    <a:pt x="1299" y="107"/>
                    <a:pt x="1299" y="107"/>
                    <a:pt x="1299" y="106"/>
                  </a:cubicBezTo>
                  <a:cubicBezTo>
                    <a:pt x="1299" y="8"/>
                    <a:pt x="1299" y="8"/>
                    <a:pt x="1299" y="8"/>
                  </a:cubicBezTo>
                  <a:cubicBezTo>
                    <a:pt x="1299" y="6"/>
                    <a:pt x="1300" y="4"/>
                    <a:pt x="1301" y="3"/>
                  </a:cubicBezTo>
                  <a:cubicBezTo>
                    <a:pt x="1302" y="2"/>
                    <a:pt x="1303" y="2"/>
                    <a:pt x="1304" y="2"/>
                  </a:cubicBezTo>
                  <a:cubicBezTo>
                    <a:pt x="1327" y="2"/>
                    <a:pt x="1327" y="2"/>
                    <a:pt x="1327" y="2"/>
                  </a:cubicBezTo>
                  <a:cubicBezTo>
                    <a:pt x="1330" y="2"/>
                    <a:pt x="1332" y="2"/>
                    <a:pt x="1334" y="2"/>
                  </a:cubicBezTo>
                  <a:cubicBezTo>
                    <a:pt x="1335" y="2"/>
                    <a:pt x="1337" y="2"/>
                    <a:pt x="1338" y="3"/>
                  </a:cubicBezTo>
                  <a:cubicBezTo>
                    <a:pt x="1342" y="3"/>
                    <a:pt x="1346" y="4"/>
                    <a:pt x="1349" y="6"/>
                  </a:cubicBezTo>
                  <a:cubicBezTo>
                    <a:pt x="1352" y="8"/>
                    <a:pt x="1355" y="9"/>
                    <a:pt x="1357" y="12"/>
                  </a:cubicBezTo>
                  <a:cubicBezTo>
                    <a:pt x="1359" y="14"/>
                    <a:pt x="1361" y="17"/>
                    <a:pt x="1362" y="20"/>
                  </a:cubicBezTo>
                  <a:cubicBezTo>
                    <a:pt x="1363" y="23"/>
                    <a:pt x="1364" y="26"/>
                    <a:pt x="1364" y="30"/>
                  </a:cubicBezTo>
                  <a:cubicBezTo>
                    <a:pt x="1364" y="34"/>
                    <a:pt x="1363" y="37"/>
                    <a:pt x="1362" y="40"/>
                  </a:cubicBezTo>
                  <a:cubicBezTo>
                    <a:pt x="1361" y="42"/>
                    <a:pt x="1360" y="45"/>
                    <a:pt x="1358" y="47"/>
                  </a:cubicBezTo>
                  <a:cubicBezTo>
                    <a:pt x="1356" y="49"/>
                    <a:pt x="1354" y="51"/>
                    <a:pt x="1352" y="53"/>
                  </a:cubicBezTo>
                  <a:cubicBezTo>
                    <a:pt x="1349" y="54"/>
                    <a:pt x="1346" y="56"/>
                    <a:pt x="1343" y="57"/>
                  </a:cubicBezTo>
                  <a:cubicBezTo>
                    <a:pt x="1345" y="57"/>
                    <a:pt x="1346" y="58"/>
                    <a:pt x="1348" y="60"/>
                  </a:cubicBezTo>
                  <a:cubicBezTo>
                    <a:pt x="1349" y="61"/>
                    <a:pt x="1351" y="62"/>
                    <a:pt x="1352" y="64"/>
                  </a:cubicBezTo>
                  <a:cubicBezTo>
                    <a:pt x="1353" y="66"/>
                    <a:pt x="1354" y="67"/>
                    <a:pt x="1355" y="70"/>
                  </a:cubicBezTo>
                  <a:cubicBezTo>
                    <a:pt x="1356" y="72"/>
                    <a:pt x="1358" y="74"/>
                    <a:pt x="1359" y="77"/>
                  </a:cubicBezTo>
                  <a:cubicBezTo>
                    <a:pt x="1368" y="100"/>
                    <a:pt x="1368" y="100"/>
                    <a:pt x="1368" y="100"/>
                  </a:cubicBezTo>
                  <a:cubicBezTo>
                    <a:pt x="1369" y="102"/>
                    <a:pt x="1369" y="104"/>
                    <a:pt x="1370" y="104"/>
                  </a:cubicBezTo>
                  <a:cubicBezTo>
                    <a:pt x="1370" y="105"/>
                    <a:pt x="1370" y="106"/>
                    <a:pt x="1370" y="106"/>
                  </a:cubicBezTo>
                  <a:close/>
                  <a:moveTo>
                    <a:pt x="1269" y="103"/>
                  </a:moveTo>
                  <a:cubicBezTo>
                    <a:pt x="1269" y="104"/>
                    <a:pt x="1269" y="104"/>
                    <a:pt x="1269" y="105"/>
                  </a:cubicBezTo>
                  <a:cubicBezTo>
                    <a:pt x="1269" y="106"/>
                    <a:pt x="1269" y="106"/>
                    <a:pt x="1269" y="107"/>
                  </a:cubicBezTo>
                  <a:cubicBezTo>
                    <a:pt x="1268" y="107"/>
                    <a:pt x="1268" y="108"/>
                    <a:pt x="1268" y="108"/>
                  </a:cubicBezTo>
                  <a:cubicBezTo>
                    <a:pt x="1267" y="108"/>
                    <a:pt x="1267" y="108"/>
                    <a:pt x="1267" y="108"/>
                  </a:cubicBezTo>
                  <a:cubicBezTo>
                    <a:pt x="1215" y="108"/>
                    <a:pt x="1215" y="108"/>
                    <a:pt x="1215" y="108"/>
                  </a:cubicBezTo>
                  <a:cubicBezTo>
                    <a:pt x="1214" y="108"/>
                    <a:pt x="1213" y="108"/>
                    <a:pt x="1212" y="107"/>
                  </a:cubicBezTo>
                  <a:cubicBezTo>
                    <a:pt x="1211" y="106"/>
                    <a:pt x="1210" y="105"/>
                    <a:pt x="1210" y="103"/>
                  </a:cubicBezTo>
                  <a:cubicBezTo>
                    <a:pt x="1210" y="8"/>
                    <a:pt x="1210" y="8"/>
                    <a:pt x="1210" y="8"/>
                  </a:cubicBezTo>
                  <a:cubicBezTo>
                    <a:pt x="1210" y="6"/>
                    <a:pt x="1211" y="4"/>
                    <a:pt x="1212" y="3"/>
                  </a:cubicBezTo>
                  <a:cubicBezTo>
                    <a:pt x="1213" y="2"/>
                    <a:pt x="1214" y="2"/>
                    <a:pt x="1215" y="2"/>
                  </a:cubicBezTo>
                  <a:cubicBezTo>
                    <a:pt x="1266" y="2"/>
                    <a:pt x="1266" y="2"/>
                    <a:pt x="1266" y="2"/>
                  </a:cubicBezTo>
                  <a:cubicBezTo>
                    <a:pt x="1266" y="2"/>
                    <a:pt x="1267" y="2"/>
                    <a:pt x="1267" y="2"/>
                  </a:cubicBezTo>
                  <a:cubicBezTo>
                    <a:pt x="1267" y="3"/>
                    <a:pt x="1268" y="3"/>
                    <a:pt x="1268" y="3"/>
                  </a:cubicBezTo>
                  <a:cubicBezTo>
                    <a:pt x="1268" y="4"/>
                    <a:pt x="1268" y="4"/>
                    <a:pt x="1269" y="5"/>
                  </a:cubicBezTo>
                  <a:cubicBezTo>
                    <a:pt x="1269" y="6"/>
                    <a:pt x="1269" y="7"/>
                    <a:pt x="1269" y="8"/>
                  </a:cubicBezTo>
                  <a:cubicBezTo>
                    <a:pt x="1269" y="9"/>
                    <a:pt x="1269" y="10"/>
                    <a:pt x="1269" y="11"/>
                  </a:cubicBezTo>
                  <a:cubicBezTo>
                    <a:pt x="1268" y="11"/>
                    <a:pt x="1268" y="12"/>
                    <a:pt x="1268" y="12"/>
                  </a:cubicBezTo>
                  <a:cubicBezTo>
                    <a:pt x="1268" y="13"/>
                    <a:pt x="1267" y="13"/>
                    <a:pt x="1267" y="13"/>
                  </a:cubicBezTo>
                  <a:cubicBezTo>
                    <a:pt x="1267" y="14"/>
                    <a:pt x="1266" y="14"/>
                    <a:pt x="1266" y="14"/>
                  </a:cubicBezTo>
                  <a:cubicBezTo>
                    <a:pt x="1224" y="14"/>
                    <a:pt x="1224" y="14"/>
                    <a:pt x="1224" y="14"/>
                  </a:cubicBezTo>
                  <a:cubicBezTo>
                    <a:pt x="1224" y="47"/>
                    <a:pt x="1224" y="47"/>
                    <a:pt x="1224" y="47"/>
                  </a:cubicBezTo>
                  <a:cubicBezTo>
                    <a:pt x="1260" y="47"/>
                    <a:pt x="1260" y="47"/>
                    <a:pt x="1260" y="47"/>
                  </a:cubicBezTo>
                  <a:cubicBezTo>
                    <a:pt x="1260" y="47"/>
                    <a:pt x="1261" y="47"/>
                    <a:pt x="1261" y="47"/>
                  </a:cubicBezTo>
                  <a:cubicBezTo>
                    <a:pt x="1262" y="48"/>
                    <a:pt x="1262" y="48"/>
                    <a:pt x="1262" y="48"/>
                  </a:cubicBezTo>
                  <a:cubicBezTo>
                    <a:pt x="1262" y="49"/>
                    <a:pt x="1263" y="50"/>
                    <a:pt x="1263" y="50"/>
                  </a:cubicBezTo>
                  <a:cubicBezTo>
                    <a:pt x="1263" y="51"/>
                    <a:pt x="1263" y="52"/>
                    <a:pt x="1263" y="53"/>
                  </a:cubicBezTo>
                  <a:cubicBezTo>
                    <a:pt x="1263" y="54"/>
                    <a:pt x="1263" y="55"/>
                    <a:pt x="1263" y="56"/>
                  </a:cubicBezTo>
                  <a:cubicBezTo>
                    <a:pt x="1263" y="56"/>
                    <a:pt x="1262" y="57"/>
                    <a:pt x="1262" y="57"/>
                  </a:cubicBezTo>
                  <a:cubicBezTo>
                    <a:pt x="1262" y="58"/>
                    <a:pt x="1262" y="58"/>
                    <a:pt x="1261" y="58"/>
                  </a:cubicBezTo>
                  <a:cubicBezTo>
                    <a:pt x="1261" y="58"/>
                    <a:pt x="1260" y="59"/>
                    <a:pt x="1260" y="59"/>
                  </a:cubicBezTo>
                  <a:cubicBezTo>
                    <a:pt x="1224" y="59"/>
                    <a:pt x="1224" y="59"/>
                    <a:pt x="1224" y="59"/>
                  </a:cubicBezTo>
                  <a:cubicBezTo>
                    <a:pt x="1224" y="97"/>
                    <a:pt x="1224" y="97"/>
                    <a:pt x="1224" y="97"/>
                  </a:cubicBezTo>
                  <a:cubicBezTo>
                    <a:pt x="1267" y="97"/>
                    <a:pt x="1267" y="97"/>
                    <a:pt x="1267" y="97"/>
                  </a:cubicBezTo>
                  <a:cubicBezTo>
                    <a:pt x="1267" y="97"/>
                    <a:pt x="1267" y="97"/>
                    <a:pt x="1268" y="97"/>
                  </a:cubicBezTo>
                  <a:cubicBezTo>
                    <a:pt x="1268" y="97"/>
                    <a:pt x="1268" y="97"/>
                    <a:pt x="1269" y="98"/>
                  </a:cubicBezTo>
                  <a:cubicBezTo>
                    <a:pt x="1269" y="98"/>
                    <a:pt x="1269" y="99"/>
                    <a:pt x="1269" y="100"/>
                  </a:cubicBezTo>
                  <a:cubicBezTo>
                    <a:pt x="1269" y="100"/>
                    <a:pt x="1269" y="101"/>
                    <a:pt x="1269" y="103"/>
                  </a:cubicBezTo>
                  <a:close/>
                  <a:moveTo>
                    <a:pt x="1151" y="106"/>
                  </a:moveTo>
                  <a:cubicBezTo>
                    <a:pt x="1151" y="107"/>
                    <a:pt x="1151" y="107"/>
                    <a:pt x="1150" y="107"/>
                  </a:cubicBezTo>
                  <a:cubicBezTo>
                    <a:pt x="1150" y="108"/>
                    <a:pt x="1149" y="108"/>
                    <a:pt x="1149" y="108"/>
                  </a:cubicBezTo>
                  <a:cubicBezTo>
                    <a:pt x="1148" y="108"/>
                    <a:pt x="1147" y="109"/>
                    <a:pt x="1146" y="109"/>
                  </a:cubicBezTo>
                  <a:cubicBezTo>
                    <a:pt x="1145" y="109"/>
                    <a:pt x="1144" y="109"/>
                    <a:pt x="1142" y="109"/>
                  </a:cubicBezTo>
                  <a:cubicBezTo>
                    <a:pt x="1141" y="109"/>
                    <a:pt x="1140" y="109"/>
                    <a:pt x="1139" y="109"/>
                  </a:cubicBezTo>
                  <a:cubicBezTo>
                    <a:pt x="1138" y="109"/>
                    <a:pt x="1137" y="109"/>
                    <a:pt x="1136" y="109"/>
                  </a:cubicBezTo>
                  <a:cubicBezTo>
                    <a:pt x="1136" y="108"/>
                    <a:pt x="1135" y="108"/>
                    <a:pt x="1135" y="108"/>
                  </a:cubicBezTo>
                  <a:cubicBezTo>
                    <a:pt x="1134" y="108"/>
                    <a:pt x="1134" y="108"/>
                    <a:pt x="1134" y="108"/>
                  </a:cubicBezTo>
                  <a:cubicBezTo>
                    <a:pt x="1133" y="107"/>
                    <a:pt x="1133" y="107"/>
                    <a:pt x="1133" y="107"/>
                  </a:cubicBezTo>
                  <a:cubicBezTo>
                    <a:pt x="1133" y="107"/>
                    <a:pt x="1132" y="106"/>
                    <a:pt x="1132" y="106"/>
                  </a:cubicBezTo>
                  <a:cubicBezTo>
                    <a:pt x="1097" y="7"/>
                    <a:pt x="1097" y="7"/>
                    <a:pt x="1097" y="7"/>
                  </a:cubicBezTo>
                  <a:cubicBezTo>
                    <a:pt x="1097" y="6"/>
                    <a:pt x="1097" y="5"/>
                    <a:pt x="1097" y="4"/>
                  </a:cubicBezTo>
                  <a:cubicBezTo>
                    <a:pt x="1097" y="3"/>
                    <a:pt x="1097" y="3"/>
                    <a:pt x="1097" y="2"/>
                  </a:cubicBezTo>
                  <a:cubicBezTo>
                    <a:pt x="1098" y="2"/>
                    <a:pt x="1099" y="2"/>
                    <a:pt x="1100" y="2"/>
                  </a:cubicBezTo>
                  <a:cubicBezTo>
                    <a:pt x="1101" y="2"/>
                    <a:pt x="1102" y="1"/>
                    <a:pt x="1104" y="1"/>
                  </a:cubicBezTo>
                  <a:cubicBezTo>
                    <a:pt x="1106" y="1"/>
                    <a:pt x="1107" y="2"/>
                    <a:pt x="1108" y="2"/>
                  </a:cubicBezTo>
                  <a:cubicBezTo>
                    <a:pt x="1109" y="2"/>
                    <a:pt x="1110" y="2"/>
                    <a:pt x="1110" y="2"/>
                  </a:cubicBezTo>
                  <a:cubicBezTo>
                    <a:pt x="1111" y="2"/>
                    <a:pt x="1111" y="3"/>
                    <a:pt x="1111" y="3"/>
                  </a:cubicBezTo>
                  <a:cubicBezTo>
                    <a:pt x="1111" y="3"/>
                    <a:pt x="1112" y="4"/>
                    <a:pt x="1112" y="4"/>
                  </a:cubicBezTo>
                  <a:cubicBezTo>
                    <a:pt x="1142" y="94"/>
                    <a:pt x="1142" y="94"/>
                    <a:pt x="1142" y="94"/>
                  </a:cubicBezTo>
                  <a:cubicBezTo>
                    <a:pt x="1142" y="94"/>
                    <a:pt x="1142" y="94"/>
                    <a:pt x="1142" y="94"/>
                  </a:cubicBezTo>
                  <a:cubicBezTo>
                    <a:pt x="1172" y="4"/>
                    <a:pt x="1172" y="4"/>
                    <a:pt x="1172" y="4"/>
                  </a:cubicBezTo>
                  <a:cubicBezTo>
                    <a:pt x="1172" y="4"/>
                    <a:pt x="1172" y="3"/>
                    <a:pt x="1173" y="3"/>
                  </a:cubicBezTo>
                  <a:cubicBezTo>
                    <a:pt x="1173" y="3"/>
                    <a:pt x="1173" y="2"/>
                    <a:pt x="1174" y="2"/>
                  </a:cubicBezTo>
                  <a:cubicBezTo>
                    <a:pt x="1174" y="2"/>
                    <a:pt x="1175" y="2"/>
                    <a:pt x="1176" y="2"/>
                  </a:cubicBezTo>
                  <a:cubicBezTo>
                    <a:pt x="1177" y="2"/>
                    <a:pt x="1178" y="1"/>
                    <a:pt x="1180" y="1"/>
                  </a:cubicBezTo>
                  <a:cubicBezTo>
                    <a:pt x="1182" y="1"/>
                    <a:pt x="1183" y="2"/>
                    <a:pt x="1184" y="2"/>
                  </a:cubicBezTo>
                  <a:cubicBezTo>
                    <a:pt x="1185" y="2"/>
                    <a:pt x="1186" y="2"/>
                    <a:pt x="1186" y="2"/>
                  </a:cubicBezTo>
                  <a:cubicBezTo>
                    <a:pt x="1186" y="3"/>
                    <a:pt x="1187" y="3"/>
                    <a:pt x="1187" y="4"/>
                  </a:cubicBezTo>
                  <a:cubicBezTo>
                    <a:pt x="1186" y="5"/>
                    <a:pt x="1186" y="6"/>
                    <a:pt x="1186" y="7"/>
                  </a:cubicBezTo>
                  <a:lnTo>
                    <a:pt x="1151" y="106"/>
                  </a:lnTo>
                  <a:close/>
                  <a:moveTo>
                    <a:pt x="1073" y="106"/>
                  </a:moveTo>
                  <a:cubicBezTo>
                    <a:pt x="1073" y="107"/>
                    <a:pt x="1073" y="107"/>
                    <a:pt x="1073" y="107"/>
                  </a:cubicBezTo>
                  <a:cubicBezTo>
                    <a:pt x="1073" y="108"/>
                    <a:pt x="1072" y="108"/>
                    <a:pt x="1072" y="108"/>
                  </a:cubicBezTo>
                  <a:cubicBezTo>
                    <a:pt x="1071" y="108"/>
                    <a:pt x="1070" y="108"/>
                    <a:pt x="1070" y="109"/>
                  </a:cubicBezTo>
                  <a:cubicBezTo>
                    <a:pt x="1069" y="109"/>
                    <a:pt x="1068" y="109"/>
                    <a:pt x="1066" y="109"/>
                  </a:cubicBezTo>
                  <a:cubicBezTo>
                    <a:pt x="1065" y="109"/>
                    <a:pt x="1064" y="109"/>
                    <a:pt x="1063" y="109"/>
                  </a:cubicBezTo>
                  <a:cubicBezTo>
                    <a:pt x="1062" y="108"/>
                    <a:pt x="1061" y="108"/>
                    <a:pt x="1061" y="108"/>
                  </a:cubicBezTo>
                  <a:cubicBezTo>
                    <a:pt x="1060" y="108"/>
                    <a:pt x="1060" y="108"/>
                    <a:pt x="1059" y="107"/>
                  </a:cubicBezTo>
                  <a:cubicBezTo>
                    <a:pt x="1059" y="107"/>
                    <a:pt x="1059" y="107"/>
                    <a:pt x="1059" y="106"/>
                  </a:cubicBezTo>
                  <a:cubicBezTo>
                    <a:pt x="1059" y="4"/>
                    <a:pt x="1059" y="4"/>
                    <a:pt x="1059" y="4"/>
                  </a:cubicBezTo>
                  <a:cubicBezTo>
                    <a:pt x="1059" y="4"/>
                    <a:pt x="1059" y="3"/>
                    <a:pt x="1059" y="3"/>
                  </a:cubicBezTo>
                  <a:cubicBezTo>
                    <a:pt x="1060" y="3"/>
                    <a:pt x="1060" y="2"/>
                    <a:pt x="1061" y="2"/>
                  </a:cubicBezTo>
                  <a:cubicBezTo>
                    <a:pt x="1061" y="2"/>
                    <a:pt x="1062" y="2"/>
                    <a:pt x="1063" y="2"/>
                  </a:cubicBezTo>
                  <a:cubicBezTo>
                    <a:pt x="1064" y="2"/>
                    <a:pt x="1065" y="1"/>
                    <a:pt x="1066" y="1"/>
                  </a:cubicBezTo>
                  <a:cubicBezTo>
                    <a:pt x="1068" y="1"/>
                    <a:pt x="1069" y="2"/>
                    <a:pt x="1070" y="2"/>
                  </a:cubicBezTo>
                  <a:cubicBezTo>
                    <a:pt x="1070" y="2"/>
                    <a:pt x="1071" y="2"/>
                    <a:pt x="1072" y="2"/>
                  </a:cubicBezTo>
                  <a:cubicBezTo>
                    <a:pt x="1072" y="2"/>
                    <a:pt x="1073" y="3"/>
                    <a:pt x="1073" y="3"/>
                  </a:cubicBezTo>
                  <a:cubicBezTo>
                    <a:pt x="1073" y="3"/>
                    <a:pt x="1073" y="4"/>
                    <a:pt x="1073" y="4"/>
                  </a:cubicBezTo>
                  <a:lnTo>
                    <a:pt x="1073" y="106"/>
                  </a:lnTo>
                  <a:close/>
                  <a:moveTo>
                    <a:pt x="1024" y="103"/>
                  </a:moveTo>
                  <a:cubicBezTo>
                    <a:pt x="1024" y="104"/>
                    <a:pt x="1024" y="105"/>
                    <a:pt x="1024" y="105"/>
                  </a:cubicBezTo>
                  <a:cubicBezTo>
                    <a:pt x="1023" y="106"/>
                    <a:pt x="1023" y="107"/>
                    <a:pt x="1022" y="107"/>
                  </a:cubicBezTo>
                  <a:cubicBezTo>
                    <a:pt x="1022" y="108"/>
                    <a:pt x="1021" y="108"/>
                    <a:pt x="1020" y="108"/>
                  </a:cubicBezTo>
                  <a:cubicBezTo>
                    <a:pt x="1020" y="108"/>
                    <a:pt x="1019" y="109"/>
                    <a:pt x="1018" y="109"/>
                  </a:cubicBezTo>
                  <a:cubicBezTo>
                    <a:pt x="1014" y="109"/>
                    <a:pt x="1014" y="109"/>
                    <a:pt x="1014" y="109"/>
                  </a:cubicBezTo>
                  <a:cubicBezTo>
                    <a:pt x="1012" y="109"/>
                    <a:pt x="1011" y="108"/>
                    <a:pt x="1010" y="108"/>
                  </a:cubicBezTo>
                  <a:cubicBezTo>
                    <a:pt x="1009" y="108"/>
                    <a:pt x="1008" y="107"/>
                    <a:pt x="1007" y="107"/>
                  </a:cubicBezTo>
                  <a:cubicBezTo>
                    <a:pt x="1006" y="106"/>
                    <a:pt x="1005" y="105"/>
                    <a:pt x="1004" y="103"/>
                  </a:cubicBezTo>
                  <a:cubicBezTo>
                    <a:pt x="1003" y="102"/>
                    <a:pt x="1002" y="100"/>
                    <a:pt x="1001" y="98"/>
                  </a:cubicBezTo>
                  <a:cubicBezTo>
                    <a:pt x="967" y="37"/>
                    <a:pt x="967" y="37"/>
                    <a:pt x="967" y="37"/>
                  </a:cubicBezTo>
                  <a:cubicBezTo>
                    <a:pt x="966" y="34"/>
                    <a:pt x="964" y="31"/>
                    <a:pt x="962" y="28"/>
                  </a:cubicBezTo>
                  <a:cubicBezTo>
                    <a:pt x="960" y="24"/>
                    <a:pt x="959" y="21"/>
                    <a:pt x="957" y="18"/>
                  </a:cubicBezTo>
                  <a:cubicBezTo>
                    <a:pt x="957" y="18"/>
                    <a:pt x="957" y="18"/>
                    <a:pt x="957" y="18"/>
                  </a:cubicBezTo>
                  <a:cubicBezTo>
                    <a:pt x="957" y="22"/>
                    <a:pt x="957" y="26"/>
                    <a:pt x="957" y="30"/>
                  </a:cubicBezTo>
                  <a:cubicBezTo>
                    <a:pt x="957" y="34"/>
                    <a:pt x="957" y="38"/>
                    <a:pt x="957" y="42"/>
                  </a:cubicBezTo>
                  <a:cubicBezTo>
                    <a:pt x="957" y="106"/>
                    <a:pt x="957" y="106"/>
                    <a:pt x="957" y="106"/>
                  </a:cubicBezTo>
                  <a:cubicBezTo>
                    <a:pt x="957" y="107"/>
                    <a:pt x="957" y="107"/>
                    <a:pt x="957" y="107"/>
                  </a:cubicBezTo>
                  <a:cubicBezTo>
                    <a:pt x="957" y="108"/>
                    <a:pt x="956" y="108"/>
                    <a:pt x="956" y="108"/>
                  </a:cubicBezTo>
                  <a:cubicBezTo>
                    <a:pt x="955" y="108"/>
                    <a:pt x="955" y="108"/>
                    <a:pt x="954" y="109"/>
                  </a:cubicBezTo>
                  <a:cubicBezTo>
                    <a:pt x="953" y="109"/>
                    <a:pt x="952" y="109"/>
                    <a:pt x="950" y="109"/>
                  </a:cubicBezTo>
                  <a:cubicBezTo>
                    <a:pt x="949" y="109"/>
                    <a:pt x="948" y="109"/>
                    <a:pt x="947" y="109"/>
                  </a:cubicBezTo>
                  <a:cubicBezTo>
                    <a:pt x="946" y="108"/>
                    <a:pt x="946" y="108"/>
                    <a:pt x="945" y="108"/>
                  </a:cubicBezTo>
                  <a:cubicBezTo>
                    <a:pt x="945" y="108"/>
                    <a:pt x="944" y="108"/>
                    <a:pt x="944" y="107"/>
                  </a:cubicBezTo>
                  <a:cubicBezTo>
                    <a:pt x="944" y="107"/>
                    <a:pt x="944" y="107"/>
                    <a:pt x="944" y="106"/>
                  </a:cubicBezTo>
                  <a:cubicBezTo>
                    <a:pt x="944" y="8"/>
                    <a:pt x="944" y="8"/>
                    <a:pt x="944" y="8"/>
                  </a:cubicBezTo>
                  <a:cubicBezTo>
                    <a:pt x="944" y="6"/>
                    <a:pt x="944" y="4"/>
                    <a:pt x="946" y="3"/>
                  </a:cubicBezTo>
                  <a:cubicBezTo>
                    <a:pt x="947" y="2"/>
                    <a:pt x="948" y="2"/>
                    <a:pt x="950" y="2"/>
                  </a:cubicBezTo>
                  <a:cubicBezTo>
                    <a:pt x="956" y="2"/>
                    <a:pt x="956" y="2"/>
                    <a:pt x="956" y="2"/>
                  </a:cubicBezTo>
                  <a:cubicBezTo>
                    <a:pt x="958" y="2"/>
                    <a:pt x="959" y="2"/>
                    <a:pt x="960" y="2"/>
                  </a:cubicBezTo>
                  <a:cubicBezTo>
                    <a:pt x="961" y="3"/>
                    <a:pt x="962" y="3"/>
                    <a:pt x="963" y="4"/>
                  </a:cubicBezTo>
                  <a:cubicBezTo>
                    <a:pt x="964" y="4"/>
                    <a:pt x="965" y="5"/>
                    <a:pt x="966" y="6"/>
                  </a:cubicBezTo>
                  <a:cubicBezTo>
                    <a:pt x="966" y="7"/>
                    <a:pt x="967" y="9"/>
                    <a:pt x="968" y="11"/>
                  </a:cubicBezTo>
                  <a:cubicBezTo>
                    <a:pt x="994" y="57"/>
                    <a:pt x="994" y="57"/>
                    <a:pt x="994" y="57"/>
                  </a:cubicBezTo>
                  <a:cubicBezTo>
                    <a:pt x="996" y="60"/>
                    <a:pt x="997" y="63"/>
                    <a:pt x="999" y="66"/>
                  </a:cubicBezTo>
                  <a:cubicBezTo>
                    <a:pt x="1000" y="68"/>
                    <a:pt x="1002" y="71"/>
                    <a:pt x="1003" y="74"/>
                  </a:cubicBezTo>
                  <a:cubicBezTo>
                    <a:pt x="1004" y="76"/>
                    <a:pt x="1006" y="79"/>
                    <a:pt x="1007" y="81"/>
                  </a:cubicBezTo>
                  <a:cubicBezTo>
                    <a:pt x="1008" y="84"/>
                    <a:pt x="1010" y="87"/>
                    <a:pt x="1011" y="89"/>
                  </a:cubicBezTo>
                  <a:cubicBezTo>
                    <a:pt x="1011" y="89"/>
                    <a:pt x="1011" y="89"/>
                    <a:pt x="1011" y="89"/>
                  </a:cubicBezTo>
                  <a:cubicBezTo>
                    <a:pt x="1011" y="85"/>
                    <a:pt x="1011" y="80"/>
                    <a:pt x="1011" y="76"/>
                  </a:cubicBezTo>
                  <a:cubicBezTo>
                    <a:pt x="1011" y="71"/>
                    <a:pt x="1011" y="66"/>
                    <a:pt x="1011" y="62"/>
                  </a:cubicBezTo>
                  <a:cubicBezTo>
                    <a:pt x="1011" y="4"/>
                    <a:pt x="1011" y="4"/>
                    <a:pt x="1011" y="4"/>
                  </a:cubicBezTo>
                  <a:cubicBezTo>
                    <a:pt x="1011" y="4"/>
                    <a:pt x="1011" y="4"/>
                    <a:pt x="1011" y="3"/>
                  </a:cubicBezTo>
                  <a:cubicBezTo>
                    <a:pt x="1011" y="3"/>
                    <a:pt x="1012" y="3"/>
                    <a:pt x="1012" y="2"/>
                  </a:cubicBezTo>
                  <a:cubicBezTo>
                    <a:pt x="1013" y="2"/>
                    <a:pt x="1013" y="2"/>
                    <a:pt x="1014" y="2"/>
                  </a:cubicBezTo>
                  <a:cubicBezTo>
                    <a:pt x="1015" y="2"/>
                    <a:pt x="1016" y="2"/>
                    <a:pt x="1018" y="2"/>
                  </a:cubicBezTo>
                  <a:cubicBezTo>
                    <a:pt x="1019" y="2"/>
                    <a:pt x="1020" y="2"/>
                    <a:pt x="1021" y="2"/>
                  </a:cubicBezTo>
                  <a:cubicBezTo>
                    <a:pt x="1022" y="2"/>
                    <a:pt x="1022" y="2"/>
                    <a:pt x="1023" y="2"/>
                  </a:cubicBezTo>
                  <a:cubicBezTo>
                    <a:pt x="1023" y="3"/>
                    <a:pt x="1024" y="3"/>
                    <a:pt x="1024" y="3"/>
                  </a:cubicBezTo>
                  <a:cubicBezTo>
                    <a:pt x="1024" y="4"/>
                    <a:pt x="1024" y="4"/>
                    <a:pt x="1024" y="4"/>
                  </a:cubicBezTo>
                  <a:lnTo>
                    <a:pt x="1024" y="103"/>
                  </a:lnTo>
                  <a:close/>
                  <a:moveTo>
                    <a:pt x="909" y="69"/>
                  </a:moveTo>
                  <a:cubicBezTo>
                    <a:pt x="909" y="76"/>
                    <a:pt x="908" y="81"/>
                    <a:pt x="906" y="86"/>
                  </a:cubicBezTo>
                  <a:cubicBezTo>
                    <a:pt x="904" y="91"/>
                    <a:pt x="902" y="96"/>
                    <a:pt x="898" y="99"/>
                  </a:cubicBezTo>
                  <a:cubicBezTo>
                    <a:pt x="895" y="103"/>
                    <a:pt x="890" y="105"/>
                    <a:pt x="885" y="107"/>
                  </a:cubicBezTo>
                  <a:cubicBezTo>
                    <a:pt x="880" y="109"/>
                    <a:pt x="875" y="110"/>
                    <a:pt x="868" y="110"/>
                  </a:cubicBezTo>
                  <a:cubicBezTo>
                    <a:pt x="862" y="110"/>
                    <a:pt x="857" y="109"/>
                    <a:pt x="852" y="107"/>
                  </a:cubicBezTo>
                  <a:cubicBezTo>
                    <a:pt x="847" y="106"/>
                    <a:pt x="843" y="103"/>
                    <a:pt x="840" y="100"/>
                  </a:cubicBezTo>
                  <a:cubicBezTo>
                    <a:pt x="836" y="97"/>
                    <a:pt x="834" y="92"/>
                    <a:pt x="832" y="87"/>
                  </a:cubicBezTo>
                  <a:cubicBezTo>
                    <a:pt x="830" y="82"/>
                    <a:pt x="829" y="77"/>
                    <a:pt x="829" y="70"/>
                  </a:cubicBezTo>
                  <a:cubicBezTo>
                    <a:pt x="829" y="4"/>
                    <a:pt x="829" y="4"/>
                    <a:pt x="829" y="4"/>
                  </a:cubicBezTo>
                  <a:cubicBezTo>
                    <a:pt x="829" y="4"/>
                    <a:pt x="829" y="3"/>
                    <a:pt x="829" y="3"/>
                  </a:cubicBezTo>
                  <a:cubicBezTo>
                    <a:pt x="830" y="3"/>
                    <a:pt x="830" y="2"/>
                    <a:pt x="830" y="2"/>
                  </a:cubicBezTo>
                  <a:cubicBezTo>
                    <a:pt x="831" y="2"/>
                    <a:pt x="832" y="2"/>
                    <a:pt x="833" y="2"/>
                  </a:cubicBezTo>
                  <a:cubicBezTo>
                    <a:pt x="833" y="2"/>
                    <a:pt x="835" y="1"/>
                    <a:pt x="836" y="1"/>
                  </a:cubicBezTo>
                  <a:cubicBezTo>
                    <a:pt x="837" y="1"/>
                    <a:pt x="839" y="2"/>
                    <a:pt x="839" y="2"/>
                  </a:cubicBezTo>
                  <a:cubicBezTo>
                    <a:pt x="840" y="2"/>
                    <a:pt x="841" y="2"/>
                    <a:pt x="842" y="2"/>
                  </a:cubicBezTo>
                  <a:cubicBezTo>
                    <a:pt x="842" y="2"/>
                    <a:pt x="843" y="3"/>
                    <a:pt x="843" y="3"/>
                  </a:cubicBezTo>
                  <a:cubicBezTo>
                    <a:pt x="843" y="3"/>
                    <a:pt x="843" y="4"/>
                    <a:pt x="843" y="4"/>
                  </a:cubicBezTo>
                  <a:cubicBezTo>
                    <a:pt x="843" y="68"/>
                    <a:pt x="843" y="68"/>
                    <a:pt x="843" y="68"/>
                  </a:cubicBezTo>
                  <a:cubicBezTo>
                    <a:pt x="843" y="73"/>
                    <a:pt x="844" y="78"/>
                    <a:pt x="845" y="81"/>
                  </a:cubicBezTo>
                  <a:cubicBezTo>
                    <a:pt x="846" y="85"/>
                    <a:pt x="848" y="88"/>
                    <a:pt x="850" y="90"/>
                  </a:cubicBezTo>
                  <a:cubicBezTo>
                    <a:pt x="852" y="93"/>
                    <a:pt x="855" y="95"/>
                    <a:pt x="858" y="96"/>
                  </a:cubicBezTo>
                  <a:cubicBezTo>
                    <a:pt x="862" y="97"/>
                    <a:pt x="865" y="98"/>
                    <a:pt x="869" y="98"/>
                  </a:cubicBezTo>
                  <a:cubicBezTo>
                    <a:pt x="873" y="98"/>
                    <a:pt x="877" y="97"/>
                    <a:pt x="880" y="96"/>
                  </a:cubicBezTo>
                  <a:cubicBezTo>
                    <a:pt x="883" y="95"/>
                    <a:pt x="886" y="93"/>
                    <a:pt x="888" y="91"/>
                  </a:cubicBezTo>
                  <a:cubicBezTo>
                    <a:pt x="890" y="88"/>
                    <a:pt x="892" y="85"/>
                    <a:pt x="893" y="82"/>
                  </a:cubicBezTo>
                  <a:cubicBezTo>
                    <a:pt x="895" y="78"/>
                    <a:pt x="895" y="74"/>
                    <a:pt x="895" y="69"/>
                  </a:cubicBezTo>
                  <a:cubicBezTo>
                    <a:pt x="895" y="4"/>
                    <a:pt x="895" y="4"/>
                    <a:pt x="895" y="4"/>
                  </a:cubicBezTo>
                  <a:cubicBezTo>
                    <a:pt x="895" y="4"/>
                    <a:pt x="895" y="3"/>
                    <a:pt x="895" y="3"/>
                  </a:cubicBezTo>
                  <a:cubicBezTo>
                    <a:pt x="896" y="3"/>
                    <a:pt x="896" y="2"/>
                    <a:pt x="897" y="2"/>
                  </a:cubicBezTo>
                  <a:cubicBezTo>
                    <a:pt x="897" y="2"/>
                    <a:pt x="898" y="2"/>
                    <a:pt x="899" y="2"/>
                  </a:cubicBezTo>
                  <a:cubicBezTo>
                    <a:pt x="900" y="2"/>
                    <a:pt x="901" y="1"/>
                    <a:pt x="902" y="1"/>
                  </a:cubicBezTo>
                  <a:cubicBezTo>
                    <a:pt x="903" y="1"/>
                    <a:pt x="905" y="2"/>
                    <a:pt x="906" y="2"/>
                  </a:cubicBezTo>
                  <a:cubicBezTo>
                    <a:pt x="906" y="2"/>
                    <a:pt x="907" y="2"/>
                    <a:pt x="908" y="2"/>
                  </a:cubicBezTo>
                  <a:cubicBezTo>
                    <a:pt x="908" y="2"/>
                    <a:pt x="909" y="3"/>
                    <a:pt x="909" y="3"/>
                  </a:cubicBezTo>
                  <a:cubicBezTo>
                    <a:pt x="909" y="3"/>
                    <a:pt x="909" y="4"/>
                    <a:pt x="909" y="4"/>
                  </a:cubicBezTo>
                  <a:lnTo>
                    <a:pt x="909" y="69"/>
                  </a:lnTo>
                  <a:close/>
                  <a:moveTo>
                    <a:pt x="766" y="106"/>
                  </a:moveTo>
                  <a:cubicBezTo>
                    <a:pt x="766" y="107"/>
                    <a:pt x="765" y="107"/>
                    <a:pt x="765" y="107"/>
                  </a:cubicBezTo>
                  <a:cubicBezTo>
                    <a:pt x="765" y="108"/>
                    <a:pt x="765" y="108"/>
                    <a:pt x="764" y="108"/>
                  </a:cubicBezTo>
                  <a:cubicBezTo>
                    <a:pt x="763" y="108"/>
                    <a:pt x="763" y="108"/>
                    <a:pt x="762" y="109"/>
                  </a:cubicBezTo>
                  <a:cubicBezTo>
                    <a:pt x="761" y="109"/>
                    <a:pt x="760" y="109"/>
                    <a:pt x="758" y="109"/>
                  </a:cubicBezTo>
                  <a:cubicBezTo>
                    <a:pt x="757" y="109"/>
                    <a:pt x="756" y="109"/>
                    <a:pt x="755" y="109"/>
                  </a:cubicBezTo>
                  <a:cubicBezTo>
                    <a:pt x="754" y="108"/>
                    <a:pt x="753" y="108"/>
                    <a:pt x="753" y="108"/>
                  </a:cubicBezTo>
                  <a:cubicBezTo>
                    <a:pt x="752" y="108"/>
                    <a:pt x="752" y="108"/>
                    <a:pt x="752" y="107"/>
                  </a:cubicBezTo>
                  <a:cubicBezTo>
                    <a:pt x="751" y="107"/>
                    <a:pt x="751" y="107"/>
                    <a:pt x="751" y="106"/>
                  </a:cubicBezTo>
                  <a:cubicBezTo>
                    <a:pt x="751" y="4"/>
                    <a:pt x="751" y="4"/>
                    <a:pt x="751" y="4"/>
                  </a:cubicBezTo>
                  <a:cubicBezTo>
                    <a:pt x="751" y="4"/>
                    <a:pt x="751" y="3"/>
                    <a:pt x="752" y="3"/>
                  </a:cubicBezTo>
                  <a:cubicBezTo>
                    <a:pt x="752" y="3"/>
                    <a:pt x="752" y="2"/>
                    <a:pt x="753" y="2"/>
                  </a:cubicBezTo>
                  <a:cubicBezTo>
                    <a:pt x="754" y="2"/>
                    <a:pt x="754" y="2"/>
                    <a:pt x="755" y="2"/>
                  </a:cubicBezTo>
                  <a:cubicBezTo>
                    <a:pt x="756" y="2"/>
                    <a:pt x="757" y="1"/>
                    <a:pt x="758" y="1"/>
                  </a:cubicBezTo>
                  <a:cubicBezTo>
                    <a:pt x="760" y="1"/>
                    <a:pt x="761" y="2"/>
                    <a:pt x="762" y="2"/>
                  </a:cubicBezTo>
                  <a:cubicBezTo>
                    <a:pt x="763" y="2"/>
                    <a:pt x="763" y="2"/>
                    <a:pt x="764" y="2"/>
                  </a:cubicBezTo>
                  <a:cubicBezTo>
                    <a:pt x="765" y="2"/>
                    <a:pt x="765" y="3"/>
                    <a:pt x="765" y="3"/>
                  </a:cubicBezTo>
                  <a:cubicBezTo>
                    <a:pt x="765" y="3"/>
                    <a:pt x="766" y="4"/>
                    <a:pt x="766" y="4"/>
                  </a:cubicBezTo>
                  <a:lnTo>
                    <a:pt x="766" y="106"/>
                  </a:lnTo>
                  <a:close/>
                  <a:moveTo>
                    <a:pt x="681" y="16"/>
                  </a:moveTo>
                  <a:cubicBezTo>
                    <a:pt x="681" y="16"/>
                    <a:pt x="681" y="16"/>
                    <a:pt x="681" y="16"/>
                  </a:cubicBezTo>
                  <a:cubicBezTo>
                    <a:pt x="663" y="69"/>
                    <a:pt x="663" y="69"/>
                    <a:pt x="663" y="69"/>
                  </a:cubicBezTo>
                  <a:cubicBezTo>
                    <a:pt x="700" y="69"/>
                    <a:pt x="700" y="69"/>
                    <a:pt x="700" y="69"/>
                  </a:cubicBezTo>
                  <a:lnTo>
                    <a:pt x="681" y="16"/>
                  </a:lnTo>
                  <a:close/>
                  <a:moveTo>
                    <a:pt x="727" y="103"/>
                  </a:moveTo>
                  <a:cubicBezTo>
                    <a:pt x="727" y="105"/>
                    <a:pt x="728" y="106"/>
                    <a:pt x="728" y="106"/>
                  </a:cubicBezTo>
                  <a:cubicBezTo>
                    <a:pt x="728" y="107"/>
                    <a:pt x="728" y="108"/>
                    <a:pt x="727" y="108"/>
                  </a:cubicBezTo>
                  <a:cubicBezTo>
                    <a:pt x="727" y="108"/>
                    <a:pt x="726" y="109"/>
                    <a:pt x="725" y="109"/>
                  </a:cubicBezTo>
                  <a:cubicBezTo>
                    <a:pt x="724" y="109"/>
                    <a:pt x="723" y="109"/>
                    <a:pt x="721" y="109"/>
                  </a:cubicBezTo>
                  <a:cubicBezTo>
                    <a:pt x="719" y="109"/>
                    <a:pt x="718" y="109"/>
                    <a:pt x="717" y="109"/>
                  </a:cubicBezTo>
                  <a:cubicBezTo>
                    <a:pt x="716" y="109"/>
                    <a:pt x="715" y="108"/>
                    <a:pt x="714" y="108"/>
                  </a:cubicBezTo>
                  <a:cubicBezTo>
                    <a:pt x="714" y="108"/>
                    <a:pt x="714" y="108"/>
                    <a:pt x="713" y="108"/>
                  </a:cubicBezTo>
                  <a:cubicBezTo>
                    <a:pt x="713" y="107"/>
                    <a:pt x="713" y="107"/>
                    <a:pt x="713" y="106"/>
                  </a:cubicBezTo>
                  <a:cubicBezTo>
                    <a:pt x="704" y="80"/>
                    <a:pt x="704" y="80"/>
                    <a:pt x="704" y="80"/>
                  </a:cubicBezTo>
                  <a:cubicBezTo>
                    <a:pt x="659" y="80"/>
                    <a:pt x="659" y="80"/>
                    <a:pt x="659" y="80"/>
                  </a:cubicBezTo>
                  <a:cubicBezTo>
                    <a:pt x="651" y="106"/>
                    <a:pt x="651" y="106"/>
                    <a:pt x="651" y="106"/>
                  </a:cubicBezTo>
                  <a:cubicBezTo>
                    <a:pt x="650" y="106"/>
                    <a:pt x="650" y="107"/>
                    <a:pt x="650" y="107"/>
                  </a:cubicBezTo>
                  <a:cubicBezTo>
                    <a:pt x="650" y="108"/>
                    <a:pt x="649" y="108"/>
                    <a:pt x="649" y="108"/>
                  </a:cubicBezTo>
                  <a:cubicBezTo>
                    <a:pt x="648" y="108"/>
                    <a:pt x="647" y="109"/>
                    <a:pt x="646" y="109"/>
                  </a:cubicBezTo>
                  <a:cubicBezTo>
                    <a:pt x="646" y="109"/>
                    <a:pt x="644" y="109"/>
                    <a:pt x="643" y="109"/>
                  </a:cubicBezTo>
                  <a:cubicBezTo>
                    <a:pt x="641" y="109"/>
                    <a:pt x="640" y="109"/>
                    <a:pt x="639" y="109"/>
                  </a:cubicBezTo>
                  <a:cubicBezTo>
                    <a:pt x="638" y="108"/>
                    <a:pt x="637" y="108"/>
                    <a:pt x="637" y="108"/>
                  </a:cubicBezTo>
                  <a:cubicBezTo>
                    <a:pt x="636" y="107"/>
                    <a:pt x="636" y="107"/>
                    <a:pt x="636" y="106"/>
                  </a:cubicBezTo>
                  <a:cubicBezTo>
                    <a:pt x="636" y="105"/>
                    <a:pt x="636" y="104"/>
                    <a:pt x="637" y="103"/>
                  </a:cubicBezTo>
                  <a:cubicBezTo>
                    <a:pt x="672" y="4"/>
                    <a:pt x="672" y="4"/>
                    <a:pt x="672" y="4"/>
                  </a:cubicBezTo>
                  <a:cubicBezTo>
                    <a:pt x="673" y="4"/>
                    <a:pt x="673" y="3"/>
                    <a:pt x="673" y="3"/>
                  </a:cubicBezTo>
                  <a:cubicBezTo>
                    <a:pt x="674" y="3"/>
                    <a:pt x="674" y="2"/>
                    <a:pt x="675" y="2"/>
                  </a:cubicBezTo>
                  <a:cubicBezTo>
                    <a:pt x="676" y="2"/>
                    <a:pt x="676" y="2"/>
                    <a:pt x="678" y="2"/>
                  </a:cubicBezTo>
                  <a:cubicBezTo>
                    <a:pt x="679" y="2"/>
                    <a:pt x="680" y="1"/>
                    <a:pt x="682" y="1"/>
                  </a:cubicBezTo>
                  <a:cubicBezTo>
                    <a:pt x="683" y="1"/>
                    <a:pt x="685" y="2"/>
                    <a:pt x="686" y="2"/>
                  </a:cubicBezTo>
                  <a:cubicBezTo>
                    <a:pt x="687" y="2"/>
                    <a:pt x="688" y="2"/>
                    <a:pt x="689" y="2"/>
                  </a:cubicBezTo>
                  <a:cubicBezTo>
                    <a:pt x="690" y="2"/>
                    <a:pt x="690" y="3"/>
                    <a:pt x="690" y="3"/>
                  </a:cubicBezTo>
                  <a:cubicBezTo>
                    <a:pt x="691" y="3"/>
                    <a:pt x="691" y="4"/>
                    <a:pt x="691" y="5"/>
                  </a:cubicBezTo>
                  <a:lnTo>
                    <a:pt x="727" y="103"/>
                  </a:lnTo>
                  <a:close/>
                  <a:moveTo>
                    <a:pt x="612" y="106"/>
                  </a:moveTo>
                  <a:cubicBezTo>
                    <a:pt x="612" y="107"/>
                    <a:pt x="612" y="107"/>
                    <a:pt x="612" y="107"/>
                  </a:cubicBezTo>
                  <a:cubicBezTo>
                    <a:pt x="612" y="108"/>
                    <a:pt x="612" y="108"/>
                    <a:pt x="611" y="108"/>
                  </a:cubicBezTo>
                  <a:cubicBezTo>
                    <a:pt x="610" y="108"/>
                    <a:pt x="610" y="108"/>
                    <a:pt x="609" y="109"/>
                  </a:cubicBezTo>
                  <a:cubicBezTo>
                    <a:pt x="608" y="109"/>
                    <a:pt x="607" y="109"/>
                    <a:pt x="605" y="109"/>
                  </a:cubicBezTo>
                  <a:cubicBezTo>
                    <a:pt x="604" y="109"/>
                    <a:pt x="603" y="109"/>
                    <a:pt x="602" y="109"/>
                  </a:cubicBezTo>
                  <a:cubicBezTo>
                    <a:pt x="601" y="108"/>
                    <a:pt x="600" y="108"/>
                    <a:pt x="600" y="108"/>
                  </a:cubicBezTo>
                  <a:cubicBezTo>
                    <a:pt x="599" y="108"/>
                    <a:pt x="599" y="108"/>
                    <a:pt x="599" y="107"/>
                  </a:cubicBezTo>
                  <a:cubicBezTo>
                    <a:pt x="599" y="107"/>
                    <a:pt x="598" y="107"/>
                    <a:pt x="598" y="106"/>
                  </a:cubicBezTo>
                  <a:cubicBezTo>
                    <a:pt x="598" y="59"/>
                    <a:pt x="598" y="59"/>
                    <a:pt x="598" y="59"/>
                  </a:cubicBezTo>
                  <a:cubicBezTo>
                    <a:pt x="550" y="59"/>
                    <a:pt x="550" y="59"/>
                    <a:pt x="550" y="59"/>
                  </a:cubicBezTo>
                  <a:cubicBezTo>
                    <a:pt x="550" y="106"/>
                    <a:pt x="550" y="106"/>
                    <a:pt x="550" y="106"/>
                  </a:cubicBezTo>
                  <a:cubicBezTo>
                    <a:pt x="550" y="107"/>
                    <a:pt x="550" y="107"/>
                    <a:pt x="550" y="107"/>
                  </a:cubicBezTo>
                  <a:cubicBezTo>
                    <a:pt x="549" y="108"/>
                    <a:pt x="549" y="108"/>
                    <a:pt x="549" y="108"/>
                  </a:cubicBezTo>
                  <a:cubicBezTo>
                    <a:pt x="548" y="108"/>
                    <a:pt x="547" y="108"/>
                    <a:pt x="546" y="109"/>
                  </a:cubicBezTo>
                  <a:cubicBezTo>
                    <a:pt x="545" y="109"/>
                    <a:pt x="544" y="109"/>
                    <a:pt x="543" y="109"/>
                  </a:cubicBezTo>
                  <a:cubicBezTo>
                    <a:pt x="542" y="109"/>
                    <a:pt x="540" y="109"/>
                    <a:pt x="540" y="109"/>
                  </a:cubicBezTo>
                  <a:cubicBezTo>
                    <a:pt x="539" y="108"/>
                    <a:pt x="538" y="108"/>
                    <a:pt x="537" y="108"/>
                  </a:cubicBezTo>
                  <a:cubicBezTo>
                    <a:pt x="537" y="108"/>
                    <a:pt x="536" y="108"/>
                    <a:pt x="536" y="107"/>
                  </a:cubicBezTo>
                  <a:cubicBezTo>
                    <a:pt x="536" y="107"/>
                    <a:pt x="536" y="107"/>
                    <a:pt x="536" y="106"/>
                  </a:cubicBezTo>
                  <a:cubicBezTo>
                    <a:pt x="536" y="4"/>
                    <a:pt x="536" y="4"/>
                    <a:pt x="536" y="4"/>
                  </a:cubicBezTo>
                  <a:cubicBezTo>
                    <a:pt x="536" y="4"/>
                    <a:pt x="536" y="3"/>
                    <a:pt x="536" y="3"/>
                  </a:cubicBezTo>
                  <a:cubicBezTo>
                    <a:pt x="536" y="3"/>
                    <a:pt x="537" y="2"/>
                    <a:pt x="537" y="2"/>
                  </a:cubicBezTo>
                  <a:cubicBezTo>
                    <a:pt x="538" y="2"/>
                    <a:pt x="539" y="2"/>
                    <a:pt x="540" y="2"/>
                  </a:cubicBezTo>
                  <a:cubicBezTo>
                    <a:pt x="540" y="2"/>
                    <a:pt x="542" y="1"/>
                    <a:pt x="543" y="1"/>
                  </a:cubicBezTo>
                  <a:cubicBezTo>
                    <a:pt x="544" y="1"/>
                    <a:pt x="545" y="2"/>
                    <a:pt x="546" y="2"/>
                  </a:cubicBezTo>
                  <a:cubicBezTo>
                    <a:pt x="547" y="2"/>
                    <a:pt x="548" y="2"/>
                    <a:pt x="549" y="2"/>
                  </a:cubicBezTo>
                  <a:cubicBezTo>
                    <a:pt x="549" y="2"/>
                    <a:pt x="549" y="3"/>
                    <a:pt x="550" y="3"/>
                  </a:cubicBezTo>
                  <a:cubicBezTo>
                    <a:pt x="550" y="3"/>
                    <a:pt x="550" y="4"/>
                    <a:pt x="550" y="4"/>
                  </a:cubicBezTo>
                  <a:cubicBezTo>
                    <a:pt x="550" y="47"/>
                    <a:pt x="550" y="47"/>
                    <a:pt x="550" y="47"/>
                  </a:cubicBezTo>
                  <a:cubicBezTo>
                    <a:pt x="598" y="47"/>
                    <a:pt x="598" y="47"/>
                    <a:pt x="598" y="47"/>
                  </a:cubicBezTo>
                  <a:cubicBezTo>
                    <a:pt x="598" y="4"/>
                    <a:pt x="598" y="4"/>
                    <a:pt x="598" y="4"/>
                  </a:cubicBezTo>
                  <a:cubicBezTo>
                    <a:pt x="598" y="4"/>
                    <a:pt x="599" y="3"/>
                    <a:pt x="599" y="3"/>
                  </a:cubicBezTo>
                  <a:cubicBezTo>
                    <a:pt x="599" y="3"/>
                    <a:pt x="599" y="2"/>
                    <a:pt x="600" y="2"/>
                  </a:cubicBezTo>
                  <a:cubicBezTo>
                    <a:pt x="600" y="2"/>
                    <a:pt x="601" y="2"/>
                    <a:pt x="602" y="2"/>
                  </a:cubicBezTo>
                  <a:cubicBezTo>
                    <a:pt x="603" y="2"/>
                    <a:pt x="604" y="1"/>
                    <a:pt x="605" y="1"/>
                  </a:cubicBezTo>
                  <a:cubicBezTo>
                    <a:pt x="607" y="1"/>
                    <a:pt x="608" y="2"/>
                    <a:pt x="609" y="2"/>
                  </a:cubicBezTo>
                  <a:cubicBezTo>
                    <a:pt x="610" y="2"/>
                    <a:pt x="610" y="2"/>
                    <a:pt x="611" y="2"/>
                  </a:cubicBezTo>
                  <a:cubicBezTo>
                    <a:pt x="612" y="2"/>
                    <a:pt x="612" y="3"/>
                    <a:pt x="612" y="3"/>
                  </a:cubicBezTo>
                  <a:cubicBezTo>
                    <a:pt x="612" y="3"/>
                    <a:pt x="612" y="4"/>
                    <a:pt x="612" y="4"/>
                  </a:cubicBezTo>
                  <a:lnTo>
                    <a:pt x="612" y="106"/>
                  </a:lnTo>
                  <a:close/>
                  <a:moveTo>
                    <a:pt x="503" y="16"/>
                  </a:moveTo>
                  <a:cubicBezTo>
                    <a:pt x="503" y="17"/>
                    <a:pt x="503" y="18"/>
                    <a:pt x="503" y="19"/>
                  </a:cubicBezTo>
                  <a:cubicBezTo>
                    <a:pt x="503" y="20"/>
                    <a:pt x="503" y="21"/>
                    <a:pt x="502" y="21"/>
                  </a:cubicBezTo>
                  <a:cubicBezTo>
                    <a:pt x="502" y="22"/>
                    <a:pt x="502" y="22"/>
                    <a:pt x="502" y="22"/>
                  </a:cubicBezTo>
                  <a:cubicBezTo>
                    <a:pt x="501" y="22"/>
                    <a:pt x="501" y="23"/>
                    <a:pt x="500" y="23"/>
                  </a:cubicBezTo>
                  <a:cubicBezTo>
                    <a:pt x="500" y="23"/>
                    <a:pt x="499" y="22"/>
                    <a:pt x="497" y="21"/>
                  </a:cubicBezTo>
                  <a:cubicBezTo>
                    <a:pt x="496" y="20"/>
                    <a:pt x="494" y="19"/>
                    <a:pt x="491" y="18"/>
                  </a:cubicBezTo>
                  <a:cubicBezTo>
                    <a:pt x="488" y="16"/>
                    <a:pt x="485" y="15"/>
                    <a:pt x="482" y="14"/>
                  </a:cubicBezTo>
                  <a:cubicBezTo>
                    <a:pt x="478" y="13"/>
                    <a:pt x="474" y="13"/>
                    <a:pt x="469" y="13"/>
                  </a:cubicBezTo>
                  <a:cubicBezTo>
                    <a:pt x="463" y="13"/>
                    <a:pt x="458" y="14"/>
                    <a:pt x="453" y="16"/>
                  </a:cubicBezTo>
                  <a:cubicBezTo>
                    <a:pt x="448" y="18"/>
                    <a:pt x="445" y="21"/>
                    <a:pt x="441" y="25"/>
                  </a:cubicBezTo>
                  <a:cubicBezTo>
                    <a:pt x="438" y="28"/>
                    <a:pt x="436" y="33"/>
                    <a:pt x="434" y="38"/>
                  </a:cubicBezTo>
                  <a:cubicBezTo>
                    <a:pt x="432" y="43"/>
                    <a:pt x="431" y="49"/>
                    <a:pt x="431" y="55"/>
                  </a:cubicBezTo>
                  <a:cubicBezTo>
                    <a:pt x="431" y="62"/>
                    <a:pt x="432" y="68"/>
                    <a:pt x="434" y="73"/>
                  </a:cubicBezTo>
                  <a:cubicBezTo>
                    <a:pt x="436" y="78"/>
                    <a:pt x="439" y="83"/>
                    <a:pt x="442" y="86"/>
                  </a:cubicBezTo>
                  <a:cubicBezTo>
                    <a:pt x="445" y="90"/>
                    <a:pt x="449" y="93"/>
                    <a:pt x="454" y="95"/>
                  </a:cubicBezTo>
                  <a:cubicBezTo>
                    <a:pt x="459" y="97"/>
                    <a:pt x="464" y="97"/>
                    <a:pt x="469" y="97"/>
                  </a:cubicBezTo>
                  <a:cubicBezTo>
                    <a:pt x="472" y="97"/>
                    <a:pt x="476" y="97"/>
                    <a:pt x="479" y="96"/>
                  </a:cubicBezTo>
                  <a:cubicBezTo>
                    <a:pt x="483" y="96"/>
                    <a:pt x="486" y="94"/>
                    <a:pt x="489" y="93"/>
                  </a:cubicBezTo>
                  <a:cubicBezTo>
                    <a:pt x="489" y="62"/>
                    <a:pt x="489" y="62"/>
                    <a:pt x="489" y="62"/>
                  </a:cubicBezTo>
                  <a:cubicBezTo>
                    <a:pt x="464" y="62"/>
                    <a:pt x="464" y="62"/>
                    <a:pt x="464" y="62"/>
                  </a:cubicBezTo>
                  <a:cubicBezTo>
                    <a:pt x="463" y="62"/>
                    <a:pt x="462" y="61"/>
                    <a:pt x="462" y="60"/>
                  </a:cubicBezTo>
                  <a:cubicBezTo>
                    <a:pt x="461" y="59"/>
                    <a:pt x="461" y="58"/>
                    <a:pt x="461" y="56"/>
                  </a:cubicBezTo>
                  <a:cubicBezTo>
                    <a:pt x="461" y="55"/>
                    <a:pt x="461" y="54"/>
                    <a:pt x="461" y="53"/>
                  </a:cubicBezTo>
                  <a:cubicBezTo>
                    <a:pt x="461" y="53"/>
                    <a:pt x="462" y="52"/>
                    <a:pt x="462" y="51"/>
                  </a:cubicBezTo>
                  <a:cubicBezTo>
                    <a:pt x="462" y="51"/>
                    <a:pt x="462" y="51"/>
                    <a:pt x="463" y="50"/>
                  </a:cubicBezTo>
                  <a:cubicBezTo>
                    <a:pt x="463" y="50"/>
                    <a:pt x="463" y="50"/>
                    <a:pt x="464" y="50"/>
                  </a:cubicBezTo>
                  <a:cubicBezTo>
                    <a:pt x="498" y="50"/>
                    <a:pt x="498" y="50"/>
                    <a:pt x="498" y="50"/>
                  </a:cubicBezTo>
                  <a:cubicBezTo>
                    <a:pt x="498" y="50"/>
                    <a:pt x="499" y="50"/>
                    <a:pt x="500" y="50"/>
                  </a:cubicBezTo>
                  <a:cubicBezTo>
                    <a:pt x="500" y="51"/>
                    <a:pt x="501" y="51"/>
                    <a:pt x="501" y="51"/>
                  </a:cubicBezTo>
                  <a:cubicBezTo>
                    <a:pt x="502" y="52"/>
                    <a:pt x="502" y="53"/>
                    <a:pt x="502" y="53"/>
                  </a:cubicBezTo>
                  <a:cubicBezTo>
                    <a:pt x="503" y="54"/>
                    <a:pt x="503" y="55"/>
                    <a:pt x="503" y="56"/>
                  </a:cubicBezTo>
                  <a:cubicBezTo>
                    <a:pt x="503" y="96"/>
                    <a:pt x="503" y="96"/>
                    <a:pt x="503" y="96"/>
                  </a:cubicBezTo>
                  <a:cubicBezTo>
                    <a:pt x="503" y="98"/>
                    <a:pt x="502" y="99"/>
                    <a:pt x="502" y="100"/>
                  </a:cubicBezTo>
                  <a:cubicBezTo>
                    <a:pt x="502" y="101"/>
                    <a:pt x="500" y="102"/>
                    <a:pt x="499" y="103"/>
                  </a:cubicBezTo>
                  <a:cubicBezTo>
                    <a:pt x="497" y="104"/>
                    <a:pt x="495" y="105"/>
                    <a:pt x="493" y="105"/>
                  </a:cubicBezTo>
                  <a:cubicBezTo>
                    <a:pt x="490" y="106"/>
                    <a:pt x="488" y="107"/>
                    <a:pt x="485" y="108"/>
                  </a:cubicBezTo>
                  <a:cubicBezTo>
                    <a:pt x="482" y="109"/>
                    <a:pt x="480" y="109"/>
                    <a:pt x="477" y="109"/>
                  </a:cubicBezTo>
                  <a:cubicBezTo>
                    <a:pt x="474" y="110"/>
                    <a:pt x="471" y="110"/>
                    <a:pt x="469" y="110"/>
                  </a:cubicBezTo>
                  <a:cubicBezTo>
                    <a:pt x="460" y="110"/>
                    <a:pt x="453" y="109"/>
                    <a:pt x="447" y="106"/>
                  </a:cubicBezTo>
                  <a:cubicBezTo>
                    <a:pt x="440" y="103"/>
                    <a:pt x="435" y="100"/>
                    <a:pt x="430" y="95"/>
                  </a:cubicBezTo>
                  <a:cubicBezTo>
                    <a:pt x="426" y="90"/>
                    <a:pt x="422" y="85"/>
                    <a:pt x="420" y="78"/>
                  </a:cubicBezTo>
                  <a:cubicBezTo>
                    <a:pt x="418" y="72"/>
                    <a:pt x="416" y="64"/>
                    <a:pt x="416" y="56"/>
                  </a:cubicBezTo>
                  <a:cubicBezTo>
                    <a:pt x="416" y="48"/>
                    <a:pt x="418" y="40"/>
                    <a:pt x="420" y="33"/>
                  </a:cubicBezTo>
                  <a:cubicBezTo>
                    <a:pt x="423" y="26"/>
                    <a:pt x="426" y="21"/>
                    <a:pt x="431" y="16"/>
                  </a:cubicBezTo>
                  <a:cubicBezTo>
                    <a:pt x="436" y="11"/>
                    <a:pt x="441" y="7"/>
                    <a:pt x="448" y="4"/>
                  </a:cubicBezTo>
                  <a:cubicBezTo>
                    <a:pt x="454" y="2"/>
                    <a:pt x="461" y="0"/>
                    <a:pt x="469" y="0"/>
                  </a:cubicBezTo>
                  <a:cubicBezTo>
                    <a:pt x="473" y="0"/>
                    <a:pt x="477" y="1"/>
                    <a:pt x="481" y="2"/>
                  </a:cubicBezTo>
                  <a:cubicBezTo>
                    <a:pt x="484" y="2"/>
                    <a:pt x="487" y="3"/>
                    <a:pt x="490" y="4"/>
                  </a:cubicBezTo>
                  <a:cubicBezTo>
                    <a:pt x="493" y="5"/>
                    <a:pt x="495" y="6"/>
                    <a:pt x="497" y="7"/>
                  </a:cubicBezTo>
                  <a:cubicBezTo>
                    <a:pt x="499" y="8"/>
                    <a:pt x="500" y="9"/>
                    <a:pt x="501" y="10"/>
                  </a:cubicBezTo>
                  <a:cubicBezTo>
                    <a:pt x="502" y="11"/>
                    <a:pt x="502" y="11"/>
                    <a:pt x="503" y="12"/>
                  </a:cubicBezTo>
                  <a:cubicBezTo>
                    <a:pt x="503" y="13"/>
                    <a:pt x="503" y="15"/>
                    <a:pt x="503" y="16"/>
                  </a:cubicBezTo>
                  <a:close/>
                  <a:moveTo>
                    <a:pt x="388" y="103"/>
                  </a:moveTo>
                  <a:cubicBezTo>
                    <a:pt x="388" y="104"/>
                    <a:pt x="388" y="105"/>
                    <a:pt x="388" y="105"/>
                  </a:cubicBezTo>
                  <a:cubicBezTo>
                    <a:pt x="387" y="106"/>
                    <a:pt x="387" y="107"/>
                    <a:pt x="386" y="107"/>
                  </a:cubicBezTo>
                  <a:cubicBezTo>
                    <a:pt x="386" y="108"/>
                    <a:pt x="385" y="108"/>
                    <a:pt x="384" y="108"/>
                  </a:cubicBezTo>
                  <a:cubicBezTo>
                    <a:pt x="384" y="108"/>
                    <a:pt x="383" y="109"/>
                    <a:pt x="382" y="109"/>
                  </a:cubicBezTo>
                  <a:cubicBezTo>
                    <a:pt x="378" y="109"/>
                    <a:pt x="378" y="109"/>
                    <a:pt x="378" y="109"/>
                  </a:cubicBezTo>
                  <a:cubicBezTo>
                    <a:pt x="376" y="109"/>
                    <a:pt x="375" y="108"/>
                    <a:pt x="374" y="108"/>
                  </a:cubicBezTo>
                  <a:cubicBezTo>
                    <a:pt x="373" y="108"/>
                    <a:pt x="372" y="107"/>
                    <a:pt x="371" y="107"/>
                  </a:cubicBezTo>
                  <a:cubicBezTo>
                    <a:pt x="370" y="106"/>
                    <a:pt x="369" y="105"/>
                    <a:pt x="368" y="103"/>
                  </a:cubicBezTo>
                  <a:cubicBezTo>
                    <a:pt x="367" y="102"/>
                    <a:pt x="366" y="100"/>
                    <a:pt x="365" y="98"/>
                  </a:cubicBezTo>
                  <a:cubicBezTo>
                    <a:pt x="331" y="37"/>
                    <a:pt x="331" y="37"/>
                    <a:pt x="331" y="37"/>
                  </a:cubicBezTo>
                  <a:cubicBezTo>
                    <a:pt x="330" y="34"/>
                    <a:pt x="328" y="31"/>
                    <a:pt x="326" y="28"/>
                  </a:cubicBezTo>
                  <a:cubicBezTo>
                    <a:pt x="324" y="24"/>
                    <a:pt x="323" y="21"/>
                    <a:pt x="321" y="18"/>
                  </a:cubicBezTo>
                  <a:cubicBezTo>
                    <a:pt x="321" y="18"/>
                    <a:pt x="321" y="18"/>
                    <a:pt x="321" y="18"/>
                  </a:cubicBezTo>
                  <a:cubicBezTo>
                    <a:pt x="321" y="22"/>
                    <a:pt x="321" y="26"/>
                    <a:pt x="321" y="30"/>
                  </a:cubicBezTo>
                  <a:cubicBezTo>
                    <a:pt x="321" y="34"/>
                    <a:pt x="321" y="38"/>
                    <a:pt x="321" y="42"/>
                  </a:cubicBezTo>
                  <a:cubicBezTo>
                    <a:pt x="321" y="106"/>
                    <a:pt x="321" y="106"/>
                    <a:pt x="321" y="106"/>
                  </a:cubicBezTo>
                  <a:cubicBezTo>
                    <a:pt x="321" y="107"/>
                    <a:pt x="321" y="107"/>
                    <a:pt x="321" y="107"/>
                  </a:cubicBezTo>
                  <a:cubicBezTo>
                    <a:pt x="321" y="108"/>
                    <a:pt x="320" y="108"/>
                    <a:pt x="320" y="108"/>
                  </a:cubicBezTo>
                  <a:cubicBezTo>
                    <a:pt x="319" y="108"/>
                    <a:pt x="319" y="108"/>
                    <a:pt x="318" y="109"/>
                  </a:cubicBezTo>
                  <a:cubicBezTo>
                    <a:pt x="317" y="109"/>
                    <a:pt x="316" y="109"/>
                    <a:pt x="314" y="109"/>
                  </a:cubicBezTo>
                  <a:cubicBezTo>
                    <a:pt x="313" y="109"/>
                    <a:pt x="312" y="109"/>
                    <a:pt x="311" y="109"/>
                  </a:cubicBezTo>
                  <a:cubicBezTo>
                    <a:pt x="310" y="108"/>
                    <a:pt x="310" y="108"/>
                    <a:pt x="309" y="108"/>
                  </a:cubicBezTo>
                  <a:cubicBezTo>
                    <a:pt x="309" y="108"/>
                    <a:pt x="308" y="108"/>
                    <a:pt x="308" y="107"/>
                  </a:cubicBezTo>
                  <a:cubicBezTo>
                    <a:pt x="308" y="107"/>
                    <a:pt x="308" y="107"/>
                    <a:pt x="308" y="106"/>
                  </a:cubicBezTo>
                  <a:cubicBezTo>
                    <a:pt x="308" y="8"/>
                    <a:pt x="308" y="8"/>
                    <a:pt x="308" y="8"/>
                  </a:cubicBezTo>
                  <a:cubicBezTo>
                    <a:pt x="308" y="6"/>
                    <a:pt x="308" y="4"/>
                    <a:pt x="310" y="3"/>
                  </a:cubicBezTo>
                  <a:cubicBezTo>
                    <a:pt x="311" y="2"/>
                    <a:pt x="312" y="2"/>
                    <a:pt x="314" y="2"/>
                  </a:cubicBezTo>
                  <a:cubicBezTo>
                    <a:pt x="320" y="2"/>
                    <a:pt x="320" y="2"/>
                    <a:pt x="320" y="2"/>
                  </a:cubicBezTo>
                  <a:cubicBezTo>
                    <a:pt x="322" y="2"/>
                    <a:pt x="323" y="2"/>
                    <a:pt x="324" y="2"/>
                  </a:cubicBezTo>
                  <a:cubicBezTo>
                    <a:pt x="325" y="3"/>
                    <a:pt x="326" y="3"/>
                    <a:pt x="327" y="4"/>
                  </a:cubicBezTo>
                  <a:cubicBezTo>
                    <a:pt x="328" y="4"/>
                    <a:pt x="329" y="5"/>
                    <a:pt x="330" y="6"/>
                  </a:cubicBezTo>
                  <a:cubicBezTo>
                    <a:pt x="330" y="7"/>
                    <a:pt x="331" y="9"/>
                    <a:pt x="332" y="11"/>
                  </a:cubicBezTo>
                  <a:cubicBezTo>
                    <a:pt x="358" y="57"/>
                    <a:pt x="358" y="57"/>
                    <a:pt x="358" y="57"/>
                  </a:cubicBezTo>
                  <a:cubicBezTo>
                    <a:pt x="360" y="60"/>
                    <a:pt x="361" y="63"/>
                    <a:pt x="363" y="66"/>
                  </a:cubicBezTo>
                  <a:cubicBezTo>
                    <a:pt x="364" y="68"/>
                    <a:pt x="366" y="71"/>
                    <a:pt x="367" y="74"/>
                  </a:cubicBezTo>
                  <a:cubicBezTo>
                    <a:pt x="368" y="76"/>
                    <a:pt x="370" y="79"/>
                    <a:pt x="371" y="81"/>
                  </a:cubicBezTo>
                  <a:cubicBezTo>
                    <a:pt x="372" y="84"/>
                    <a:pt x="374" y="87"/>
                    <a:pt x="375" y="89"/>
                  </a:cubicBezTo>
                  <a:cubicBezTo>
                    <a:pt x="375" y="89"/>
                    <a:pt x="375" y="89"/>
                    <a:pt x="375" y="89"/>
                  </a:cubicBezTo>
                  <a:cubicBezTo>
                    <a:pt x="375" y="85"/>
                    <a:pt x="375" y="80"/>
                    <a:pt x="375" y="76"/>
                  </a:cubicBezTo>
                  <a:cubicBezTo>
                    <a:pt x="375" y="71"/>
                    <a:pt x="375" y="66"/>
                    <a:pt x="375" y="62"/>
                  </a:cubicBezTo>
                  <a:cubicBezTo>
                    <a:pt x="375" y="4"/>
                    <a:pt x="375" y="4"/>
                    <a:pt x="375" y="4"/>
                  </a:cubicBezTo>
                  <a:cubicBezTo>
                    <a:pt x="375" y="4"/>
                    <a:pt x="375" y="4"/>
                    <a:pt x="375" y="3"/>
                  </a:cubicBezTo>
                  <a:cubicBezTo>
                    <a:pt x="375" y="3"/>
                    <a:pt x="376" y="3"/>
                    <a:pt x="376" y="2"/>
                  </a:cubicBezTo>
                  <a:cubicBezTo>
                    <a:pt x="377" y="2"/>
                    <a:pt x="377" y="2"/>
                    <a:pt x="378" y="2"/>
                  </a:cubicBezTo>
                  <a:cubicBezTo>
                    <a:pt x="379" y="2"/>
                    <a:pt x="380" y="2"/>
                    <a:pt x="382" y="2"/>
                  </a:cubicBezTo>
                  <a:cubicBezTo>
                    <a:pt x="383" y="2"/>
                    <a:pt x="384" y="2"/>
                    <a:pt x="385" y="2"/>
                  </a:cubicBezTo>
                  <a:cubicBezTo>
                    <a:pt x="386" y="2"/>
                    <a:pt x="386" y="2"/>
                    <a:pt x="387" y="2"/>
                  </a:cubicBezTo>
                  <a:cubicBezTo>
                    <a:pt x="387" y="3"/>
                    <a:pt x="388" y="3"/>
                    <a:pt x="388" y="3"/>
                  </a:cubicBezTo>
                  <a:cubicBezTo>
                    <a:pt x="388" y="4"/>
                    <a:pt x="388" y="4"/>
                    <a:pt x="388" y="4"/>
                  </a:cubicBezTo>
                  <a:lnTo>
                    <a:pt x="388" y="103"/>
                  </a:lnTo>
                  <a:close/>
                  <a:moveTo>
                    <a:pt x="238" y="16"/>
                  </a:moveTo>
                  <a:cubicBezTo>
                    <a:pt x="238" y="16"/>
                    <a:pt x="238" y="16"/>
                    <a:pt x="238" y="16"/>
                  </a:cubicBezTo>
                  <a:cubicBezTo>
                    <a:pt x="219" y="69"/>
                    <a:pt x="219" y="69"/>
                    <a:pt x="219" y="69"/>
                  </a:cubicBezTo>
                  <a:cubicBezTo>
                    <a:pt x="256" y="69"/>
                    <a:pt x="256" y="69"/>
                    <a:pt x="256" y="69"/>
                  </a:cubicBezTo>
                  <a:lnTo>
                    <a:pt x="238" y="16"/>
                  </a:lnTo>
                  <a:close/>
                  <a:moveTo>
                    <a:pt x="283" y="103"/>
                  </a:moveTo>
                  <a:cubicBezTo>
                    <a:pt x="284" y="105"/>
                    <a:pt x="284" y="106"/>
                    <a:pt x="284" y="106"/>
                  </a:cubicBezTo>
                  <a:cubicBezTo>
                    <a:pt x="284" y="107"/>
                    <a:pt x="284" y="108"/>
                    <a:pt x="284" y="108"/>
                  </a:cubicBezTo>
                  <a:cubicBezTo>
                    <a:pt x="283" y="108"/>
                    <a:pt x="282" y="109"/>
                    <a:pt x="281" y="109"/>
                  </a:cubicBezTo>
                  <a:cubicBezTo>
                    <a:pt x="280" y="109"/>
                    <a:pt x="279" y="109"/>
                    <a:pt x="277" y="109"/>
                  </a:cubicBezTo>
                  <a:cubicBezTo>
                    <a:pt x="276" y="109"/>
                    <a:pt x="274" y="109"/>
                    <a:pt x="273" y="109"/>
                  </a:cubicBezTo>
                  <a:cubicBezTo>
                    <a:pt x="272" y="109"/>
                    <a:pt x="271" y="108"/>
                    <a:pt x="271" y="108"/>
                  </a:cubicBezTo>
                  <a:cubicBezTo>
                    <a:pt x="270" y="108"/>
                    <a:pt x="270" y="108"/>
                    <a:pt x="270" y="108"/>
                  </a:cubicBezTo>
                  <a:cubicBezTo>
                    <a:pt x="270" y="107"/>
                    <a:pt x="269" y="107"/>
                    <a:pt x="269" y="106"/>
                  </a:cubicBezTo>
                  <a:cubicBezTo>
                    <a:pt x="260" y="80"/>
                    <a:pt x="260" y="80"/>
                    <a:pt x="260" y="80"/>
                  </a:cubicBezTo>
                  <a:cubicBezTo>
                    <a:pt x="216" y="80"/>
                    <a:pt x="216" y="80"/>
                    <a:pt x="216" y="80"/>
                  </a:cubicBezTo>
                  <a:cubicBezTo>
                    <a:pt x="207" y="106"/>
                    <a:pt x="207" y="106"/>
                    <a:pt x="207" y="106"/>
                  </a:cubicBezTo>
                  <a:cubicBezTo>
                    <a:pt x="207" y="106"/>
                    <a:pt x="207" y="107"/>
                    <a:pt x="206" y="107"/>
                  </a:cubicBezTo>
                  <a:cubicBezTo>
                    <a:pt x="206" y="108"/>
                    <a:pt x="206" y="108"/>
                    <a:pt x="205" y="108"/>
                  </a:cubicBezTo>
                  <a:cubicBezTo>
                    <a:pt x="205" y="108"/>
                    <a:pt x="204" y="109"/>
                    <a:pt x="203" y="109"/>
                  </a:cubicBezTo>
                  <a:cubicBezTo>
                    <a:pt x="202" y="109"/>
                    <a:pt x="201" y="109"/>
                    <a:pt x="199" y="109"/>
                  </a:cubicBezTo>
                  <a:cubicBezTo>
                    <a:pt x="198" y="109"/>
                    <a:pt x="196" y="109"/>
                    <a:pt x="195" y="109"/>
                  </a:cubicBezTo>
                  <a:cubicBezTo>
                    <a:pt x="194" y="108"/>
                    <a:pt x="194" y="108"/>
                    <a:pt x="193" y="108"/>
                  </a:cubicBezTo>
                  <a:cubicBezTo>
                    <a:pt x="193" y="107"/>
                    <a:pt x="193" y="107"/>
                    <a:pt x="193" y="106"/>
                  </a:cubicBezTo>
                  <a:cubicBezTo>
                    <a:pt x="193" y="105"/>
                    <a:pt x="193" y="104"/>
                    <a:pt x="193" y="103"/>
                  </a:cubicBezTo>
                  <a:cubicBezTo>
                    <a:pt x="229" y="4"/>
                    <a:pt x="229" y="4"/>
                    <a:pt x="229" y="4"/>
                  </a:cubicBezTo>
                  <a:cubicBezTo>
                    <a:pt x="229" y="4"/>
                    <a:pt x="229" y="3"/>
                    <a:pt x="230" y="3"/>
                  </a:cubicBezTo>
                  <a:cubicBezTo>
                    <a:pt x="230" y="3"/>
                    <a:pt x="231" y="2"/>
                    <a:pt x="231" y="2"/>
                  </a:cubicBezTo>
                  <a:cubicBezTo>
                    <a:pt x="232" y="2"/>
                    <a:pt x="233" y="2"/>
                    <a:pt x="234" y="2"/>
                  </a:cubicBezTo>
                  <a:cubicBezTo>
                    <a:pt x="235" y="2"/>
                    <a:pt x="236" y="1"/>
                    <a:pt x="238" y="1"/>
                  </a:cubicBezTo>
                  <a:cubicBezTo>
                    <a:pt x="240" y="1"/>
                    <a:pt x="241" y="2"/>
                    <a:pt x="242" y="2"/>
                  </a:cubicBezTo>
                  <a:cubicBezTo>
                    <a:pt x="244" y="2"/>
                    <a:pt x="245" y="2"/>
                    <a:pt x="245" y="2"/>
                  </a:cubicBezTo>
                  <a:cubicBezTo>
                    <a:pt x="246" y="2"/>
                    <a:pt x="246" y="3"/>
                    <a:pt x="247" y="3"/>
                  </a:cubicBezTo>
                  <a:cubicBezTo>
                    <a:pt x="247" y="3"/>
                    <a:pt x="248" y="4"/>
                    <a:pt x="248" y="5"/>
                  </a:cubicBezTo>
                  <a:lnTo>
                    <a:pt x="283" y="103"/>
                  </a:lnTo>
                  <a:close/>
                  <a:moveTo>
                    <a:pt x="169" y="106"/>
                  </a:moveTo>
                  <a:cubicBezTo>
                    <a:pt x="169" y="107"/>
                    <a:pt x="169" y="107"/>
                    <a:pt x="169" y="107"/>
                  </a:cubicBezTo>
                  <a:cubicBezTo>
                    <a:pt x="168" y="108"/>
                    <a:pt x="168" y="108"/>
                    <a:pt x="167" y="108"/>
                  </a:cubicBezTo>
                  <a:cubicBezTo>
                    <a:pt x="167" y="108"/>
                    <a:pt x="166" y="108"/>
                    <a:pt x="165" y="109"/>
                  </a:cubicBezTo>
                  <a:cubicBezTo>
                    <a:pt x="164" y="109"/>
                    <a:pt x="163" y="109"/>
                    <a:pt x="162" y="109"/>
                  </a:cubicBezTo>
                  <a:cubicBezTo>
                    <a:pt x="161" y="109"/>
                    <a:pt x="159" y="109"/>
                    <a:pt x="158" y="109"/>
                  </a:cubicBezTo>
                  <a:cubicBezTo>
                    <a:pt x="158" y="108"/>
                    <a:pt x="157" y="108"/>
                    <a:pt x="156" y="108"/>
                  </a:cubicBezTo>
                  <a:cubicBezTo>
                    <a:pt x="156" y="108"/>
                    <a:pt x="155" y="108"/>
                    <a:pt x="155" y="107"/>
                  </a:cubicBezTo>
                  <a:cubicBezTo>
                    <a:pt x="155" y="107"/>
                    <a:pt x="155" y="107"/>
                    <a:pt x="155" y="106"/>
                  </a:cubicBezTo>
                  <a:cubicBezTo>
                    <a:pt x="155" y="59"/>
                    <a:pt x="155" y="59"/>
                    <a:pt x="155" y="59"/>
                  </a:cubicBezTo>
                  <a:cubicBezTo>
                    <a:pt x="106" y="59"/>
                    <a:pt x="106" y="59"/>
                    <a:pt x="106" y="59"/>
                  </a:cubicBezTo>
                  <a:cubicBezTo>
                    <a:pt x="106" y="106"/>
                    <a:pt x="106" y="106"/>
                    <a:pt x="106" y="106"/>
                  </a:cubicBezTo>
                  <a:cubicBezTo>
                    <a:pt x="106" y="107"/>
                    <a:pt x="106" y="107"/>
                    <a:pt x="106" y="107"/>
                  </a:cubicBezTo>
                  <a:cubicBezTo>
                    <a:pt x="106" y="108"/>
                    <a:pt x="106" y="108"/>
                    <a:pt x="105" y="108"/>
                  </a:cubicBezTo>
                  <a:cubicBezTo>
                    <a:pt x="104" y="108"/>
                    <a:pt x="104" y="108"/>
                    <a:pt x="103" y="109"/>
                  </a:cubicBezTo>
                  <a:cubicBezTo>
                    <a:pt x="102" y="109"/>
                    <a:pt x="101" y="109"/>
                    <a:pt x="99" y="109"/>
                  </a:cubicBezTo>
                  <a:cubicBezTo>
                    <a:pt x="98" y="109"/>
                    <a:pt x="97" y="109"/>
                    <a:pt x="96" y="109"/>
                  </a:cubicBezTo>
                  <a:cubicBezTo>
                    <a:pt x="95" y="108"/>
                    <a:pt x="94" y="108"/>
                    <a:pt x="94" y="108"/>
                  </a:cubicBezTo>
                  <a:cubicBezTo>
                    <a:pt x="93" y="108"/>
                    <a:pt x="93" y="108"/>
                    <a:pt x="93" y="107"/>
                  </a:cubicBezTo>
                  <a:cubicBezTo>
                    <a:pt x="92" y="107"/>
                    <a:pt x="92" y="107"/>
                    <a:pt x="92" y="106"/>
                  </a:cubicBezTo>
                  <a:cubicBezTo>
                    <a:pt x="92" y="4"/>
                    <a:pt x="92" y="4"/>
                    <a:pt x="92" y="4"/>
                  </a:cubicBezTo>
                  <a:cubicBezTo>
                    <a:pt x="92" y="4"/>
                    <a:pt x="92" y="3"/>
                    <a:pt x="93" y="3"/>
                  </a:cubicBezTo>
                  <a:cubicBezTo>
                    <a:pt x="93" y="3"/>
                    <a:pt x="93" y="2"/>
                    <a:pt x="94" y="2"/>
                  </a:cubicBezTo>
                  <a:cubicBezTo>
                    <a:pt x="94" y="2"/>
                    <a:pt x="95" y="2"/>
                    <a:pt x="96" y="2"/>
                  </a:cubicBezTo>
                  <a:cubicBezTo>
                    <a:pt x="97" y="2"/>
                    <a:pt x="98" y="1"/>
                    <a:pt x="99" y="1"/>
                  </a:cubicBezTo>
                  <a:cubicBezTo>
                    <a:pt x="101" y="1"/>
                    <a:pt x="102" y="2"/>
                    <a:pt x="103" y="2"/>
                  </a:cubicBezTo>
                  <a:cubicBezTo>
                    <a:pt x="104" y="2"/>
                    <a:pt x="104" y="2"/>
                    <a:pt x="105" y="2"/>
                  </a:cubicBezTo>
                  <a:cubicBezTo>
                    <a:pt x="106" y="2"/>
                    <a:pt x="106" y="3"/>
                    <a:pt x="106" y="3"/>
                  </a:cubicBezTo>
                  <a:cubicBezTo>
                    <a:pt x="106" y="3"/>
                    <a:pt x="106" y="4"/>
                    <a:pt x="106" y="4"/>
                  </a:cubicBezTo>
                  <a:cubicBezTo>
                    <a:pt x="106" y="47"/>
                    <a:pt x="106" y="47"/>
                    <a:pt x="106" y="47"/>
                  </a:cubicBezTo>
                  <a:cubicBezTo>
                    <a:pt x="155" y="47"/>
                    <a:pt x="155" y="47"/>
                    <a:pt x="155" y="47"/>
                  </a:cubicBezTo>
                  <a:cubicBezTo>
                    <a:pt x="155" y="4"/>
                    <a:pt x="155" y="4"/>
                    <a:pt x="155" y="4"/>
                  </a:cubicBezTo>
                  <a:cubicBezTo>
                    <a:pt x="155" y="4"/>
                    <a:pt x="155" y="3"/>
                    <a:pt x="155" y="3"/>
                  </a:cubicBezTo>
                  <a:cubicBezTo>
                    <a:pt x="155" y="3"/>
                    <a:pt x="156" y="2"/>
                    <a:pt x="156" y="2"/>
                  </a:cubicBezTo>
                  <a:cubicBezTo>
                    <a:pt x="157" y="2"/>
                    <a:pt x="158" y="2"/>
                    <a:pt x="158" y="2"/>
                  </a:cubicBezTo>
                  <a:cubicBezTo>
                    <a:pt x="159" y="2"/>
                    <a:pt x="161" y="1"/>
                    <a:pt x="162" y="1"/>
                  </a:cubicBezTo>
                  <a:cubicBezTo>
                    <a:pt x="163" y="1"/>
                    <a:pt x="164" y="2"/>
                    <a:pt x="165" y="2"/>
                  </a:cubicBezTo>
                  <a:cubicBezTo>
                    <a:pt x="166" y="2"/>
                    <a:pt x="167" y="2"/>
                    <a:pt x="167" y="2"/>
                  </a:cubicBezTo>
                  <a:cubicBezTo>
                    <a:pt x="168" y="2"/>
                    <a:pt x="168" y="3"/>
                    <a:pt x="169" y="3"/>
                  </a:cubicBezTo>
                  <a:cubicBezTo>
                    <a:pt x="169" y="3"/>
                    <a:pt x="169" y="4"/>
                    <a:pt x="169" y="4"/>
                  </a:cubicBezTo>
                  <a:lnTo>
                    <a:pt x="169" y="106"/>
                  </a:lnTo>
                  <a:close/>
                  <a:moveTo>
                    <a:pt x="65" y="79"/>
                  </a:moveTo>
                  <a:cubicBezTo>
                    <a:pt x="65" y="83"/>
                    <a:pt x="65" y="88"/>
                    <a:pt x="63" y="92"/>
                  </a:cubicBezTo>
                  <a:cubicBezTo>
                    <a:pt x="61" y="96"/>
                    <a:pt x="58" y="99"/>
                    <a:pt x="55" y="102"/>
                  </a:cubicBezTo>
                  <a:cubicBezTo>
                    <a:pt x="52" y="104"/>
                    <a:pt x="48" y="107"/>
                    <a:pt x="44" y="108"/>
                  </a:cubicBezTo>
                  <a:cubicBezTo>
                    <a:pt x="39" y="109"/>
                    <a:pt x="34" y="110"/>
                    <a:pt x="29" y="110"/>
                  </a:cubicBezTo>
                  <a:cubicBezTo>
                    <a:pt x="26" y="110"/>
                    <a:pt x="22" y="110"/>
                    <a:pt x="19" y="109"/>
                  </a:cubicBezTo>
                  <a:cubicBezTo>
                    <a:pt x="16" y="108"/>
                    <a:pt x="14" y="108"/>
                    <a:pt x="11" y="107"/>
                  </a:cubicBezTo>
                  <a:cubicBezTo>
                    <a:pt x="9" y="106"/>
                    <a:pt x="7" y="105"/>
                    <a:pt x="5" y="104"/>
                  </a:cubicBezTo>
                  <a:cubicBezTo>
                    <a:pt x="4" y="103"/>
                    <a:pt x="3" y="102"/>
                    <a:pt x="2" y="102"/>
                  </a:cubicBezTo>
                  <a:cubicBezTo>
                    <a:pt x="1" y="101"/>
                    <a:pt x="1" y="100"/>
                    <a:pt x="1" y="99"/>
                  </a:cubicBezTo>
                  <a:cubicBezTo>
                    <a:pt x="0" y="98"/>
                    <a:pt x="0" y="97"/>
                    <a:pt x="0" y="95"/>
                  </a:cubicBezTo>
                  <a:cubicBezTo>
                    <a:pt x="0" y="94"/>
                    <a:pt x="0" y="93"/>
                    <a:pt x="0" y="92"/>
                  </a:cubicBezTo>
                  <a:cubicBezTo>
                    <a:pt x="0" y="91"/>
                    <a:pt x="1" y="91"/>
                    <a:pt x="1" y="90"/>
                  </a:cubicBezTo>
                  <a:cubicBezTo>
                    <a:pt x="1" y="90"/>
                    <a:pt x="1" y="89"/>
                    <a:pt x="2" y="89"/>
                  </a:cubicBezTo>
                  <a:cubicBezTo>
                    <a:pt x="2" y="89"/>
                    <a:pt x="2" y="89"/>
                    <a:pt x="3" y="89"/>
                  </a:cubicBezTo>
                  <a:cubicBezTo>
                    <a:pt x="3" y="89"/>
                    <a:pt x="5" y="89"/>
                    <a:pt x="6" y="90"/>
                  </a:cubicBezTo>
                  <a:cubicBezTo>
                    <a:pt x="7" y="91"/>
                    <a:pt x="9" y="92"/>
                    <a:pt x="11" y="93"/>
                  </a:cubicBezTo>
                  <a:cubicBezTo>
                    <a:pt x="14" y="94"/>
                    <a:pt x="16" y="95"/>
                    <a:pt x="19" y="96"/>
                  </a:cubicBezTo>
                  <a:cubicBezTo>
                    <a:pt x="22" y="97"/>
                    <a:pt x="26" y="98"/>
                    <a:pt x="30" y="98"/>
                  </a:cubicBezTo>
                  <a:cubicBezTo>
                    <a:pt x="33" y="98"/>
                    <a:pt x="36" y="97"/>
                    <a:pt x="38" y="97"/>
                  </a:cubicBezTo>
                  <a:cubicBezTo>
                    <a:pt x="41" y="96"/>
                    <a:pt x="43" y="95"/>
                    <a:pt x="45" y="93"/>
                  </a:cubicBezTo>
                  <a:cubicBezTo>
                    <a:pt x="47" y="92"/>
                    <a:pt x="48" y="90"/>
                    <a:pt x="49" y="88"/>
                  </a:cubicBezTo>
                  <a:cubicBezTo>
                    <a:pt x="50" y="85"/>
                    <a:pt x="51" y="83"/>
                    <a:pt x="51" y="80"/>
                  </a:cubicBezTo>
                  <a:cubicBezTo>
                    <a:pt x="51" y="77"/>
                    <a:pt x="50" y="74"/>
                    <a:pt x="49" y="72"/>
                  </a:cubicBezTo>
                  <a:cubicBezTo>
                    <a:pt x="47" y="70"/>
                    <a:pt x="45" y="68"/>
                    <a:pt x="43" y="67"/>
                  </a:cubicBezTo>
                  <a:cubicBezTo>
                    <a:pt x="41" y="65"/>
                    <a:pt x="38" y="64"/>
                    <a:pt x="36" y="62"/>
                  </a:cubicBezTo>
                  <a:cubicBezTo>
                    <a:pt x="33" y="61"/>
                    <a:pt x="30" y="60"/>
                    <a:pt x="27" y="58"/>
                  </a:cubicBezTo>
                  <a:cubicBezTo>
                    <a:pt x="24" y="57"/>
                    <a:pt x="21" y="55"/>
                    <a:pt x="18" y="54"/>
                  </a:cubicBezTo>
                  <a:cubicBezTo>
                    <a:pt x="15" y="52"/>
                    <a:pt x="12" y="50"/>
                    <a:pt x="10" y="48"/>
                  </a:cubicBezTo>
                  <a:cubicBezTo>
                    <a:pt x="8" y="45"/>
                    <a:pt x="6" y="43"/>
                    <a:pt x="5" y="39"/>
                  </a:cubicBezTo>
                  <a:cubicBezTo>
                    <a:pt x="3" y="36"/>
                    <a:pt x="3" y="33"/>
                    <a:pt x="3" y="28"/>
                  </a:cubicBezTo>
                  <a:cubicBezTo>
                    <a:pt x="3" y="24"/>
                    <a:pt x="4" y="20"/>
                    <a:pt x="5" y="16"/>
                  </a:cubicBezTo>
                  <a:cubicBezTo>
                    <a:pt x="7" y="13"/>
                    <a:pt x="9" y="10"/>
                    <a:pt x="12" y="8"/>
                  </a:cubicBezTo>
                  <a:cubicBezTo>
                    <a:pt x="15" y="5"/>
                    <a:pt x="18" y="3"/>
                    <a:pt x="22" y="2"/>
                  </a:cubicBezTo>
                  <a:cubicBezTo>
                    <a:pt x="26" y="1"/>
                    <a:pt x="30" y="0"/>
                    <a:pt x="35" y="0"/>
                  </a:cubicBezTo>
                  <a:cubicBezTo>
                    <a:pt x="37" y="0"/>
                    <a:pt x="40" y="1"/>
                    <a:pt x="42" y="1"/>
                  </a:cubicBezTo>
                  <a:cubicBezTo>
                    <a:pt x="44" y="1"/>
                    <a:pt x="47" y="2"/>
                    <a:pt x="49" y="3"/>
                  </a:cubicBezTo>
                  <a:cubicBezTo>
                    <a:pt x="51" y="3"/>
                    <a:pt x="53" y="4"/>
                    <a:pt x="54" y="5"/>
                  </a:cubicBezTo>
                  <a:cubicBezTo>
                    <a:pt x="56" y="6"/>
                    <a:pt x="57" y="7"/>
                    <a:pt x="58" y="7"/>
                  </a:cubicBezTo>
                  <a:cubicBezTo>
                    <a:pt x="58" y="8"/>
                    <a:pt x="59" y="8"/>
                    <a:pt x="59" y="8"/>
                  </a:cubicBezTo>
                  <a:cubicBezTo>
                    <a:pt x="59" y="9"/>
                    <a:pt x="59" y="9"/>
                    <a:pt x="59" y="9"/>
                  </a:cubicBezTo>
                  <a:cubicBezTo>
                    <a:pt x="59" y="10"/>
                    <a:pt x="59" y="10"/>
                    <a:pt x="59" y="11"/>
                  </a:cubicBezTo>
                  <a:cubicBezTo>
                    <a:pt x="59" y="12"/>
                    <a:pt x="59" y="13"/>
                    <a:pt x="59" y="14"/>
                  </a:cubicBezTo>
                  <a:cubicBezTo>
                    <a:pt x="59" y="15"/>
                    <a:pt x="59" y="15"/>
                    <a:pt x="59" y="16"/>
                  </a:cubicBezTo>
                  <a:cubicBezTo>
                    <a:pt x="59" y="17"/>
                    <a:pt x="59" y="18"/>
                    <a:pt x="59" y="18"/>
                  </a:cubicBezTo>
                  <a:cubicBezTo>
                    <a:pt x="59" y="19"/>
                    <a:pt x="59" y="19"/>
                    <a:pt x="58" y="19"/>
                  </a:cubicBezTo>
                  <a:cubicBezTo>
                    <a:pt x="58" y="20"/>
                    <a:pt x="58" y="20"/>
                    <a:pt x="57" y="20"/>
                  </a:cubicBezTo>
                  <a:cubicBezTo>
                    <a:pt x="57" y="20"/>
                    <a:pt x="56" y="19"/>
                    <a:pt x="54" y="19"/>
                  </a:cubicBezTo>
                  <a:cubicBezTo>
                    <a:pt x="53" y="18"/>
                    <a:pt x="52" y="17"/>
                    <a:pt x="50" y="16"/>
                  </a:cubicBezTo>
                  <a:cubicBezTo>
                    <a:pt x="48" y="15"/>
                    <a:pt x="46" y="14"/>
                    <a:pt x="43" y="13"/>
                  </a:cubicBezTo>
                  <a:cubicBezTo>
                    <a:pt x="41" y="13"/>
                    <a:pt x="38" y="12"/>
                    <a:pt x="35" y="12"/>
                  </a:cubicBezTo>
                  <a:cubicBezTo>
                    <a:pt x="32" y="12"/>
                    <a:pt x="29" y="13"/>
                    <a:pt x="27" y="13"/>
                  </a:cubicBezTo>
                  <a:cubicBezTo>
                    <a:pt x="25" y="14"/>
                    <a:pt x="23" y="15"/>
                    <a:pt x="21" y="17"/>
                  </a:cubicBezTo>
                  <a:cubicBezTo>
                    <a:pt x="20" y="18"/>
                    <a:pt x="19" y="19"/>
                    <a:pt x="18" y="21"/>
                  </a:cubicBezTo>
                  <a:cubicBezTo>
                    <a:pt x="17" y="23"/>
                    <a:pt x="17" y="25"/>
                    <a:pt x="17" y="27"/>
                  </a:cubicBezTo>
                  <a:cubicBezTo>
                    <a:pt x="17" y="30"/>
                    <a:pt x="18" y="32"/>
                    <a:pt x="19" y="35"/>
                  </a:cubicBezTo>
                  <a:cubicBezTo>
                    <a:pt x="21" y="37"/>
                    <a:pt x="22" y="39"/>
                    <a:pt x="25" y="40"/>
                  </a:cubicBezTo>
                  <a:cubicBezTo>
                    <a:pt x="27" y="42"/>
                    <a:pt x="29" y="43"/>
                    <a:pt x="32" y="45"/>
                  </a:cubicBezTo>
                  <a:cubicBezTo>
                    <a:pt x="35" y="46"/>
                    <a:pt x="38" y="48"/>
                    <a:pt x="41" y="49"/>
                  </a:cubicBezTo>
                  <a:cubicBezTo>
                    <a:pt x="44" y="50"/>
                    <a:pt x="47" y="52"/>
                    <a:pt x="50" y="54"/>
                  </a:cubicBezTo>
                  <a:cubicBezTo>
                    <a:pt x="53" y="55"/>
                    <a:pt x="56" y="57"/>
                    <a:pt x="58" y="59"/>
                  </a:cubicBezTo>
                  <a:cubicBezTo>
                    <a:pt x="60" y="62"/>
                    <a:pt x="62" y="64"/>
                    <a:pt x="63" y="68"/>
                  </a:cubicBezTo>
                  <a:cubicBezTo>
                    <a:pt x="65" y="71"/>
                    <a:pt x="65" y="74"/>
                    <a:pt x="65" y="79"/>
                  </a:cubicBezTo>
                  <a:close/>
                  <a:moveTo>
                    <a:pt x="1650" y="67"/>
                  </a:moveTo>
                  <a:cubicBezTo>
                    <a:pt x="1650" y="106"/>
                    <a:pt x="1650" y="106"/>
                    <a:pt x="1650" y="106"/>
                  </a:cubicBezTo>
                  <a:cubicBezTo>
                    <a:pt x="1650" y="107"/>
                    <a:pt x="1650" y="107"/>
                    <a:pt x="1650" y="107"/>
                  </a:cubicBezTo>
                  <a:cubicBezTo>
                    <a:pt x="1650" y="108"/>
                    <a:pt x="1649" y="108"/>
                    <a:pt x="1649" y="108"/>
                  </a:cubicBezTo>
                  <a:cubicBezTo>
                    <a:pt x="1648" y="108"/>
                    <a:pt x="1648" y="108"/>
                    <a:pt x="1647" y="109"/>
                  </a:cubicBezTo>
                  <a:cubicBezTo>
                    <a:pt x="1646" y="109"/>
                    <a:pt x="1645" y="109"/>
                    <a:pt x="1643" y="109"/>
                  </a:cubicBezTo>
                  <a:cubicBezTo>
                    <a:pt x="1642" y="109"/>
                    <a:pt x="1641" y="109"/>
                    <a:pt x="1640" y="109"/>
                  </a:cubicBezTo>
                  <a:cubicBezTo>
                    <a:pt x="1639" y="108"/>
                    <a:pt x="1638" y="108"/>
                    <a:pt x="1638" y="108"/>
                  </a:cubicBezTo>
                  <a:cubicBezTo>
                    <a:pt x="1637" y="108"/>
                    <a:pt x="1637" y="108"/>
                    <a:pt x="1636" y="107"/>
                  </a:cubicBezTo>
                  <a:cubicBezTo>
                    <a:pt x="1636" y="107"/>
                    <a:pt x="1636" y="107"/>
                    <a:pt x="1636" y="106"/>
                  </a:cubicBezTo>
                  <a:cubicBezTo>
                    <a:pt x="1636" y="67"/>
                    <a:pt x="1636" y="67"/>
                    <a:pt x="1636" y="67"/>
                  </a:cubicBezTo>
                  <a:cubicBezTo>
                    <a:pt x="1606" y="7"/>
                    <a:pt x="1606" y="7"/>
                    <a:pt x="1606" y="7"/>
                  </a:cubicBezTo>
                  <a:cubicBezTo>
                    <a:pt x="1605" y="6"/>
                    <a:pt x="1605" y="5"/>
                    <a:pt x="1605" y="4"/>
                  </a:cubicBezTo>
                  <a:cubicBezTo>
                    <a:pt x="1605" y="3"/>
                    <a:pt x="1605" y="3"/>
                    <a:pt x="1605" y="2"/>
                  </a:cubicBezTo>
                  <a:cubicBezTo>
                    <a:pt x="1606" y="2"/>
                    <a:pt x="1606" y="2"/>
                    <a:pt x="1608" y="2"/>
                  </a:cubicBezTo>
                  <a:cubicBezTo>
                    <a:pt x="1609" y="2"/>
                    <a:pt x="1610" y="1"/>
                    <a:pt x="1612" y="1"/>
                  </a:cubicBezTo>
                  <a:cubicBezTo>
                    <a:pt x="1613" y="1"/>
                    <a:pt x="1615" y="2"/>
                    <a:pt x="1616" y="2"/>
                  </a:cubicBezTo>
                  <a:cubicBezTo>
                    <a:pt x="1617" y="2"/>
                    <a:pt x="1618" y="2"/>
                    <a:pt x="1618" y="2"/>
                  </a:cubicBezTo>
                  <a:cubicBezTo>
                    <a:pt x="1619" y="2"/>
                    <a:pt x="1619" y="3"/>
                    <a:pt x="1620" y="3"/>
                  </a:cubicBezTo>
                  <a:cubicBezTo>
                    <a:pt x="1620" y="3"/>
                    <a:pt x="1620" y="4"/>
                    <a:pt x="1620" y="4"/>
                  </a:cubicBezTo>
                  <a:cubicBezTo>
                    <a:pt x="1635" y="35"/>
                    <a:pt x="1635" y="35"/>
                    <a:pt x="1635" y="35"/>
                  </a:cubicBezTo>
                  <a:cubicBezTo>
                    <a:pt x="1637" y="38"/>
                    <a:pt x="1638" y="41"/>
                    <a:pt x="1639" y="44"/>
                  </a:cubicBezTo>
                  <a:cubicBezTo>
                    <a:pt x="1641" y="47"/>
                    <a:pt x="1642" y="50"/>
                    <a:pt x="1644" y="54"/>
                  </a:cubicBezTo>
                  <a:cubicBezTo>
                    <a:pt x="1644" y="54"/>
                    <a:pt x="1644" y="54"/>
                    <a:pt x="1644" y="54"/>
                  </a:cubicBezTo>
                  <a:cubicBezTo>
                    <a:pt x="1645" y="50"/>
                    <a:pt x="1646" y="47"/>
                    <a:pt x="1648" y="44"/>
                  </a:cubicBezTo>
                  <a:cubicBezTo>
                    <a:pt x="1649" y="41"/>
                    <a:pt x="1650" y="38"/>
                    <a:pt x="1652" y="35"/>
                  </a:cubicBezTo>
                  <a:cubicBezTo>
                    <a:pt x="1666" y="4"/>
                    <a:pt x="1666" y="4"/>
                    <a:pt x="1666" y="4"/>
                  </a:cubicBezTo>
                  <a:cubicBezTo>
                    <a:pt x="1667" y="4"/>
                    <a:pt x="1667" y="3"/>
                    <a:pt x="1667" y="3"/>
                  </a:cubicBezTo>
                  <a:cubicBezTo>
                    <a:pt x="1667" y="3"/>
                    <a:pt x="1668" y="2"/>
                    <a:pt x="1668" y="2"/>
                  </a:cubicBezTo>
                  <a:cubicBezTo>
                    <a:pt x="1669" y="2"/>
                    <a:pt x="1670" y="2"/>
                    <a:pt x="1671" y="2"/>
                  </a:cubicBezTo>
                  <a:cubicBezTo>
                    <a:pt x="1672" y="2"/>
                    <a:pt x="1673" y="1"/>
                    <a:pt x="1674" y="1"/>
                  </a:cubicBezTo>
                  <a:cubicBezTo>
                    <a:pt x="1676" y="1"/>
                    <a:pt x="1678" y="2"/>
                    <a:pt x="1679" y="2"/>
                  </a:cubicBezTo>
                  <a:cubicBezTo>
                    <a:pt x="1680" y="2"/>
                    <a:pt x="1681" y="2"/>
                    <a:pt x="1681" y="2"/>
                  </a:cubicBezTo>
                  <a:cubicBezTo>
                    <a:pt x="1682" y="3"/>
                    <a:pt x="1682" y="3"/>
                    <a:pt x="1682" y="4"/>
                  </a:cubicBezTo>
                  <a:cubicBezTo>
                    <a:pt x="1681" y="5"/>
                    <a:pt x="1681" y="6"/>
                    <a:pt x="1680" y="7"/>
                  </a:cubicBezTo>
                  <a:lnTo>
                    <a:pt x="1650" y="67"/>
                  </a:lnTo>
                  <a:close/>
                  <a:moveTo>
                    <a:pt x="1594" y="8"/>
                  </a:moveTo>
                  <a:cubicBezTo>
                    <a:pt x="1594" y="9"/>
                    <a:pt x="1594" y="10"/>
                    <a:pt x="1594" y="11"/>
                  </a:cubicBezTo>
                  <a:cubicBezTo>
                    <a:pt x="1594" y="12"/>
                    <a:pt x="1594" y="12"/>
                    <a:pt x="1594" y="13"/>
                  </a:cubicBezTo>
                  <a:cubicBezTo>
                    <a:pt x="1593" y="13"/>
                    <a:pt x="1593" y="13"/>
                    <a:pt x="1593" y="14"/>
                  </a:cubicBezTo>
                  <a:cubicBezTo>
                    <a:pt x="1592" y="14"/>
                    <a:pt x="1592" y="14"/>
                    <a:pt x="1592" y="14"/>
                  </a:cubicBezTo>
                  <a:cubicBezTo>
                    <a:pt x="1562" y="14"/>
                    <a:pt x="1562" y="14"/>
                    <a:pt x="1562" y="14"/>
                  </a:cubicBezTo>
                  <a:cubicBezTo>
                    <a:pt x="1562" y="106"/>
                    <a:pt x="1562" y="106"/>
                    <a:pt x="1562" y="106"/>
                  </a:cubicBezTo>
                  <a:cubicBezTo>
                    <a:pt x="1562" y="107"/>
                    <a:pt x="1562" y="107"/>
                    <a:pt x="1561" y="107"/>
                  </a:cubicBezTo>
                  <a:cubicBezTo>
                    <a:pt x="1561" y="108"/>
                    <a:pt x="1561" y="108"/>
                    <a:pt x="1560" y="108"/>
                  </a:cubicBezTo>
                  <a:cubicBezTo>
                    <a:pt x="1560" y="108"/>
                    <a:pt x="1559" y="108"/>
                    <a:pt x="1558" y="109"/>
                  </a:cubicBezTo>
                  <a:cubicBezTo>
                    <a:pt x="1557" y="109"/>
                    <a:pt x="1556" y="109"/>
                    <a:pt x="1555" y="109"/>
                  </a:cubicBezTo>
                  <a:cubicBezTo>
                    <a:pt x="1553" y="109"/>
                    <a:pt x="1552" y="109"/>
                    <a:pt x="1551" y="109"/>
                  </a:cubicBezTo>
                  <a:cubicBezTo>
                    <a:pt x="1550" y="108"/>
                    <a:pt x="1550" y="108"/>
                    <a:pt x="1549" y="108"/>
                  </a:cubicBezTo>
                  <a:cubicBezTo>
                    <a:pt x="1548" y="108"/>
                    <a:pt x="1548" y="108"/>
                    <a:pt x="1548" y="107"/>
                  </a:cubicBezTo>
                  <a:cubicBezTo>
                    <a:pt x="1548" y="107"/>
                    <a:pt x="1548" y="107"/>
                    <a:pt x="1548" y="106"/>
                  </a:cubicBezTo>
                  <a:cubicBezTo>
                    <a:pt x="1548" y="14"/>
                    <a:pt x="1548" y="14"/>
                    <a:pt x="1548" y="14"/>
                  </a:cubicBezTo>
                  <a:cubicBezTo>
                    <a:pt x="1518" y="14"/>
                    <a:pt x="1518" y="14"/>
                    <a:pt x="1518" y="14"/>
                  </a:cubicBezTo>
                  <a:cubicBezTo>
                    <a:pt x="1517" y="14"/>
                    <a:pt x="1517" y="14"/>
                    <a:pt x="1516" y="14"/>
                  </a:cubicBezTo>
                  <a:cubicBezTo>
                    <a:pt x="1516" y="13"/>
                    <a:pt x="1516" y="13"/>
                    <a:pt x="1516" y="13"/>
                  </a:cubicBezTo>
                  <a:cubicBezTo>
                    <a:pt x="1515" y="12"/>
                    <a:pt x="1515" y="12"/>
                    <a:pt x="1515" y="11"/>
                  </a:cubicBezTo>
                  <a:cubicBezTo>
                    <a:pt x="1515" y="10"/>
                    <a:pt x="1515" y="9"/>
                    <a:pt x="1515" y="8"/>
                  </a:cubicBezTo>
                  <a:cubicBezTo>
                    <a:pt x="1515" y="7"/>
                    <a:pt x="1515" y="6"/>
                    <a:pt x="1515" y="5"/>
                  </a:cubicBezTo>
                  <a:cubicBezTo>
                    <a:pt x="1515" y="4"/>
                    <a:pt x="1515" y="4"/>
                    <a:pt x="1516" y="3"/>
                  </a:cubicBezTo>
                  <a:cubicBezTo>
                    <a:pt x="1516" y="3"/>
                    <a:pt x="1516" y="3"/>
                    <a:pt x="1516" y="2"/>
                  </a:cubicBezTo>
                  <a:cubicBezTo>
                    <a:pt x="1517" y="2"/>
                    <a:pt x="1517" y="2"/>
                    <a:pt x="1518" y="2"/>
                  </a:cubicBezTo>
                  <a:cubicBezTo>
                    <a:pt x="1592" y="2"/>
                    <a:pt x="1592" y="2"/>
                    <a:pt x="1592" y="2"/>
                  </a:cubicBezTo>
                  <a:cubicBezTo>
                    <a:pt x="1592" y="2"/>
                    <a:pt x="1592" y="2"/>
                    <a:pt x="1593" y="2"/>
                  </a:cubicBezTo>
                  <a:cubicBezTo>
                    <a:pt x="1593" y="3"/>
                    <a:pt x="1593" y="3"/>
                    <a:pt x="1594" y="3"/>
                  </a:cubicBezTo>
                  <a:cubicBezTo>
                    <a:pt x="1594" y="4"/>
                    <a:pt x="1594" y="4"/>
                    <a:pt x="1594" y="5"/>
                  </a:cubicBezTo>
                  <a:cubicBezTo>
                    <a:pt x="1594" y="6"/>
                    <a:pt x="1594" y="7"/>
                    <a:pt x="1594" y="8"/>
                  </a:cubicBezTo>
                  <a:close/>
                  <a:moveTo>
                    <a:pt x="1493" y="106"/>
                  </a:moveTo>
                  <a:cubicBezTo>
                    <a:pt x="1493" y="107"/>
                    <a:pt x="1493" y="107"/>
                    <a:pt x="1493" y="107"/>
                  </a:cubicBezTo>
                  <a:cubicBezTo>
                    <a:pt x="1492" y="108"/>
                    <a:pt x="1492" y="108"/>
                    <a:pt x="1491" y="108"/>
                  </a:cubicBezTo>
                  <a:cubicBezTo>
                    <a:pt x="1491" y="108"/>
                    <a:pt x="1490" y="108"/>
                    <a:pt x="1489" y="109"/>
                  </a:cubicBezTo>
                  <a:cubicBezTo>
                    <a:pt x="1488" y="109"/>
                    <a:pt x="1487" y="109"/>
                    <a:pt x="1486" y="109"/>
                  </a:cubicBezTo>
                  <a:cubicBezTo>
                    <a:pt x="1484" y="109"/>
                    <a:pt x="1483" y="109"/>
                    <a:pt x="1482" y="109"/>
                  </a:cubicBezTo>
                  <a:cubicBezTo>
                    <a:pt x="1482" y="108"/>
                    <a:pt x="1481" y="108"/>
                    <a:pt x="1480" y="108"/>
                  </a:cubicBezTo>
                  <a:cubicBezTo>
                    <a:pt x="1480" y="108"/>
                    <a:pt x="1479" y="108"/>
                    <a:pt x="1479" y="107"/>
                  </a:cubicBezTo>
                  <a:cubicBezTo>
                    <a:pt x="1479" y="107"/>
                    <a:pt x="1479" y="107"/>
                    <a:pt x="1479" y="106"/>
                  </a:cubicBezTo>
                  <a:cubicBezTo>
                    <a:pt x="1479" y="4"/>
                    <a:pt x="1479" y="4"/>
                    <a:pt x="1479" y="4"/>
                  </a:cubicBezTo>
                  <a:cubicBezTo>
                    <a:pt x="1479" y="4"/>
                    <a:pt x="1479" y="3"/>
                    <a:pt x="1479" y="3"/>
                  </a:cubicBezTo>
                  <a:cubicBezTo>
                    <a:pt x="1479" y="3"/>
                    <a:pt x="1480" y="2"/>
                    <a:pt x="1480" y="2"/>
                  </a:cubicBezTo>
                  <a:cubicBezTo>
                    <a:pt x="1481" y="2"/>
                    <a:pt x="1482" y="2"/>
                    <a:pt x="1483" y="2"/>
                  </a:cubicBezTo>
                  <a:cubicBezTo>
                    <a:pt x="1483" y="2"/>
                    <a:pt x="1485" y="1"/>
                    <a:pt x="1486" y="1"/>
                  </a:cubicBezTo>
                  <a:cubicBezTo>
                    <a:pt x="1487" y="1"/>
                    <a:pt x="1488" y="2"/>
                    <a:pt x="1489" y="2"/>
                  </a:cubicBezTo>
                  <a:cubicBezTo>
                    <a:pt x="1490" y="2"/>
                    <a:pt x="1491" y="2"/>
                    <a:pt x="1491" y="2"/>
                  </a:cubicBezTo>
                  <a:cubicBezTo>
                    <a:pt x="1492" y="2"/>
                    <a:pt x="1492" y="3"/>
                    <a:pt x="1493" y="3"/>
                  </a:cubicBezTo>
                  <a:cubicBezTo>
                    <a:pt x="1493" y="3"/>
                    <a:pt x="1493" y="4"/>
                    <a:pt x="1493" y="4"/>
                  </a:cubicBezTo>
                  <a:lnTo>
                    <a:pt x="1493" y="106"/>
                  </a:lnTo>
                  <a:close/>
                  <a:moveTo>
                    <a:pt x="1452" y="79"/>
                  </a:moveTo>
                  <a:cubicBezTo>
                    <a:pt x="1452" y="83"/>
                    <a:pt x="1451" y="88"/>
                    <a:pt x="1449" y="92"/>
                  </a:cubicBezTo>
                  <a:cubicBezTo>
                    <a:pt x="1447" y="96"/>
                    <a:pt x="1445" y="99"/>
                    <a:pt x="1442" y="102"/>
                  </a:cubicBezTo>
                  <a:cubicBezTo>
                    <a:pt x="1438" y="104"/>
                    <a:pt x="1434" y="107"/>
                    <a:pt x="1430" y="108"/>
                  </a:cubicBezTo>
                  <a:cubicBezTo>
                    <a:pt x="1426" y="109"/>
                    <a:pt x="1421" y="110"/>
                    <a:pt x="1416" y="110"/>
                  </a:cubicBezTo>
                  <a:cubicBezTo>
                    <a:pt x="1412" y="110"/>
                    <a:pt x="1409" y="110"/>
                    <a:pt x="1406" y="109"/>
                  </a:cubicBezTo>
                  <a:cubicBezTo>
                    <a:pt x="1403" y="108"/>
                    <a:pt x="1400" y="108"/>
                    <a:pt x="1398" y="107"/>
                  </a:cubicBezTo>
                  <a:cubicBezTo>
                    <a:pt x="1395" y="106"/>
                    <a:pt x="1393" y="105"/>
                    <a:pt x="1392" y="104"/>
                  </a:cubicBezTo>
                  <a:cubicBezTo>
                    <a:pt x="1390" y="103"/>
                    <a:pt x="1389" y="102"/>
                    <a:pt x="1388" y="102"/>
                  </a:cubicBezTo>
                  <a:cubicBezTo>
                    <a:pt x="1388" y="101"/>
                    <a:pt x="1387" y="100"/>
                    <a:pt x="1387" y="99"/>
                  </a:cubicBezTo>
                  <a:cubicBezTo>
                    <a:pt x="1387" y="98"/>
                    <a:pt x="1386" y="97"/>
                    <a:pt x="1386" y="95"/>
                  </a:cubicBezTo>
                  <a:cubicBezTo>
                    <a:pt x="1386" y="94"/>
                    <a:pt x="1387" y="93"/>
                    <a:pt x="1387" y="92"/>
                  </a:cubicBezTo>
                  <a:cubicBezTo>
                    <a:pt x="1387" y="91"/>
                    <a:pt x="1387" y="91"/>
                    <a:pt x="1387" y="90"/>
                  </a:cubicBezTo>
                  <a:cubicBezTo>
                    <a:pt x="1387" y="90"/>
                    <a:pt x="1388" y="89"/>
                    <a:pt x="1388" y="89"/>
                  </a:cubicBezTo>
                  <a:cubicBezTo>
                    <a:pt x="1388" y="89"/>
                    <a:pt x="1389" y="89"/>
                    <a:pt x="1389" y="89"/>
                  </a:cubicBezTo>
                  <a:cubicBezTo>
                    <a:pt x="1390" y="89"/>
                    <a:pt x="1391" y="89"/>
                    <a:pt x="1392" y="90"/>
                  </a:cubicBezTo>
                  <a:cubicBezTo>
                    <a:pt x="1394" y="91"/>
                    <a:pt x="1396" y="92"/>
                    <a:pt x="1398" y="93"/>
                  </a:cubicBezTo>
                  <a:cubicBezTo>
                    <a:pt x="1400" y="94"/>
                    <a:pt x="1403" y="95"/>
                    <a:pt x="1406" y="96"/>
                  </a:cubicBezTo>
                  <a:cubicBezTo>
                    <a:pt x="1409" y="97"/>
                    <a:pt x="1412" y="98"/>
                    <a:pt x="1416" y="98"/>
                  </a:cubicBezTo>
                  <a:cubicBezTo>
                    <a:pt x="1419" y="98"/>
                    <a:pt x="1422" y="97"/>
                    <a:pt x="1425" y="97"/>
                  </a:cubicBezTo>
                  <a:cubicBezTo>
                    <a:pt x="1427" y="96"/>
                    <a:pt x="1430" y="95"/>
                    <a:pt x="1431" y="93"/>
                  </a:cubicBezTo>
                  <a:cubicBezTo>
                    <a:pt x="1433" y="92"/>
                    <a:pt x="1435" y="90"/>
                    <a:pt x="1436" y="88"/>
                  </a:cubicBezTo>
                  <a:cubicBezTo>
                    <a:pt x="1437" y="85"/>
                    <a:pt x="1437" y="83"/>
                    <a:pt x="1437" y="80"/>
                  </a:cubicBezTo>
                  <a:cubicBezTo>
                    <a:pt x="1437" y="77"/>
                    <a:pt x="1436" y="74"/>
                    <a:pt x="1435" y="72"/>
                  </a:cubicBezTo>
                  <a:cubicBezTo>
                    <a:pt x="1434" y="70"/>
                    <a:pt x="1432" y="68"/>
                    <a:pt x="1430" y="67"/>
                  </a:cubicBezTo>
                  <a:cubicBezTo>
                    <a:pt x="1427" y="65"/>
                    <a:pt x="1425" y="64"/>
                    <a:pt x="1422" y="62"/>
                  </a:cubicBezTo>
                  <a:cubicBezTo>
                    <a:pt x="1419" y="61"/>
                    <a:pt x="1416" y="60"/>
                    <a:pt x="1413" y="58"/>
                  </a:cubicBezTo>
                  <a:cubicBezTo>
                    <a:pt x="1410" y="57"/>
                    <a:pt x="1407" y="55"/>
                    <a:pt x="1404" y="54"/>
                  </a:cubicBezTo>
                  <a:cubicBezTo>
                    <a:pt x="1401" y="52"/>
                    <a:pt x="1399" y="50"/>
                    <a:pt x="1397" y="48"/>
                  </a:cubicBezTo>
                  <a:cubicBezTo>
                    <a:pt x="1394" y="45"/>
                    <a:pt x="1393" y="43"/>
                    <a:pt x="1391" y="39"/>
                  </a:cubicBezTo>
                  <a:cubicBezTo>
                    <a:pt x="1390" y="36"/>
                    <a:pt x="1389" y="33"/>
                    <a:pt x="1389" y="28"/>
                  </a:cubicBezTo>
                  <a:cubicBezTo>
                    <a:pt x="1389" y="24"/>
                    <a:pt x="1390" y="20"/>
                    <a:pt x="1392" y="16"/>
                  </a:cubicBezTo>
                  <a:cubicBezTo>
                    <a:pt x="1393" y="13"/>
                    <a:pt x="1395" y="10"/>
                    <a:pt x="1398" y="8"/>
                  </a:cubicBezTo>
                  <a:cubicBezTo>
                    <a:pt x="1401" y="5"/>
                    <a:pt x="1405" y="3"/>
                    <a:pt x="1409" y="2"/>
                  </a:cubicBezTo>
                  <a:cubicBezTo>
                    <a:pt x="1413" y="1"/>
                    <a:pt x="1417" y="0"/>
                    <a:pt x="1421" y="0"/>
                  </a:cubicBezTo>
                  <a:cubicBezTo>
                    <a:pt x="1424" y="0"/>
                    <a:pt x="1426" y="1"/>
                    <a:pt x="1429" y="1"/>
                  </a:cubicBezTo>
                  <a:cubicBezTo>
                    <a:pt x="1431" y="1"/>
                    <a:pt x="1433" y="2"/>
                    <a:pt x="1435" y="3"/>
                  </a:cubicBezTo>
                  <a:cubicBezTo>
                    <a:pt x="1437" y="3"/>
                    <a:pt x="1439" y="4"/>
                    <a:pt x="1441" y="5"/>
                  </a:cubicBezTo>
                  <a:cubicBezTo>
                    <a:pt x="1443" y="6"/>
                    <a:pt x="1444" y="7"/>
                    <a:pt x="1444" y="7"/>
                  </a:cubicBezTo>
                  <a:cubicBezTo>
                    <a:pt x="1445" y="8"/>
                    <a:pt x="1445" y="8"/>
                    <a:pt x="1445" y="8"/>
                  </a:cubicBezTo>
                  <a:cubicBezTo>
                    <a:pt x="1445" y="9"/>
                    <a:pt x="1445" y="9"/>
                    <a:pt x="1446" y="9"/>
                  </a:cubicBezTo>
                  <a:cubicBezTo>
                    <a:pt x="1446" y="10"/>
                    <a:pt x="1446" y="10"/>
                    <a:pt x="1446" y="11"/>
                  </a:cubicBezTo>
                  <a:cubicBezTo>
                    <a:pt x="1446" y="12"/>
                    <a:pt x="1446" y="13"/>
                    <a:pt x="1446" y="14"/>
                  </a:cubicBezTo>
                  <a:cubicBezTo>
                    <a:pt x="1446" y="15"/>
                    <a:pt x="1446" y="15"/>
                    <a:pt x="1446" y="16"/>
                  </a:cubicBezTo>
                  <a:cubicBezTo>
                    <a:pt x="1446" y="17"/>
                    <a:pt x="1446" y="18"/>
                    <a:pt x="1445" y="18"/>
                  </a:cubicBezTo>
                  <a:cubicBezTo>
                    <a:pt x="1445" y="19"/>
                    <a:pt x="1445" y="19"/>
                    <a:pt x="1445" y="19"/>
                  </a:cubicBezTo>
                  <a:cubicBezTo>
                    <a:pt x="1444" y="20"/>
                    <a:pt x="1444" y="20"/>
                    <a:pt x="1444" y="20"/>
                  </a:cubicBezTo>
                  <a:cubicBezTo>
                    <a:pt x="1443" y="20"/>
                    <a:pt x="1442" y="19"/>
                    <a:pt x="1441" y="19"/>
                  </a:cubicBezTo>
                  <a:cubicBezTo>
                    <a:pt x="1440" y="18"/>
                    <a:pt x="1438" y="17"/>
                    <a:pt x="1436" y="16"/>
                  </a:cubicBezTo>
                  <a:cubicBezTo>
                    <a:pt x="1434" y="15"/>
                    <a:pt x="1432" y="14"/>
                    <a:pt x="1430" y="13"/>
                  </a:cubicBezTo>
                  <a:cubicBezTo>
                    <a:pt x="1427" y="13"/>
                    <a:pt x="1424" y="12"/>
                    <a:pt x="1421" y="12"/>
                  </a:cubicBezTo>
                  <a:cubicBezTo>
                    <a:pt x="1418" y="12"/>
                    <a:pt x="1415" y="13"/>
                    <a:pt x="1413" y="13"/>
                  </a:cubicBezTo>
                  <a:cubicBezTo>
                    <a:pt x="1411" y="14"/>
                    <a:pt x="1409" y="15"/>
                    <a:pt x="1408" y="17"/>
                  </a:cubicBezTo>
                  <a:cubicBezTo>
                    <a:pt x="1406" y="18"/>
                    <a:pt x="1405" y="19"/>
                    <a:pt x="1405" y="21"/>
                  </a:cubicBezTo>
                  <a:cubicBezTo>
                    <a:pt x="1404" y="23"/>
                    <a:pt x="1403" y="25"/>
                    <a:pt x="1403" y="27"/>
                  </a:cubicBezTo>
                  <a:cubicBezTo>
                    <a:pt x="1403" y="30"/>
                    <a:pt x="1404" y="32"/>
                    <a:pt x="1406" y="35"/>
                  </a:cubicBezTo>
                  <a:cubicBezTo>
                    <a:pt x="1407" y="37"/>
                    <a:pt x="1409" y="39"/>
                    <a:pt x="1411" y="40"/>
                  </a:cubicBezTo>
                  <a:cubicBezTo>
                    <a:pt x="1413" y="42"/>
                    <a:pt x="1416" y="43"/>
                    <a:pt x="1419" y="45"/>
                  </a:cubicBezTo>
                  <a:cubicBezTo>
                    <a:pt x="1422" y="46"/>
                    <a:pt x="1425" y="48"/>
                    <a:pt x="1428" y="49"/>
                  </a:cubicBezTo>
                  <a:cubicBezTo>
                    <a:pt x="1431" y="50"/>
                    <a:pt x="1434" y="52"/>
                    <a:pt x="1437" y="54"/>
                  </a:cubicBezTo>
                  <a:cubicBezTo>
                    <a:pt x="1439" y="55"/>
                    <a:pt x="1442" y="57"/>
                    <a:pt x="1444" y="59"/>
                  </a:cubicBezTo>
                  <a:cubicBezTo>
                    <a:pt x="1447" y="62"/>
                    <a:pt x="1448" y="64"/>
                    <a:pt x="1450" y="68"/>
                  </a:cubicBezTo>
                  <a:cubicBezTo>
                    <a:pt x="1451" y="71"/>
                    <a:pt x="1452" y="74"/>
                    <a:pt x="1452" y="7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7"/>
            <p:cNvSpPr/>
            <p:nvPr/>
          </p:nvSpPr>
          <p:spPr bwMode="auto">
            <a:xfrm>
              <a:off x="3600940" y="5175672"/>
              <a:ext cx="475474" cy="584915"/>
            </a:xfrm>
            <a:custGeom>
              <a:avLst/>
              <a:gdLst>
                <a:gd name="T0" fmla="*/ 112 w 271"/>
                <a:gd name="T1" fmla="*/ 216 h 332"/>
                <a:gd name="T2" fmla="*/ 75 w 271"/>
                <a:gd name="T3" fmla="*/ 291 h 332"/>
                <a:gd name="T4" fmla="*/ 38 w 271"/>
                <a:gd name="T5" fmla="*/ 324 h 332"/>
                <a:gd name="T6" fmla="*/ 35 w 271"/>
                <a:gd name="T7" fmla="*/ 316 h 332"/>
                <a:gd name="T8" fmla="*/ 9 w 271"/>
                <a:gd name="T9" fmla="*/ 324 h 332"/>
                <a:gd name="T10" fmla="*/ 83 w 271"/>
                <a:gd name="T11" fmla="*/ 238 h 332"/>
                <a:gd name="T12" fmla="*/ 104 w 271"/>
                <a:gd name="T13" fmla="*/ 170 h 332"/>
                <a:gd name="T14" fmla="*/ 97 w 271"/>
                <a:gd name="T15" fmla="*/ 163 h 332"/>
                <a:gd name="T16" fmla="*/ 45 w 271"/>
                <a:gd name="T17" fmla="*/ 182 h 332"/>
                <a:gd name="T18" fmla="*/ 21 w 271"/>
                <a:gd name="T19" fmla="*/ 165 h 332"/>
                <a:gd name="T20" fmla="*/ 33 w 271"/>
                <a:gd name="T21" fmla="*/ 154 h 332"/>
                <a:gd name="T22" fmla="*/ 108 w 271"/>
                <a:gd name="T23" fmla="*/ 126 h 332"/>
                <a:gd name="T24" fmla="*/ 121 w 271"/>
                <a:gd name="T25" fmla="*/ 48 h 332"/>
                <a:gd name="T26" fmla="*/ 109 w 271"/>
                <a:gd name="T27" fmla="*/ 26 h 332"/>
                <a:gd name="T28" fmla="*/ 113 w 271"/>
                <a:gd name="T29" fmla="*/ 4 h 332"/>
                <a:gd name="T30" fmla="*/ 143 w 271"/>
                <a:gd name="T31" fmla="*/ 35 h 332"/>
                <a:gd name="T32" fmla="*/ 141 w 271"/>
                <a:gd name="T33" fmla="*/ 79 h 332"/>
                <a:gd name="T34" fmla="*/ 138 w 271"/>
                <a:gd name="T35" fmla="*/ 114 h 332"/>
                <a:gd name="T36" fmla="*/ 161 w 271"/>
                <a:gd name="T37" fmla="*/ 107 h 332"/>
                <a:gd name="T38" fmla="*/ 190 w 271"/>
                <a:gd name="T39" fmla="*/ 108 h 332"/>
                <a:gd name="T40" fmla="*/ 197 w 271"/>
                <a:gd name="T41" fmla="*/ 119 h 332"/>
                <a:gd name="T42" fmla="*/ 187 w 271"/>
                <a:gd name="T43" fmla="*/ 134 h 332"/>
                <a:gd name="T44" fmla="*/ 157 w 271"/>
                <a:gd name="T45" fmla="*/ 142 h 332"/>
                <a:gd name="T46" fmla="*/ 130 w 271"/>
                <a:gd name="T47" fmla="*/ 156 h 332"/>
                <a:gd name="T48" fmla="*/ 128 w 271"/>
                <a:gd name="T49" fmla="*/ 185 h 332"/>
                <a:gd name="T50" fmla="*/ 148 w 271"/>
                <a:gd name="T51" fmla="*/ 208 h 332"/>
                <a:gd name="T52" fmla="*/ 187 w 271"/>
                <a:gd name="T53" fmla="*/ 258 h 332"/>
                <a:gd name="T54" fmla="*/ 241 w 271"/>
                <a:gd name="T55" fmla="*/ 293 h 332"/>
                <a:gd name="T56" fmla="*/ 265 w 271"/>
                <a:gd name="T57" fmla="*/ 302 h 332"/>
                <a:gd name="T58" fmla="*/ 261 w 271"/>
                <a:gd name="T59" fmla="*/ 315 h 332"/>
                <a:gd name="T60" fmla="*/ 255 w 271"/>
                <a:gd name="T61" fmla="*/ 323 h 332"/>
                <a:gd name="T62" fmla="*/ 204 w 271"/>
                <a:gd name="T63" fmla="*/ 315 h 332"/>
                <a:gd name="T64" fmla="*/ 160 w 271"/>
                <a:gd name="T65" fmla="*/ 271 h 332"/>
                <a:gd name="T66" fmla="*/ 122 w 271"/>
                <a:gd name="T67"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 h="332">
                  <a:moveTo>
                    <a:pt x="115" y="212"/>
                  </a:moveTo>
                  <a:cubicBezTo>
                    <a:pt x="113" y="214"/>
                    <a:pt x="113" y="215"/>
                    <a:pt x="112" y="216"/>
                  </a:cubicBezTo>
                  <a:cubicBezTo>
                    <a:pt x="106" y="230"/>
                    <a:pt x="101" y="244"/>
                    <a:pt x="94" y="257"/>
                  </a:cubicBezTo>
                  <a:cubicBezTo>
                    <a:pt x="89" y="269"/>
                    <a:pt x="83" y="281"/>
                    <a:pt x="75" y="291"/>
                  </a:cubicBezTo>
                  <a:cubicBezTo>
                    <a:pt x="70" y="297"/>
                    <a:pt x="66" y="303"/>
                    <a:pt x="60" y="308"/>
                  </a:cubicBezTo>
                  <a:cubicBezTo>
                    <a:pt x="54" y="314"/>
                    <a:pt x="46" y="319"/>
                    <a:pt x="38" y="324"/>
                  </a:cubicBezTo>
                  <a:cubicBezTo>
                    <a:pt x="37" y="325"/>
                    <a:pt x="19" y="332"/>
                    <a:pt x="18" y="331"/>
                  </a:cubicBezTo>
                  <a:cubicBezTo>
                    <a:pt x="18" y="330"/>
                    <a:pt x="35" y="322"/>
                    <a:pt x="35" y="316"/>
                  </a:cubicBezTo>
                  <a:cubicBezTo>
                    <a:pt x="26" y="321"/>
                    <a:pt x="11" y="328"/>
                    <a:pt x="0" y="327"/>
                  </a:cubicBezTo>
                  <a:cubicBezTo>
                    <a:pt x="5" y="325"/>
                    <a:pt x="8" y="324"/>
                    <a:pt x="9" y="324"/>
                  </a:cubicBezTo>
                  <a:cubicBezTo>
                    <a:pt x="29" y="315"/>
                    <a:pt x="45" y="301"/>
                    <a:pt x="57" y="283"/>
                  </a:cubicBezTo>
                  <a:cubicBezTo>
                    <a:pt x="67" y="269"/>
                    <a:pt x="77" y="255"/>
                    <a:pt x="83" y="238"/>
                  </a:cubicBezTo>
                  <a:cubicBezTo>
                    <a:pt x="87" y="227"/>
                    <a:pt x="92" y="217"/>
                    <a:pt x="96" y="205"/>
                  </a:cubicBezTo>
                  <a:cubicBezTo>
                    <a:pt x="99" y="194"/>
                    <a:pt x="101" y="182"/>
                    <a:pt x="104" y="170"/>
                  </a:cubicBezTo>
                  <a:cubicBezTo>
                    <a:pt x="104" y="169"/>
                    <a:pt x="104" y="168"/>
                    <a:pt x="104" y="167"/>
                  </a:cubicBezTo>
                  <a:cubicBezTo>
                    <a:pt x="103" y="162"/>
                    <a:pt x="102" y="161"/>
                    <a:pt x="97" y="163"/>
                  </a:cubicBezTo>
                  <a:cubicBezTo>
                    <a:pt x="83" y="171"/>
                    <a:pt x="67" y="176"/>
                    <a:pt x="52" y="180"/>
                  </a:cubicBezTo>
                  <a:cubicBezTo>
                    <a:pt x="49" y="180"/>
                    <a:pt x="47" y="181"/>
                    <a:pt x="45" y="182"/>
                  </a:cubicBezTo>
                  <a:cubicBezTo>
                    <a:pt x="36" y="187"/>
                    <a:pt x="26" y="182"/>
                    <a:pt x="23" y="172"/>
                  </a:cubicBezTo>
                  <a:cubicBezTo>
                    <a:pt x="23" y="170"/>
                    <a:pt x="21" y="167"/>
                    <a:pt x="21" y="165"/>
                  </a:cubicBezTo>
                  <a:cubicBezTo>
                    <a:pt x="21" y="163"/>
                    <a:pt x="22" y="160"/>
                    <a:pt x="24" y="159"/>
                  </a:cubicBezTo>
                  <a:cubicBezTo>
                    <a:pt x="26" y="157"/>
                    <a:pt x="30" y="155"/>
                    <a:pt x="33" y="154"/>
                  </a:cubicBezTo>
                  <a:cubicBezTo>
                    <a:pt x="46" y="152"/>
                    <a:pt x="58" y="147"/>
                    <a:pt x="70" y="141"/>
                  </a:cubicBezTo>
                  <a:cubicBezTo>
                    <a:pt x="82" y="136"/>
                    <a:pt x="95" y="131"/>
                    <a:pt x="108" y="126"/>
                  </a:cubicBezTo>
                  <a:cubicBezTo>
                    <a:pt x="113" y="124"/>
                    <a:pt x="116" y="122"/>
                    <a:pt x="116" y="116"/>
                  </a:cubicBezTo>
                  <a:cubicBezTo>
                    <a:pt x="119" y="93"/>
                    <a:pt x="123" y="71"/>
                    <a:pt x="121" y="48"/>
                  </a:cubicBezTo>
                  <a:cubicBezTo>
                    <a:pt x="120" y="41"/>
                    <a:pt x="119" y="34"/>
                    <a:pt x="111" y="31"/>
                  </a:cubicBezTo>
                  <a:cubicBezTo>
                    <a:pt x="110" y="30"/>
                    <a:pt x="109" y="28"/>
                    <a:pt x="109" y="26"/>
                  </a:cubicBezTo>
                  <a:cubicBezTo>
                    <a:pt x="108" y="24"/>
                    <a:pt x="108" y="21"/>
                    <a:pt x="108" y="19"/>
                  </a:cubicBezTo>
                  <a:cubicBezTo>
                    <a:pt x="107" y="12"/>
                    <a:pt x="107" y="7"/>
                    <a:pt x="113" y="4"/>
                  </a:cubicBezTo>
                  <a:cubicBezTo>
                    <a:pt x="121" y="0"/>
                    <a:pt x="128" y="0"/>
                    <a:pt x="132" y="6"/>
                  </a:cubicBezTo>
                  <a:cubicBezTo>
                    <a:pt x="139" y="14"/>
                    <a:pt x="143" y="24"/>
                    <a:pt x="143" y="35"/>
                  </a:cubicBezTo>
                  <a:cubicBezTo>
                    <a:pt x="144" y="41"/>
                    <a:pt x="144" y="48"/>
                    <a:pt x="144" y="54"/>
                  </a:cubicBezTo>
                  <a:cubicBezTo>
                    <a:pt x="143" y="62"/>
                    <a:pt x="142" y="71"/>
                    <a:pt x="141" y="79"/>
                  </a:cubicBezTo>
                  <a:cubicBezTo>
                    <a:pt x="140" y="88"/>
                    <a:pt x="139" y="97"/>
                    <a:pt x="138" y="107"/>
                  </a:cubicBezTo>
                  <a:cubicBezTo>
                    <a:pt x="138" y="109"/>
                    <a:pt x="138" y="111"/>
                    <a:pt x="138" y="114"/>
                  </a:cubicBezTo>
                  <a:cubicBezTo>
                    <a:pt x="144" y="112"/>
                    <a:pt x="150" y="111"/>
                    <a:pt x="155" y="109"/>
                  </a:cubicBezTo>
                  <a:cubicBezTo>
                    <a:pt x="157" y="108"/>
                    <a:pt x="159" y="107"/>
                    <a:pt x="161" y="107"/>
                  </a:cubicBezTo>
                  <a:cubicBezTo>
                    <a:pt x="167" y="106"/>
                    <a:pt x="173" y="105"/>
                    <a:pt x="178" y="105"/>
                  </a:cubicBezTo>
                  <a:cubicBezTo>
                    <a:pt x="183" y="104"/>
                    <a:pt x="187" y="105"/>
                    <a:pt x="190" y="108"/>
                  </a:cubicBezTo>
                  <a:cubicBezTo>
                    <a:pt x="190" y="109"/>
                    <a:pt x="191" y="110"/>
                    <a:pt x="192" y="110"/>
                  </a:cubicBezTo>
                  <a:cubicBezTo>
                    <a:pt x="196" y="112"/>
                    <a:pt x="198" y="115"/>
                    <a:pt x="197" y="119"/>
                  </a:cubicBezTo>
                  <a:cubicBezTo>
                    <a:pt x="196" y="122"/>
                    <a:pt x="194" y="124"/>
                    <a:pt x="192" y="127"/>
                  </a:cubicBezTo>
                  <a:cubicBezTo>
                    <a:pt x="191" y="129"/>
                    <a:pt x="189" y="132"/>
                    <a:pt x="187" y="134"/>
                  </a:cubicBezTo>
                  <a:cubicBezTo>
                    <a:pt x="185" y="136"/>
                    <a:pt x="183" y="138"/>
                    <a:pt x="180" y="138"/>
                  </a:cubicBezTo>
                  <a:cubicBezTo>
                    <a:pt x="172" y="140"/>
                    <a:pt x="165" y="140"/>
                    <a:pt x="157" y="142"/>
                  </a:cubicBezTo>
                  <a:cubicBezTo>
                    <a:pt x="150" y="143"/>
                    <a:pt x="143" y="145"/>
                    <a:pt x="137" y="147"/>
                  </a:cubicBezTo>
                  <a:cubicBezTo>
                    <a:pt x="134" y="149"/>
                    <a:pt x="131" y="153"/>
                    <a:pt x="130" y="156"/>
                  </a:cubicBezTo>
                  <a:cubicBezTo>
                    <a:pt x="127" y="164"/>
                    <a:pt x="125" y="172"/>
                    <a:pt x="123" y="180"/>
                  </a:cubicBezTo>
                  <a:cubicBezTo>
                    <a:pt x="123" y="184"/>
                    <a:pt x="126" y="185"/>
                    <a:pt x="128" y="185"/>
                  </a:cubicBezTo>
                  <a:cubicBezTo>
                    <a:pt x="133" y="185"/>
                    <a:pt x="135" y="189"/>
                    <a:pt x="136" y="192"/>
                  </a:cubicBezTo>
                  <a:cubicBezTo>
                    <a:pt x="138" y="199"/>
                    <a:pt x="144" y="203"/>
                    <a:pt x="148" y="208"/>
                  </a:cubicBezTo>
                  <a:cubicBezTo>
                    <a:pt x="151" y="213"/>
                    <a:pt x="156" y="217"/>
                    <a:pt x="159" y="222"/>
                  </a:cubicBezTo>
                  <a:cubicBezTo>
                    <a:pt x="167" y="235"/>
                    <a:pt x="176" y="247"/>
                    <a:pt x="187" y="258"/>
                  </a:cubicBezTo>
                  <a:cubicBezTo>
                    <a:pt x="192" y="264"/>
                    <a:pt x="200" y="268"/>
                    <a:pt x="207" y="273"/>
                  </a:cubicBezTo>
                  <a:cubicBezTo>
                    <a:pt x="218" y="280"/>
                    <a:pt x="229" y="287"/>
                    <a:pt x="241" y="293"/>
                  </a:cubicBezTo>
                  <a:cubicBezTo>
                    <a:pt x="247" y="297"/>
                    <a:pt x="255" y="299"/>
                    <a:pt x="263" y="301"/>
                  </a:cubicBezTo>
                  <a:cubicBezTo>
                    <a:pt x="263" y="302"/>
                    <a:pt x="264" y="302"/>
                    <a:pt x="265" y="302"/>
                  </a:cubicBezTo>
                  <a:cubicBezTo>
                    <a:pt x="268" y="304"/>
                    <a:pt x="271" y="306"/>
                    <a:pt x="270" y="310"/>
                  </a:cubicBezTo>
                  <a:cubicBezTo>
                    <a:pt x="269" y="314"/>
                    <a:pt x="266" y="316"/>
                    <a:pt x="261" y="315"/>
                  </a:cubicBezTo>
                  <a:cubicBezTo>
                    <a:pt x="261" y="315"/>
                    <a:pt x="260" y="315"/>
                    <a:pt x="259" y="315"/>
                  </a:cubicBezTo>
                  <a:cubicBezTo>
                    <a:pt x="261" y="320"/>
                    <a:pt x="259" y="323"/>
                    <a:pt x="255" y="323"/>
                  </a:cubicBezTo>
                  <a:cubicBezTo>
                    <a:pt x="247" y="323"/>
                    <a:pt x="239" y="322"/>
                    <a:pt x="231" y="321"/>
                  </a:cubicBezTo>
                  <a:cubicBezTo>
                    <a:pt x="222" y="319"/>
                    <a:pt x="213" y="317"/>
                    <a:pt x="204" y="315"/>
                  </a:cubicBezTo>
                  <a:cubicBezTo>
                    <a:pt x="195" y="313"/>
                    <a:pt x="187" y="308"/>
                    <a:pt x="181" y="301"/>
                  </a:cubicBezTo>
                  <a:cubicBezTo>
                    <a:pt x="174" y="292"/>
                    <a:pt x="167" y="281"/>
                    <a:pt x="160" y="271"/>
                  </a:cubicBezTo>
                  <a:cubicBezTo>
                    <a:pt x="151" y="260"/>
                    <a:pt x="143" y="248"/>
                    <a:pt x="135" y="237"/>
                  </a:cubicBezTo>
                  <a:cubicBezTo>
                    <a:pt x="131" y="231"/>
                    <a:pt x="126" y="225"/>
                    <a:pt x="122" y="219"/>
                  </a:cubicBezTo>
                  <a:cubicBezTo>
                    <a:pt x="120" y="217"/>
                    <a:pt x="117" y="215"/>
                    <a:pt x="115" y="21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8"/>
            <p:cNvSpPr/>
            <p:nvPr/>
          </p:nvSpPr>
          <p:spPr bwMode="auto">
            <a:xfrm>
              <a:off x="2319070" y="5307345"/>
              <a:ext cx="426670" cy="443677"/>
            </a:xfrm>
            <a:custGeom>
              <a:avLst/>
              <a:gdLst>
                <a:gd name="T0" fmla="*/ 84 w 243"/>
                <a:gd name="T1" fmla="*/ 61 h 252"/>
                <a:gd name="T2" fmla="*/ 85 w 243"/>
                <a:gd name="T3" fmla="*/ 66 h 252"/>
                <a:gd name="T4" fmla="*/ 85 w 243"/>
                <a:gd name="T5" fmla="*/ 77 h 252"/>
                <a:gd name="T6" fmla="*/ 84 w 243"/>
                <a:gd name="T7" fmla="*/ 102 h 252"/>
                <a:gd name="T8" fmla="*/ 85 w 243"/>
                <a:gd name="T9" fmla="*/ 125 h 252"/>
                <a:gd name="T10" fmla="*/ 86 w 243"/>
                <a:gd name="T11" fmla="*/ 128 h 252"/>
                <a:gd name="T12" fmla="*/ 87 w 243"/>
                <a:gd name="T13" fmla="*/ 141 h 252"/>
                <a:gd name="T14" fmla="*/ 86 w 243"/>
                <a:gd name="T15" fmla="*/ 165 h 252"/>
                <a:gd name="T16" fmla="*/ 87 w 243"/>
                <a:gd name="T17" fmla="*/ 182 h 252"/>
                <a:gd name="T18" fmla="*/ 86 w 243"/>
                <a:gd name="T19" fmla="*/ 188 h 252"/>
                <a:gd name="T20" fmla="*/ 86 w 243"/>
                <a:gd name="T21" fmla="*/ 195 h 252"/>
                <a:gd name="T22" fmla="*/ 84 w 243"/>
                <a:gd name="T23" fmla="*/ 200 h 252"/>
                <a:gd name="T24" fmla="*/ 79 w 243"/>
                <a:gd name="T25" fmla="*/ 201 h 252"/>
                <a:gd name="T26" fmla="*/ 27 w 243"/>
                <a:gd name="T27" fmla="*/ 218 h 252"/>
                <a:gd name="T28" fmla="*/ 11 w 243"/>
                <a:gd name="T29" fmla="*/ 224 h 252"/>
                <a:gd name="T30" fmla="*/ 3 w 243"/>
                <a:gd name="T31" fmla="*/ 237 h 252"/>
                <a:gd name="T32" fmla="*/ 12 w 243"/>
                <a:gd name="T33" fmla="*/ 247 h 252"/>
                <a:gd name="T34" fmla="*/ 27 w 243"/>
                <a:gd name="T35" fmla="*/ 250 h 252"/>
                <a:gd name="T36" fmla="*/ 38 w 243"/>
                <a:gd name="T37" fmla="*/ 247 h 252"/>
                <a:gd name="T38" fmla="*/ 72 w 243"/>
                <a:gd name="T39" fmla="*/ 237 h 252"/>
                <a:gd name="T40" fmla="*/ 128 w 243"/>
                <a:gd name="T41" fmla="*/ 221 h 252"/>
                <a:gd name="T42" fmla="*/ 179 w 243"/>
                <a:gd name="T43" fmla="*/ 216 h 252"/>
                <a:gd name="T44" fmla="*/ 214 w 243"/>
                <a:gd name="T45" fmla="*/ 221 h 252"/>
                <a:gd name="T46" fmla="*/ 237 w 243"/>
                <a:gd name="T47" fmla="*/ 217 h 252"/>
                <a:gd name="T48" fmla="*/ 242 w 243"/>
                <a:gd name="T49" fmla="*/ 205 h 252"/>
                <a:gd name="T50" fmla="*/ 229 w 243"/>
                <a:gd name="T51" fmla="*/ 189 h 252"/>
                <a:gd name="T52" fmla="*/ 182 w 243"/>
                <a:gd name="T53" fmla="*/ 184 h 252"/>
                <a:gd name="T54" fmla="*/ 130 w 243"/>
                <a:gd name="T55" fmla="*/ 188 h 252"/>
                <a:gd name="T56" fmla="*/ 124 w 243"/>
                <a:gd name="T57" fmla="*/ 183 h 252"/>
                <a:gd name="T58" fmla="*/ 124 w 243"/>
                <a:gd name="T59" fmla="*/ 139 h 252"/>
                <a:gd name="T60" fmla="*/ 132 w 243"/>
                <a:gd name="T61" fmla="*/ 126 h 252"/>
                <a:gd name="T62" fmla="*/ 137 w 243"/>
                <a:gd name="T63" fmla="*/ 123 h 252"/>
                <a:gd name="T64" fmla="*/ 152 w 243"/>
                <a:gd name="T65" fmla="*/ 119 h 252"/>
                <a:gd name="T66" fmla="*/ 165 w 243"/>
                <a:gd name="T67" fmla="*/ 117 h 252"/>
                <a:gd name="T68" fmla="*/ 179 w 243"/>
                <a:gd name="T69" fmla="*/ 108 h 252"/>
                <a:gd name="T70" fmla="*/ 178 w 243"/>
                <a:gd name="T71" fmla="*/ 92 h 252"/>
                <a:gd name="T72" fmla="*/ 159 w 243"/>
                <a:gd name="T73" fmla="*/ 87 h 252"/>
                <a:gd name="T74" fmla="*/ 129 w 243"/>
                <a:gd name="T75" fmla="*/ 97 h 252"/>
                <a:gd name="T76" fmla="*/ 124 w 243"/>
                <a:gd name="T77" fmla="*/ 94 h 252"/>
                <a:gd name="T78" fmla="*/ 127 w 243"/>
                <a:gd name="T79" fmla="*/ 42 h 252"/>
                <a:gd name="T80" fmla="*/ 129 w 243"/>
                <a:gd name="T81" fmla="*/ 27 h 252"/>
                <a:gd name="T82" fmla="*/ 128 w 243"/>
                <a:gd name="T83" fmla="*/ 23 h 252"/>
                <a:gd name="T84" fmla="*/ 115 w 243"/>
                <a:gd name="T85" fmla="*/ 6 h 252"/>
                <a:gd name="T86" fmla="*/ 97 w 243"/>
                <a:gd name="T87" fmla="*/ 2 h 252"/>
                <a:gd name="T88" fmla="*/ 96 w 243"/>
                <a:gd name="T89" fmla="*/ 2 h 252"/>
                <a:gd name="T90" fmla="*/ 85 w 243"/>
                <a:gd name="T91" fmla="*/ 10 h 252"/>
                <a:gd name="T92" fmla="*/ 84 w 243"/>
                <a:gd name="T93" fmla="*/ 13 h 252"/>
                <a:gd name="T94" fmla="*/ 85 w 243"/>
                <a:gd name="T95" fmla="*/ 36 h 252"/>
                <a:gd name="T96" fmla="*/ 84 w 243"/>
                <a:gd name="T97"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52">
                  <a:moveTo>
                    <a:pt x="84" y="61"/>
                  </a:moveTo>
                  <a:cubicBezTo>
                    <a:pt x="85" y="63"/>
                    <a:pt x="85" y="65"/>
                    <a:pt x="85" y="66"/>
                  </a:cubicBezTo>
                  <a:cubicBezTo>
                    <a:pt x="85" y="70"/>
                    <a:pt x="85" y="74"/>
                    <a:pt x="85" y="77"/>
                  </a:cubicBezTo>
                  <a:cubicBezTo>
                    <a:pt x="85" y="85"/>
                    <a:pt x="85" y="94"/>
                    <a:pt x="84" y="102"/>
                  </a:cubicBezTo>
                  <a:cubicBezTo>
                    <a:pt x="84" y="110"/>
                    <a:pt x="89" y="117"/>
                    <a:pt x="85" y="125"/>
                  </a:cubicBezTo>
                  <a:cubicBezTo>
                    <a:pt x="85" y="126"/>
                    <a:pt x="86" y="127"/>
                    <a:pt x="86" y="128"/>
                  </a:cubicBezTo>
                  <a:cubicBezTo>
                    <a:pt x="86" y="132"/>
                    <a:pt x="87" y="137"/>
                    <a:pt x="87" y="141"/>
                  </a:cubicBezTo>
                  <a:cubicBezTo>
                    <a:pt x="87" y="149"/>
                    <a:pt x="86" y="157"/>
                    <a:pt x="86" y="165"/>
                  </a:cubicBezTo>
                  <a:cubicBezTo>
                    <a:pt x="86" y="171"/>
                    <a:pt x="86" y="177"/>
                    <a:pt x="87" y="182"/>
                  </a:cubicBezTo>
                  <a:cubicBezTo>
                    <a:pt x="87" y="184"/>
                    <a:pt x="87" y="186"/>
                    <a:pt x="86" y="188"/>
                  </a:cubicBezTo>
                  <a:cubicBezTo>
                    <a:pt x="85" y="190"/>
                    <a:pt x="85" y="192"/>
                    <a:pt x="86" y="195"/>
                  </a:cubicBezTo>
                  <a:cubicBezTo>
                    <a:pt x="87" y="197"/>
                    <a:pt x="87" y="199"/>
                    <a:pt x="84" y="200"/>
                  </a:cubicBezTo>
                  <a:cubicBezTo>
                    <a:pt x="82" y="200"/>
                    <a:pt x="80" y="201"/>
                    <a:pt x="79" y="201"/>
                  </a:cubicBezTo>
                  <a:cubicBezTo>
                    <a:pt x="61" y="207"/>
                    <a:pt x="45" y="212"/>
                    <a:pt x="27" y="218"/>
                  </a:cubicBezTo>
                  <a:cubicBezTo>
                    <a:pt x="22" y="220"/>
                    <a:pt x="16" y="223"/>
                    <a:pt x="11" y="224"/>
                  </a:cubicBezTo>
                  <a:cubicBezTo>
                    <a:pt x="3" y="224"/>
                    <a:pt x="0" y="232"/>
                    <a:pt x="3" y="237"/>
                  </a:cubicBezTo>
                  <a:cubicBezTo>
                    <a:pt x="6" y="241"/>
                    <a:pt x="9" y="244"/>
                    <a:pt x="12" y="247"/>
                  </a:cubicBezTo>
                  <a:cubicBezTo>
                    <a:pt x="16" y="252"/>
                    <a:pt x="22" y="252"/>
                    <a:pt x="27" y="250"/>
                  </a:cubicBezTo>
                  <a:cubicBezTo>
                    <a:pt x="31" y="249"/>
                    <a:pt x="34" y="248"/>
                    <a:pt x="38" y="247"/>
                  </a:cubicBezTo>
                  <a:cubicBezTo>
                    <a:pt x="49" y="244"/>
                    <a:pt x="61" y="241"/>
                    <a:pt x="72" y="237"/>
                  </a:cubicBezTo>
                  <a:cubicBezTo>
                    <a:pt x="90" y="230"/>
                    <a:pt x="108" y="223"/>
                    <a:pt x="128" y="221"/>
                  </a:cubicBezTo>
                  <a:cubicBezTo>
                    <a:pt x="145" y="218"/>
                    <a:pt x="162" y="219"/>
                    <a:pt x="179" y="216"/>
                  </a:cubicBezTo>
                  <a:cubicBezTo>
                    <a:pt x="191" y="214"/>
                    <a:pt x="203" y="217"/>
                    <a:pt x="214" y="221"/>
                  </a:cubicBezTo>
                  <a:cubicBezTo>
                    <a:pt x="223" y="224"/>
                    <a:pt x="230" y="222"/>
                    <a:pt x="237" y="217"/>
                  </a:cubicBezTo>
                  <a:cubicBezTo>
                    <a:pt x="240" y="214"/>
                    <a:pt x="243" y="209"/>
                    <a:pt x="242" y="205"/>
                  </a:cubicBezTo>
                  <a:cubicBezTo>
                    <a:pt x="242" y="197"/>
                    <a:pt x="237" y="191"/>
                    <a:pt x="229" y="189"/>
                  </a:cubicBezTo>
                  <a:cubicBezTo>
                    <a:pt x="214" y="184"/>
                    <a:pt x="198" y="182"/>
                    <a:pt x="182" y="184"/>
                  </a:cubicBezTo>
                  <a:cubicBezTo>
                    <a:pt x="165" y="185"/>
                    <a:pt x="147" y="187"/>
                    <a:pt x="130" y="188"/>
                  </a:cubicBezTo>
                  <a:cubicBezTo>
                    <a:pt x="125" y="189"/>
                    <a:pt x="124" y="189"/>
                    <a:pt x="124" y="183"/>
                  </a:cubicBezTo>
                  <a:cubicBezTo>
                    <a:pt x="124" y="168"/>
                    <a:pt x="124" y="153"/>
                    <a:pt x="124" y="139"/>
                  </a:cubicBezTo>
                  <a:cubicBezTo>
                    <a:pt x="124" y="132"/>
                    <a:pt x="126" y="128"/>
                    <a:pt x="132" y="126"/>
                  </a:cubicBezTo>
                  <a:cubicBezTo>
                    <a:pt x="133" y="125"/>
                    <a:pt x="135" y="124"/>
                    <a:pt x="137" y="123"/>
                  </a:cubicBezTo>
                  <a:cubicBezTo>
                    <a:pt x="142" y="121"/>
                    <a:pt x="147" y="120"/>
                    <a:pt x="152" y="119"/>
                  </a:cubicBezTo>
                  <a:cubicBezTo>
                    <a:pt x="156" y="118"/>
                    <a:pt x="161" y="119"/>
                    <a:pt x="165" y="117"/>
                  </a:cubicBezTo>
                  <a:cubicBezTo>
                    <a:pt x="170" y="115"/>
                    <a:pt x="175" y="111"/>
                    <a:pt x="179" y="108"/>
                  </a:cubicBezTo>
                  <a:cubicBezTo>
                    <a:pt x="184" y="103"/>
                    <a:pt x="183" y="97"/>
                    <a:pt x="178" y="92"/>
                  </a:cubicBezTo>
                  <a:cubicBezTo>
                    <a:pt x="173" y="86"/>
                    <a:pt x="165" y="85"/>
                    <a:pt x="159" y="87"/>
                  </a:cubicBezTo>
                  <a:cubicBezTo>
                    <a:pt x="148" y="90"/>
                    <a:pt x="139" y="94"/>
                    <a:pt x="129" y="97"/>
                  </a:cubicBezTo>
                  <a:cubicBezTo>
                    <a:pt x="124" y="99"/>
                    <a:pt x="124" y="100"/>
                    <a:pt x="124" y="94"/>
                  </a:cubicBezTo>
                  <a:cubicBezTo>
                    <a:pt x="125" y="77"/>
                    <a:pt x="125" y="59"/>
                    <a:pt x="127" y="42"/>
                  </a:cubicBezTo>
                  <a:cubicBezTo>
                    <a:pt x="127" y="37"/>
                    <a:pt x="126" y="31"/>
                    <a:pt x="129" y="27"/>
                  </a:cubicBezTo>
                  <a:cubicBezTo>
                    <a:pt x="129" y="26"/>
                    <a:pt x="129" y="24"/>
                    <a:pt x="128" y="23"/>
                  </a:cubicBezTo>
                  <a:cubicBezTo>
                    <a:pt x="124" y="17"/>
                    <a:pt x="119" y="12"/>
                    <a:pt x="115" y="6"/>
                  </a:cubicBezTo>
                  <a:cubicBezTo>
                    <a:pt x="112" y="3"/>
                    <a:pt x="100" y="0"/>
                    <a:pt x="97" y="2"/>
                  </a:cubicBezTo>
                  <a:cubicBezTo>
                    <a:pt x="96" y="2"/>
                    <a:pt x="96" y="2"/>
                    <a:pt x="96" y="2"/>
                  </a:cubicBezTo>
                  <a:cubicBezTo>
                    <a:pt x="92" y="5"/>
                    <a:pt x="88" y="7"/>
                    <a:pt x="85" y="10"/>
                  </a:cubicBezTo>
                  <a:cubicBezTo>
                    <a:pt x="84" y="11"/>
                    <a:pt x="84" y="13"/>
                    <a:pt x="84" y="13"/>
                  </a:cubicBezTo>
                  <a:cubicBezTo>
                    <a:pt x="85" y="21"/>
                    <a:pt x="85" y="28"/>
                    <a:pt x="85" y="36"/>
                  </a:cubicBezTo>
                  <a:lnTo>
                    <a:pt x="84" y="6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113" name="组合 112"/>
            <p:cNvGrpSpPr/>
            <p:nvPr/>
          </p:nvGrpSpPr>
          <p:grpSpPr>
            <a:xfrm>
              <a:off x="2921957" y="5168150"/>
              <a:ext cx="542765" cy="642593"/>
              <a:chOff x="3102298" y="5183391"/>
              <a:chExt cx="501880" cy="594188"/>
            </a:xfrm>
          </p:grpSpPr>
          <p:sp>
            <p:nvSpPr>
              <p:cNvPr id="160" name="Freeform 6"/>
              <p:cNvSpPr>
                <a:spLocks noEditPoints="1"/>
              </p:cNvSpPr>
              <p:nvPr/>
            </p:nvSpPr>
            <p:spPr bwMode="auto">
              <a:xfrm>
                <a:off x="3202811" y="5183391"/>
                <a:ext cx="401367" cy="594188"/>
              </a:xfrm>
              <a:custGeom>
                <a:avLst/>
                <a:gdLst>
                  <a:gd name="T0" fmla="*/ 100 w 247"/>
                  <a:gd name="T1" fmla="*/ 342 h 365"/>
                  <a:gd name="T2" fmla="*/ 105 w 247"/>
                  <a:gd name="T3" fmla="*/ 338 h 365"/>
                  <a:gd name="T4" fmla="*/ 100 w 247"/>
                  <a:gd name="T5" fmla="*/ 337 h 365"/>
                  <a:gd name="T6" fmla="*/ 52 w 247"/>
                  <a:gd name="T7" fmla="*/ 333 h 365"/>
                  <a:gd name="T8" fmla="*/ 34 w 247"/>
                  <a:gd name="T9" fmla="*/ 311 h 365"/>
                  <a:gd name="T10" fmla="*/ 35 w 247"/>
                  <a:gd name="T11" fmla="*/ 265 h 365"/>
                  <a:gd name="T12" fmla="*/ 30 w 247"/>
                  <a:gd name="T13" fmla="*/ 261 h 365"/>
                  <a:gd name="T14" fmla="*/ 10 w 247"/>
                  <a:gd name="T15" fmla="*/ 265 h 365"/>
                  <a:gd name="T16" fmla="*/ 8 w 247"/>
                  <a:gd name="T17" fmla="*/ 247 h 365"/>
                  <a:gd name="T18" fmla="*/ 43 w 247"/>
                  <a:gd name="T19" fmla="*/ 230 h 365"/>
                  <a:gd name="T20" fmla="*/ 78 w 247"/>
                  <a:gd name="T21" fmla="*/ 153 h 365"/>
                  <a:gd name="T22" fmla="*/ 96 w 247"/>
                  <a:gd name="T23" fmla="*/ 119 h 365"/>
                  <a:gd name="T24" fmla="*/ 68 w 247"/>
                  <a:gd name="T25" fmla="*/ 133 h 365"/>
                  <a:gd name="T26" fmla="*/ 49 w 247"/>
                  <a:gd name="T27" fmla="*/ 132 h 365"/>
                  <a:gd name="T28" fmla="*/ 52 w 247"/>
                  <a:gd name="T29" fmla="*/ 64 h 365"/>
                  <a:gd name="T30" fmla="*/ 82 w 247"/>
                  <a:gd name="T31" fmla="*/ 12 h 365"/>
                  <a:gd name="T32" fmla="*/ 115 w 247"/>
                  <a:gd name="T33" fmla="*/ 19 h 365"/>
                  <a:gd name="T34" fmla="*/ 95 w 247"/>
                  <a:gd name="T35" fmla="*/ 66 h 365"/>
                  <a:gd name="T36" fmla="*/ 81 w 247"/>
                  <a:gd name="T37" fmla="*/ 91 h 365"/>
                  <a:gd name="T38" fmla="*/ 127 w 247"/>
                  <a:gd name="T39" fmla="*/ 67 h 365"/>
                  <a:gd name="T40" fmla="*/ 157 w 247"/>
                  <a:gd name="T41" fmla="*/ 54 h 365"/>
                  <a:gd name="T42" fmla="*/ 171 w 247"/>
                  <a:gd name="T43" fmla="*/ 77 h 365"/>
                  <a:gd name="T44" fmla="*/ 133 w 247"/>
                  <a:gd name="T45" fmla="*/ 132 h 365"/>
                  <a:gd name="T46" fmla="*/ 131 w 247"/>
                  <a:gd name="T47" fmla="*/ 137 h 365"/>
                  <a:gd name="T48" fmla="*/ 172 w 247"/>
                  <a:gd name="T49" fmla="*/ 144 h 365"/>
                  <a:gd name="T50" fmla="*/ 177 w 247"/>
                  <a:gd name="T51" fmla="*/ 172 h 365"/>
                  <a:gd name="T52" fmla="*/ 179 w 247"/>
                  <a:gd name="T53" fmla="*/ 201 h 365"/>
                  <a:gd name="T54" fmla="*/ 214 w 247"/>
                  <a:gd name="T55" fmla="*/ 199 h 365"/>
                  <a:gd name="T56" fmla="*/ 235 w 247"/>
                  <a:gd name="T57" fmla="*/ 205 h 365"/>
                  <a:gd name="T58" fmla="*/ 242 w 247"/>
                  <a:gd name="T59" fmla="*/ 223 h 365"/>
                  <a:gd name="T60" fmla="*/ 211 w 247"/>
                  <a:gd name="T61" fmla="*/ 224 h 365"/>
                  <a:gd name="T62" fmla="*/ 166 w 247"/>
                  <a:gd name="T63" fmla="*/ 232 h 365"/>
                  <a:gd name="T64" fmla="*/ 150 w 247"/>
                  <a:gd name="T65" fmla="*/ 296 h 365"/>
                  <a:gd name="T66" fmla="*/ 167 w 247"/>
                  <a:gd name="T67" fmla="*/ 304 h 365"/>
                  <a:gd name="T68" fmla="*/ 151 w 247"/>
                  <a:gd name="T69" fmla="*/ 326 h 365"/>
                  <a:gd name="T70" fmla="*/ 116 w 247"/>
                  <a:gd name="T71" fmla="*/ 362 h 365"/>
                  <a:gd name="T72" fmla="*/ 96 w 247"/>
                  <a:gd name="T73" fmla="*/ 349 h 365"/>
                  <a:gd name="T74" fmla="*/ 92 w 247"/>
                  <a:gd name="T75" fmla="*/ 338 h 365"/>
                  <a:gd name="T76" fmla="*/ 104 w 247"/>
                  <a:gd name="T77" fmla="*/ 284 h 365"/>
                  <a:gd name="T78" fmla="*/ 100 w 247"/>
                  <a:gd name="T79" fmla="*/ 272 h 365"/>
                  <a:gd name="T80" fmla="*/ 93 w 247"/>
                  <a:gd name="T81" fmla="*/ 238 h 365"/>
                  <a:gd name="T82" fmla="*/ 72 w 247"/>
                  <a:gd name="T83" fmla="*/ 250 h 365"/>
                  <a:gd name="T84" fmla="*/ 65 w 247"/>
                  <a:gd name="T85" fmla="*/ 305 h 365"/>
                  <a:gd name="T86" fmla="*/ 114 w 247"/>
                  <a:gd name="T87" fmla="*/ 309 h 365"/>
                  <a:gd name="T88" fmla="*/ 133 w 247"/>
                  <a:gd name="T89" fmla="*/ 302 h 365"/>
                  <a:gd name="T90" fmla="*/ 152 w 247"/>
                  <a:gd name="T91" fmla="*/ 232 h 365"/>
                  <a:gd name="T92" fmla="*/ 131 w 247"/>
                  <a:gd name="T93" fmla="*/ 231 h 365"/>
                  <a:gd name="T94" fmla="*/ 107 w 247"/>
                  <a:gd name="T95" fmla="*/ 241 h 365"/>
                  <a:gd name="T96" fmla="*/ 122 w 247"/>
                  <a:gd name="T97" fmla="*/ 274 h 365"/>
                  <a:gd name="T98" fmla="*/ 105 w 247"/>
                  <a:gd name="T99" fmla="*/ 287 h 365"/>
                  <a:gd name="T100" fmla="*/ 112 w 247"/>
                  <a:gd name="T101" fmla="*/ 162 h 365"/>
                  <a:gd name="T102" fmla="*/ 104 w 247"/>
                  <a:gd name="T103" fmla="*/ 183 h 365"/>
                  <a:gd name="T104" fmla="*/ 129 w 247"/>
                  <a:gd name="T105" fmla="*/ 206 h 365"/>
                  <a:gd name="T106" fmla="*/ 153 w 247"/>
                  <a:gd name="T107" fmla="*/ 206 h 365"/>
                  <a:gd name="T108" fmla="*/ 160 w 247"/>
                  <a:gd name="T109" fmla="*/ 184 h 365"/>
                  <a:gd name="T110" fmla="*/ 150 w 247"/>
                  <a:gd name="T111" fmla="*/ 156 h 365"/>
                  <a:gd name="T112" fmla="*/ 125 w 247"/>
                  <a:gd name="T113" fmla="*/ 166 h 365"/>
                  <a:gd name="T114" fmla="*/ 114 w 247"/>
                  <a:gd name="T115" fmla="*/ 163 h 365"/>
                  <a:gd name="T116" fmla="*/ 83 w 247"/>
                  <a:gd name="T117" fmla="*/ 221 h 365"/>
                  <a:gd name="T118" fmla="*/ 105 w 247"/>
                  <a:gd name="T119" fmla="*/ 208 h 365"/>
                  <a:gd name="T120" fmla="*/ 94 w 247"/>
                  <a:gd name="T121" fmla="*/ 197 h 365"/>
                  <a:gd name="T122" fmla="*/ 83 w 247"/>
                  <a:gd name="T123" fmla="*/ 2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 h="365">
                    <a:moveTo>
                      <a:pt x="92" y="338"/>
                    </a:moveTo>
                    <a:cubicBezTo>
                      <a:pt x="95" y="339"/>
                      <a:pt x="97" y="341"/>
                      <a:pt x="100" y="342"/>
                    </a:cubicBezTo>
                    <a:cubicBezTo>
                      <a:pt x="101" y="342"/>
                      <a:pt x="103" y="342"/>
                      <a:pt x="104" y="342"/>
                    </a:cubicBezTo>
                    <a:cubicBezTo>
                      <a:pt x="105" y="341"/>
                      <a:pt x="105" y="339"/>
                      <a:pt x="105" y="338"/>
                    </a:cubicBezTo>
                    <a:cubicBezTo>
                      <a:pt x="105" y="338"/>
                      <a:pt x="103" y="338"/>
                      <a:pt x="101" y="337"/>
                    </a:cubicBezTo>
                    <a:cubicBezTo>
                      <a:pt x="101" y="337"/>
                      <a:pt x="100" y="338"/>
                      <a:pt x="100" y="337"/>
                    </a:cubicBezTo>
                    <a:cubicBezTo>
                      <a:pt x="91" y="335"/>
                      <a:pt x="83" y="336"/>
                      <a:pt x="74" y="338"/>
                    </a:cubicBezTo>
                    <a:cubicBezTo>
                      <a:pt x="66" y="340"/>
                      <a:pt x="59" y="336"/>
                      <a:pt x="52" y="333"/>
                    </a:cubicBezTo>
                    <a:cubicBezTo>
                      <a:pt x="51" y="332"/>
                      <a:pt x="51" y="332"/>
                      <a:pt x="50" y="331"/>
                    </a:cubicBezTo>
                    <a:cubicBezTo>
                      <a:pt x="39" y="329"/>
                      <a:pt x="36" y="320"/>
                      <a:pt x="34" y="311"/>
                    </a:cubicBezTo>
                    <a:cubicBezTo>
                      <a:pt x="31" y="298"/>
                      <a:pt x="32" y="286"/>
                      <a:pt x="34" y="273"/>
                    </a:cubicBezTo>
                    <a:cubicBezTo>
                      <a:pt x="34" y="270"/>
                      <a:pt x="35" y="267"/>
                      <a:pt x="35" y="265"/>
                    </a:cubicBezTo>
                    <a:cubicBezTo>
                      <a:pt x="35" y="263"/>
                      <a:pt x="34" y="262"/>
                      <a:pt x="34" y="260"/>
                    </a:cubicBezTo>
                    <a:cubicBezTo>
                      <a:pt x="33" y="261"/>
                      <a:pt x="31" y="261"/>
                      <a:pt x="30" y="261"/>
                    </a:cubicBezTo>
                    <a:cubicBezTo>
                      <a:pt x="27" y="262"/>
                      <a:pt x="24" y="264"/>
                      <a:pt x="21" y="265"/>
                    </a:cubicBezTo>
                    <a:cubicBezTo>
                      <a:pt x="17" y="265"/>
                      <a:pt x="14" y="266"/>
                      <a:pt x="10" y="265"/>
                    </a:cubicBezTo>
                    <a:cubicBezTo>
                      <a:pt x="3" y="264"/>
                      <a:pt x="0" y="255"/>
                      <a:pt x="3" y="249"/>
                    </a:cubicBezTo>
                    <a:cubicBezTo>
                      <a:pt x="4" y="248"/>
                      <a:pt x="6" y="247"/>
                      <a:pt x="8" y="247"/>
                    </a:cubicBezTo>
                    <a:cubicBezTo>
                      <a:pt x="20" y="245"/>
                      <a:pt x="30" y="239"/>
                      <a:pt x="40" y="234"/>
                    </a:cubicBezTo>
                    <a:cubicBezTo>
                      <a:pt x="42" y="233"/>
                      <a:pt x="43" y="231"/>
                      <a:pt x="43" y="230"/>
                    </a:cubicBezTo>
                    <a:cubicBezTo>
                      <a:pt x="47" y="221"/>
                      <a:pt x="49" y="212"/>
                      <a:pt x="53" y="204"/>
                    </a:cubicBezTo>
                    <a:cubicBezTo>
                      <a:pt x="61" y="187"/>
                      <a:pt x="69" y="170"/>
                      <a:pt x="78" y="153"/>
                    </a:cubicBezTo>
                    <a:cubicBezTo>
                      <a:pt x="83" y="144"/>
                      <a:pt x="88" y="135"/>
                      <a:pt x="94" y="126"/>
                    </a:cubicBezTo>
                    <a:cubicBezTo>
                      <a:pt x="95" y="124"/>
                      <a:pt x="96" y="122"/>
                      <a:pt x="96" y="119"/>
                    </a:cubicBezTo>
                    <a:cubicBezTo>
                      <a:pt x="93" y="121"/>
                      <a:pt x="90" y="122"/>
                      <a:pt x="87" y="123"/>
                    </a:cubicBezTo>
                    <a:cubicBezTo>
                      <a:pt x="80" y="125"/>
                      <a:pt x="74" y="129"/>
                      <a:pt x="68" y="133"/>
                    </a:cubicBezTo>
                    <a:cubicBezTo>
                      <a:pt x="64" y="136"/>
                      <a:pt x="59" y="136"/>
                      <a:pt x="56" y="138"/>
                    </a:cubicBezTo>
                    <a:cubicBezTo>
                      <a:pt x="53" y="135"/>
                      <a:pt x="51" y="133"/>
                      <a:pt x="49" y="132"/>
                    </a:cubicBezTo>
                    <a:cubicBezTo>
                      <a:pt x="40" y="128"/>
                      <a:pt x="37" y="119"/>
                      <a:pt x="38" y="110"/>
                    </a:cubicBezTo>
                    <a:cubicBezTo>
                      <a:pt x="40" y="94"/>
                      <a:pt x="46" y="79"/>
                      <a:pt x="52" y="64"/>
                    </a:cubicBezTo>
                    <a:cubicBezTo>
                      <a:pt x="59" y="47"/>
                      <a:pt x="69" y="32"/>
                      <a:pt x="79" y="16"/>
                    </a:cubicBezTo>
                    <a:cubicBezTo>
                      <a:pt x="80" y="15"/>
                      <a:pt x="81" y="13"/>
                      <a:pt x="82" y="12"/>
                    </a:cubicBezTo>
                    <a:cubicBezTo>
                      <a:pt x="87" y="5"/>
                      <a:pt x="92" y="0"/>
                      <a:pt x="102" y="3"/>
                    </a:cubicBezTo>
                    <a:cubicBezTo>
                      <a:pt x="110" y="5"/>
                      <a:pt x="115" y="11"/>
                      <a:pt x="115" y="19"/>
                    </a:cubicBezTo>
                    <a:cubicBezTo>
                      <a:pt x="114" y="22"/>
                      <a:pt x="113" y="25"/>
                      <a:pt x="113" y="29"/>
                    </a:cubicBezTo>
                    <a:cubicBezTo>
                      <a:pt x="109" y="42"/>
                      <a:pt x="102" y="54"/>
                      <a:pt x="95" y="66"/>
                    </a:cubicBezTo>
                    <a:cubicBezTo>
                      <a:pt x="91" y="72"/>
                      <a:pt x="87" y="78"/>
                      <a:pt x="84" y="84"/>
                    </a:cubicBezTo>
                    <a:cubicBezTo>
                      <a:pt x="83" y="86"/>
                      <a:pt x="82" y="88"/>
                      <a:pt x="81" y="91"/>
                    </a:cubicBezTo>
                    <a:cubicBezTo>
                      <a:pt x="84" y="90"/>
                      <a:pt x="86" y="90"/>
                      <a:pt x="87" y="90"/>
                    </a:cubicBezTo>
                    <a:cubicBezTo>
                      <a:pt x="100" y="82"/>
                      <a:pt x="113" y="74"/>
                      <a:pt x="127" y="67"/>
                    </a:cubicBezTo>
                    <a:cubicBezTo>
                      <a:pt x="134" y="63"/>
                      <a:pt x="142" y="59"/>
                      <a:pt x="149" y="56"/>
                    </a:cubicBezTo>
                    <a:cubicBezTo>
                      <a:pt x="151" y="55"/>
                      <a:pt x="155" y="53"/>
                      <a:pt x="157" y="54"/>
                    </a:cubicBezTo>
                    <a:cubicBezTo>
                      <a:pt x="162" y="57"/>
                      <a:pt x="169" y="60"/>
                      <a:pt x="171" y="67"/>
                    </a:cubicBezTo>
                    <a:cubicBezTo>
                      <a:pt x="172" y="69"/>
                      <a:pt x="172" y="74"/>
                      <a:pt x="171" y="77"/>
                    </a:cubicBezTo>
                    <a:cubicBezTo>
                      <a:pt x="168" y="86"/>
                      <a:pt x="161" y="93"/>
                      <a:pt x="156" y="100"/>
                    </a:cubicBezTo>
                    <a:cubicBezTo>
                      <a:pt x="148" y="111"/>
                      <a:pt x="140" y="121"/>
                      <a:pt x="133" y="132"/>
                    </a:cubicBezTo>
                    <a:cubicBezTo>
                      <a:pt x="132" y="133"/>
                      <a:pt x="131" y="134"/>
                      <a:pt x="131" y="136"/>
                    </a:cubicBezTo>
                    <a:cubicBezTo>
                      <a:pt x="131" y="136"/>
                      <a:pt x="131" y="136"/>
                      <a:pt x="131" y="137"/>
                    </a:cubicBezTo>
                    <a:cubicBezTo>
                      <a:pt x="134" y="136"/>
                      <a:pt x="136" y="135"/>
                      <a:pt x="139" y="133"/>
                    </a:cubicBezTo>
                    <a:cubicBezTo>
                      <a:pt x="152" y="124"/>
                      <a:pt x="167" y="130"/>
                      <a:pt x="172" y="144"/>
                    </a:cubicBezTo>
                    <a:cubicBezTo>
                      <a:pt x="172" y="146"/>
                      <a:pt x="174" y="148"/>
                      <a:pt x="175" y="150"/>
                    </a:cubicBezTo>
                    <a:cubicBezTo>
                      <a:pt x="178" y="157"/>
                      <a:pt x="179" y="164"/>
                      <a:pt x="177" y="172"/>
                    </a:cubicBezTo>
                    <a:cubicBezTo>
                      <a:pt x="176" y="180"/>
                      <a:pt x="176" y="188"/>
                      <a:pt x="175" y="197"/>
                    </a:cubicBezTo>
                    <a:cubicBezTo>
                      <a:pt x="175" y="200"/>
                      <a:pt x="177" y="201"/>
                      <a:pt x="179" y="201"/>
                    </a:cubicBezTo>
                    <a:cubicBezTo>
                      <a:pt x="188" y="200"/>
                      <a:pt x="196" y="200"/>
                      <a:pt x="205" y="199"/>
                    </a:cubicBezTo>
                    <a:cubicBezTo>
                      <a:pt x="208" y="198"/>
                      <a:pt x="211" y="197"/>
                      <a:pt x="214" y="199"/>
                    </a:cubicBezTo>
                    <a:cubicBezTo>
                      <a:pt x="216" y="200"/>
                      <a:pt x="218" y="200"/>
                      <a:pt x="219" y="201"/>
                    </a:cubicBezTo>
                    <a:cubicBezTo>
                      <a:pt x="225" y="202"/>
                      <a:pt x="230" y="203"/>
                      <a:pt x="235" y="205"/>
                    </a:cubicBezTo>
                    <a:cubicBezTo>
                      <a:pt x="243" y="207"/>
                      <a:pt x="247" y="214"/>
                      <a:pt x="244" y="220"/>
                    </a:cubicBezTo>
                    <a:cubicBezTo>
                      <a:pt x="244" y="221"/>
                      <a:pt x="243" y="222"/>
                      <a:pt x="242" y="223"/>
                    </a:cubicBezTo>
                    <a:cubicBezTo>
                      <a:pt x="235" y="225"/>
                      <a:pt x="228" y="229"/>
                      <a:pt x="221" y="226"/>
                    </a:cubicBezTo>
                    <a:cubicBezTo>
                      <a:pt x="218" y="224"/>
                      <a:pt x="215" y="224"/>
                      <a:pt x="211" y="224"/>
                    </a:cubicBezTo>
                    <a:cubicBezTo>
                      <a:pt x="199" y="223"/>
                      <a:pt x="186" y="223"/>
                      <a:pt x="174" y="225"/>
                    </a:cubicBezTo>
                    <a:cubicBezTo>
                      <a:pt x="170" y="225"/>
                      <a:pt x="167" y="228"/>
                      <a:pt x="166" y="232"/>
                    </a:cubicBezTo>
                    <a:cubicBezTo>
                      <a:pt x="162" y="250"/>
                      <a:pt x="157" y="269"/>
                      <a:pt x="152" y="287"/>
                    </a:cubicBezTo>
                    <a:cubicBezTo>
                      <a:pt x="151" y="289"/>
                      <a:pt x="151" y="292"/>
                      <a:pt x="150" y="296"/>
                    </a:cubicBezTo>
                    <a:cubicBezTo>
                      <a:pt x="157" y="291"/>
                      <a:pt x="161" y="294"/>
                      <a:pt x="165" y="298"/>
                    </a:cubicBezTo>
                    <a:cubicBezTo>
                      <a:pt x="168" y="299"/>
                      <a:pt x="168" y="301"/>
                      <a:pt x="167" y="304"/>
                    </a:cubicBezTo>
                    <a:cubicBezTo>
                      <a:pt x="164" y="309"/>
                      <a:pt x="161" y="315"/>
                      <a:pt x="158" y="320"/>
                    </a:cubicBezTo>
                    <a:cubicBezTo>
                      <a:pt x="156" y="322"/>
                      <a:pt x="154" y="325"/>
                      <a:pt x="151" y="326"/>
                    </a:cubicBezTo>
                    <a:cubicBezTo>
                      <a:pt x="141" y="330"/>
                      <a:pt x="135" y="336"/>
                      <a:pt x="131" y="345"/>
                    </a:cubicBezTo>
                    <a:cubicBezTo>
                      <a:pt x="128" y="352"/>
                      <a:pt x="121" y="357"/>
                      <a:pt x="116" y="362"/>
                    </a:cubicBezTo>
                    <a:cubicBezTo>
                      <a:pt x="114" y="364"/>
                      <a:pt x="111" y="365"/>
                      <a:pt x="108" y="362"/>
                    </a:cubicBezTo>
                    <a:cubicBezTo>
                      <a:pt x="104" y="358"/>
                      <a:pt x="100" y="354"/>
                      <a:pt x="96" y="349"/>
                    </a:cubicBezTo>
                    <a:cubicBezTo>
                      <a:pt x="95" y="348"/>
                      <a:pt x="94" y="347"/>
                      <a:pt x="93" y="346"/>
                    </a:cubicBezTo>
                    <a:cubicBezTo>
                      <a:pt x="90" y="344"/>
                      <a:pt x="90" y="342"/>
                      <a:pt x="92" y="338"/>
                    </a:cubicBezTo>
                    <a:close/>
                    <a:moveTo>
                      <a:pt x="95" y="294"/>
                    </a:moveTo>
                    <a:cubicBezTo>
                      <a:pt x="95" y="294"/>
                      <a:pt x="104" y="284"/>
                      <a:pt x="104" y="284"/>
                    </a:cubicBezTo>
                    <a:cubicBezTo>
                      <a:pt x="106" y="279"/>
                      <a:pt x="104" y="277"/>
                      <a:pt x="101" y="274"/>
                    </a:cubicBezTo>
                    <a:cubicBezTo>
                      <a:pt x="101" y="273"/>
                      <a:pt x="101" y="273"/>
                      <a:pt x="100" y="272"/>
                    </a:cubicBezTo>
                    <a:cubicBezTo>
                      <a:pt x="95" y="263"/>
                      <a:pt x="95" y="253"/>
                      <a:pt x="98" y="243"/>
                    </a:cubicBezTo>
                    <a:cubicBezTo>
                      <a:pt x="99" y="239"/>
                      <a:pt x="98" y="237"/>
                      <a:pt x="93" y="238"/>
                    </a:cubicBezTo>
                    <a:cubicBezTo>
                      <a:pt x="87" y="241"/>
                      <a:pt x="81" y="243"/>
                      <a:pt x="75" y="246"/>
                    </a:cubicBezTo>
                    <a:cubicBezTo>
                      <a:pt x="74" y="247"/>
                      <a:pt x="73" y="249"/>
                      <a:pt x="72" y="250"/>
                    </a:cubicBezTo>
                    <a:cubicBezTo>
                      <a:pt x="71" y="259"/>
                      <a:pt x="70" y="268"/>
                      <a:pt x="67" y="277"/>
                    </a:cubicBezTo>
                    <a:cubicBezTo>
                      <a:pt x="64" y="286"/>
                      <a:pt x="66" y="295"/>
                      <a:pt x="65" y="305"/>
                    </a:cubicBezTo>
                    <a:cubicBezTo>
                      <a:pt x="65" y="307"/>
                      <a:pt x="66" y="309"/>
                      <a:pt x="69" y="309"/>
                    </a:cubicBezTo>
                    <a:cubicBezTo>
                      <a:pt x="84" y="309"/>
                      <a:pt x="99" y="309"/>
                      <a:pt x="114" y="309"/>
                    </a:cubicBezTo>
                    <a:cubicBezTo>
                      <a:pt x="118" y="309"/>
                      <a:pt x="123" y="308"/>
                      <a:pt x="127" y="306"/>
                    </a:cubicBezTo>
                    <a:cubicBezTo>
                      <a:pt x="129" y="306"/>
                      <a:pt x="132" y="304"/>
                      <a:pt x="133" y="302"/>
                    </a:cubicBezTo>
                    <a:cubicBezTo>
                      <a:pt x="135" y="298"/>
                      <a:pt x="136" y="294"/>
                      <a:pt x="137" y="290"/>
                    </a:cubicBezTo>
                    <a:cubicBezTo>
                      <a:pt x="142" y="271"/>
                      <a:pt x="147" y="252"/>
                      <a:pt x="152" y="232"/>
                    </a:cubicBezTo>
                    <a:cubicBezTo>
                      <a:pt x="153" y="229"/>
                      <a:pt x="152" y="228"/>
                      <a:pt x="148" y="228"/>
                    </a:cubicBezTo>
                    <a:cubicBezTo>
                      <a:pt x="142" y="229"/>
                      <a:pt x="137" y="230"/>
                      <a:pt x="131" y="231"/>
                    </a:cubicBezTo>
                    <a:cubicBezTo>
                      <a:pt x="125" y="232"/>
                      <a:pt x="119" y="233"/>
                      <a:pt x="113" y="234"/>
                    </a:cubicBezTo>
                    <a:cubicBezTo>
                      <a:pt x="109" y="235"/>
                      <a:pt x="107" y="237"/>
                      <a:pt x="107" y="241"/>
                    </a:cubicBezTo>
                    <a:cubicBezTo>
                      <a:pt x="106" y="248"/>
                      <a:pt x="108" y="255"/>
                      <a:pt x="112" y="261"/>
                    </a:cubicBezTo>
                    <a:cubicBezTo>
                      <a:pt x="115" y="265"/>
                      <a:pt x="119" y="269"/>
                      <a:pt x="122" y="274"/>
                    </a:cubicBezTo>
                    <a:cubicBezTo>
                      <a:pt x="124" y="277"/>
                      <a:pt x="124" y="281"/>
                      <a:pt x="120" y="283"/>
                    </a:cubicBezTo>
                    <a:cubicBezTo>
                      <a:pt x="116" y="287"/>
                      <a:pt x="111" y="288"/>
                      <a:pt x="105" y="287"/>
                    </a:cubicBezTo>
                    <a:cubicBezTo>
                      <a:pt x="100" y="288"/>
                      <a:pt x="95" y="294"/>
                      <a:pt x="95" y="294"/>
                    </a:cubicBezTo>
                    <a:close/>
                    <a:moveTo>
                      <a:pt x="112" y="162"/>
                    </a:moveTo>
                    <a:cubicBezTo>
                      <a:pt x="109" y="168"/>
                      <a:pt x="105" y="173"/>
                      <a:pt x="102" y="179"/>
                    </a:cubicBezTo>
                    <a:cubicBezTo>
                      <a:pt x="102" y="180"/>
                      <a:pt x="103" y="182"/>
                      <a:pt x="104" y="183"/>
                    </a:cubicBezTo>
                    <a:cubicBezTo>
                      <a:pt x="108" y="186"/>
                      <a:pt x="112" y="188"/>
                      <a:pt x="117" y="191"/>
                    </a:cubicBezTo>
                    <a:cubicBezTo>
                      <a:pt x="122" y="195"/>
                      <a:pt x="127" y="199"/>
                      <a:pt x="129" y="206"/>
                    </a:cubicBezTo>
                    <a:cubicBezTo>
                      <a:pt x="129" y="207"/>
                      <a:pt x="131" y="209"/>
                      <a:pt x="132" y="209"/>
                    </a:cubicBezTo>
                    <a:cubicBezTo>
                      <a:pt x="139" y="208"/>
                      <a:pt x="146" y="207"/>
                      <a:pt x="153" y="206"/>
                    </a:cubicBezTo>
                    <a:cubicBezTo>
                      <a:pt x="156" y="206"/>
                      <a:pt x="157" y="204"/>
                      <a:pt x="158" y="202"/>
                    </a:cubicBezTo>
                    <a:cubicBezTo>
                      <a:pt x="159" y="196"/>
                      <a:pt x="160" y="190"/>
                      <a:pt x="160" y="184"/>
                    </a:cubicBezTo>
                    <a:cubicBezTo>
                      <a:pt x="161" y="178"/>
                      <a:pt x="162" y="172"/>
                      <a:pt x="162" y="166"/>
                    </a:cubicBezTo>
                    <a:cubicBezTo>
                      <a:pt x="162" y="160"/>
                      <a:pt x="154" y="154"/>
                      <a:pt x="150" y="156"/>
                    </a:cubicBezTo>
                    <a:cubicBezTo>
                      <a:pt x="144" y="159"/>
                      <a:pt x="139" y="162"/>
                      <a:pt x="134" y="165"/>
                    </a:cubicBezTo>
                    <a:cubicBezTo>
                      <a:pt x="131" y="167"/>
                      <a:pt x="129" y="168"/>
                      <a:pt x="125" y="166"/>
                    </a:cubicBezTo>
                    <a:cubicBezTo>
                      <a:pt x="124" y="166"/>
                      <a:pt x="123" y="165"/>
                      <a:pt x="122" y="166"/>
                    </a:cubicBezTo>
                    <a:cubicBezTo>
                      <a:pt x="118" y="169"/>
                      <a:pt x="116" y="167"/>
                      <a:pt x="114" y="163"/>
                    </a:cubicBezTo>
                    <a:cubicBezTo>
                      <a:pt x="114" y="163"/>
                      <a:pt x="113" y="162"/>
                      <a:pt x="112" y="162"/>
                    </a:cubicBezTo>
                    <a:close/>
                    <a:moveTo>
                      <a:pt x="83" y="221"/>
                    </a:moveTo>
                    <a:cubicBezTo>
                      <a:pt x="90" y="219"/>
                      <a:pt x="96" y="217"/>
                      <a:pt x="102" y="215"/>
                    </a:cubicBezTo>
                    <a:cubicBezTo>
                      <a:pt x="106" y="213"/>
                      <a:pt x="106" y="211"/>
                      <a:pt x="105" y="208"/>
                    </a:cubicBezTo>
                    <a:cubicBezTo>
                      <a:pt x="103" y="204"/>
                      <a:pt x="100" y="201"/>
                      <a:pt x="98" y="197"/>
                    </a:cubicBezTo>
                    <a:cubicBezTo>
                      <a:pt x="97" y="196"/>
                      <a:pt x="95" y="195"/>
                      <a:pt x="94" y="197"/>
                    </a:cubicBezTo>
                    <a:cubicBezTo>
                      <a:pt x="91" y="204"/>
                      <a:pt x="87" y="210"/>
                      <a:pt x="84" y="217"/>
                    </a:cubicBezTo>
                    <a:cubicBezTo>
                      <a:pt x="83" y="218"/>
                      <a:pt x="84" y="219"/>
                      <a:pt x="83" y="221"/>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1" name="Freeform 10"/>
              <p:cNvSpPr/>
              <p:nvPr/>
            </p:nvSpPr>
            <p:spPr bwMode="auto">
              <a:xfrm>
                <a:off x="3102298" y="5393305"/>
                <a:ext cx="126496" cy="341880"/>
              </a:xfrm>
              <a:custGeom>
                <a:avLst/>
                <a:gdLst>
                  <a:gd name="T0" fmla="*/ 38 w 78"/>
                  <a:gd name="T1" fmla="*/ 167 h 210"/>
                  <a:gd name="T2" fmla="*/ 42 w 78"/>
                  <a:gd name="T3" fmla="*/ 160 h 210"/>
                  <a:gd name="T4" fmla="*/ 51 w 78"/>
                  <a:gd name="T5" fmla="*/ 125 h 210"/>
                  <a:gd name="T6" fmla="*/ 78 w 78"/>
                  <a:gd name="T7" fmla="*/ 62 h 210"/>
                  <a:gd name="T8" fmla="*/ 56 w 78"/>
                  <a:gd name="T9" fmla="*/ 117 h 210"/>
                  <a:gd name="T10" fmla="*/ 55 w 78"/>
                  <a:gd name="T11" fmla="*/ 130 h 210"/>
                  <a:gd name="T12" fmla="*/ 52 w 78"/>
                  <a:gd name="T13" fmla="*/ 154 h 210"/>
                  <a:gd name="T14" fmla="*/ 47 w 78"/>
                  <a:gd name="T15" fmla="*/ 179 h 210"/>
                  <a:gd name="T16" fmla="*/ 47 w 78"/>
                  <a:gd name="T17" fmla="*/ 184 h 210"/>
                  <a:gd name="T18" fmla="*/ 41 w 78"/>
                  <a:gd name="T19" fmla="*/ 194 h 210"/>
                  <a:gd name="T20" fmla="*/ 36 w 78"/>
                  <a:gd name="T21" fmla="*/ 198 h 210"/>
                  <a:gd name="T22" fmla="*/ 33 w 78"/>
                  <a:gd name="T23" fmla="*/ 203 h 210"/>
                  <a:gd name="T24" fmla="*/ 14 w 78"/>
                  <a:gd name="T25" fmla="*/ 201 h 210"/>
                  <a:gd name="T26" fmla="*/ 3 w 78"/>
                  <a:gd name="T27" fmla="*/ 165 h 210"/>
                  <a:gd name="T28" fmla="*/ 5 w 78"/>
                  <a:gd name="T29" fmla="*/ 83 h 210"/>
                  <a:gd name="T30" fmla="*/ 26 w 78"/>
                  <a:gd name="T31" fmla="*/ 17 h 210"/>
                  <a:gd name="T32" fmla="*/ 37 w 78"/>
                  <a:gd name="T33" fmla="*/ 3 h 210"/>
                  <a:gd name="T34" fmla="*/ 55 w 78"/>
                  <a:gd name="T35" fmla="*/ 7 h 210"/>
                  <a:gd name="T36" fmla="*/ 56 w 78"/>
                  <a:gd name="T37" fmla="*/ 14 h 210"/>
                  <a:gd name="T38" fmla="*/ 45 w 78"/>
                  <a:gd name="T39" fmla="*/ 52 h 210"/>
                  <a:gd name="T40" fmla="*/ 35 w 78"/>
                  <a:gd name="T41" fmla="*/ 160 h 210"/>
                  <a:gd name="T42" fmla="*/ 36 w 78"/>
                  <a:gd name="T43" fmla="*/ 166 h 210"/>
                  <a:gd name="T44" fmla="*/ 38 w 78"/>
                  <a:gd name="T45"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210">
                    <a:moveTo>
                      <a:pt x="38" y="167"/>
                    </a:moveTo>
                    <a:cubicBezTo>
                      <a:pt x="39" y="165"/>
                      <a:pt x="41" y="163"/>
                      <a:pt x="42" y="160"/>
                    </a:cubicBezTo>
                    <a:cubicBezTo>
                      <a:pt x="45" y="149"/>
                      <a:pt x="47" y="136"/>
                      <a:pt x="51" y="125"/>
                    </a:cubicBezTo>
                    <a:cubicBezTo>
                      <a:pt x="53" y="119"/>
                      <a:pt x="63" y="81"/>
                      <a:pt x="78" y="62"/>
                    </a:cubicBezTo>
                    <a:cubicBezTo>
                      <a:pt x="61" y="97"/>
                      <a:pt x="57" y="114"/>
                      <a:pt x="56" y="117"/>
                    </a:cubicBezTo>
                    <a:cubicBezTo>
                      <a:pt x="56" y="122"/>
                      <a:pt x="56" y="126"/>
                      <a:pt x="55" y="130"/>
                    </a:cubicBezTo>
                    <a:cubicBezTo>
                      <a:pt x="54" y="138"/>
                      <a:pt x="54" y="146"/>
                      <a:pt x="52" y="154"/>
                    </a:cubicBezTo>
                    <a:cubicBezTo>
                      <a:pt x="51" y="163"/>
                      <a:pt x="49" y="171"/>
                      <a:pt x="47" y="179"/>
                    </a:cubicBezTo>
                    <a:cubicBezTo>
                      <a:pt x="47" y="180"/>
                      <a:pt x="47" y="182"/>
                      <a:pt x="47" y="184"/>
                    </a:cubicBezTo>
                    <a:cubicBezTo>
                      <a:pt x="47" y="189"/>
                      <a:pt x="45" y="191"/>
                      <a:pt x="41" y="194"/>
                    </a:cubicBezTo>
                    <a:cubicBezTo>
                      <a:pt x="39" y="195"/>
                      <a:pt x="37" y="196"/>
                      <a:pt x="36" y="198"/>
                    </a:cubicBezTo>
                    <a:cubicBezTo>
                      <a:pt x="35" y="200"/>
                      <a:pt x="34" y="201"/>
                      <a:pt x="33" y="203"/>
                    </a:cubicBezTo>
                    <a:cubicBezTo>
                      <a:pt x="26" y="210"/>
                      <a:pt x="19" y="209"/>
                      <a:pt x="14" y="201"/>
                    </a:cubicBezTo>
                    <a:cubicBezTo>
                      <a:pt x="8" y="189"/>
                      <a:pt x="5" y="177"/>
                      <a:pt x="3" y="165"/>
                    </a:cubicBezTo>
                    <a:cubicBezTo>
                      <a:pt x="0" y="137"/>
                      <a:pt x="0" y="110"/>
                      <a:pt x="5" y="83"/>
                    </a:cubicBezTo>
                    <a:cubicBezTo>
                      <a:pt x="9" y="60"/>
                      <a:pt x="16" y="38"/>
                      <a:pt x="26" y="17"/>
                    </a:cubicBezTo>
                    <a:cubicBezTo>
                      <a:pt x="29" y="12"/>
                      <a:pt x="32" y="6"/>
                      <a:pt x="37" y="3"/>
                    </a:cubicBezTo>
                    <a:cubicBezTo>
                      <a:pt x="45" y="0"/>
                      <a:pt x="50" y="1"/>
                      <a:pt x="55" y="7"/>
                    </a:cubicBezTo>
                    <a:cubicBezTo>
                      <a:pt x="56" y="9"/>
                      <a:pt x="57" y="12"/>
                      <a:pt x="56" y="14"/>
                    </a:cubicBezTo>
                    <a:cubicBezTo>
                      <a:pt x="53" y="27"/>
                      <a:pt x="50" y="39"/>
                      <a:pt x="45" y="52"/>
                    </a:cubicBezTo>
                    <a:cubicBezTo>
                      <a:pt x="33" y="87"/>
                      <a:pt x="31" y="124"/>
                      <a:pt x="35" y="160"/>
                    </a:cubicBezTo>
                    <a:cubicBezTo>
                      <a:pt x="35" y="162"/>
                      <a:pt x="36" y="164"/>
                      <a:pt x="36" y="166"/>
                    </a:cubicBezTo>
                    <a:cubicBezTo>
                      <a:pt x="37" y="166"/>
                      <a:pt x="38" y="167"/>
                      <a:pt x="38" y="16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2" name="Freeform 13"/>
              <p:cNvSpPr/>
              <p:nvPr/>
            </p:nvSpPr>
            <p:spPr bwMode="auto">
              <a:xfrm>
                <a:off x="3141273" y="5280485"/>
                <a:ext cx="77949" cy="76581"/>
              </a:xfrm>
              <a:custGeom>
                <a:avLst/>
                <a:gdLst>
                  <a:gd name="T0" fmla="*/ 31 w 48"/>
                  <a:gd name="T1" fmla="*/ 47 h 47"/>
                  <a:gd name="T2" fmla="*/ 20 w 48"/>
                  <a:gd name="T3" fmla="*/ 42 h 47"/>
                  <a:gd name="T4" fmla="*/ 8 w 48"/>
                  <a:gd name="T5" fmla="*/ 28 h 47"/>
                  <a:gd name="T6" fmla="*/ 1 w 48"/>
                  <a:gd name="T7" fmla="*/ 9 h 47"/>
                  <a:gd name="T8" fmla="*/ 3 w 48"/>
                  <a:gd name="T9" fmla="*/ 4 h 47"/>
                  <a:gd name="T10" fmla="*/ 19 w 48"/>
                  <a:gd name="T11" fmla="*/ 2 h 47"/>
                  <a:gd name="T12" fmla="*/ 45 w 48"/>
                  <a:gd name="T13" fmla="*/ 26 h 47"/>
                  <a:gd name="T14" fmla="*/ 31 w 48"/>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31" y="47"/>
                    </a:moveTo>
                    <a:cubicBezTo>
                      <a:pt x="27" y="45"/>
                      <a:pt x="23" y="43"/>
                      <a:pt x="20" y="42"/>
                    </a:cubicBezTo>
                    <a:cubicBezTo>
                      <a:pt x="13" y="40"/>
                      <a:pt x="11" y="33"/>
                      <a:pt x="8" y="28"/>
                    </a:cubicBezTo>
                    <a:cubicBezTo>
                      <a:pt x="3" y="23"/>
                      <a:pt x="4" y="15"/>
                      <a:pt x="1" y="9"/>
                    </a:cubicBezTo>
                    <a:cubicBezTo>
                      <a:pt x="0" y="8"/>
                      <a:pt x="1" y="5"/>
                      <a:pt x="3" y="4"/>
                    </a:cubicBezTo>
                    <a:cubicBezTo>
                      <a:pt x="7" y="1"/>
                      <a:pt x="13" y="0"/>
                      <a:pt x="19" y="2"/>
                    </a:cubicBezTo>
                    <a:cubicBezTo>
                      <a:pt x="31" y="6"/>
                      <a:pt x="41" y="13"/>
                      <a:pt x="45" y="26"/>
                    </a:cubicBezTo>
                    <a:cubicBezTo>
                      <a:pt x="48" y="37"/>
                      <a:pt x="42" y="45"/>
                      <a:pt x="31" y="4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17" name="组合 116"/>
            <p:cNvGrpSpPr/>
            <p:nvPr/>
          </p:nvGrpSpPr>
          <p:grpSpPr>
            <a:xfrm>
              <a:off x="4196892" y="5154476"/>
              <a:ext cx="444417" cy="649987"/>
              <a:chOff x="4257853" y="5169716"/>
              <a:chExt cx="410940" cy="601025"/>
            </a:xfrm>
          </p:grpSpPr>
          <p:sp>
            <p:nvSpPr>
              <p:cNvPr id="155" name="Freeform 9"/>
              <p:cNvSpPr/>
              <p:nvPr/>
            </p:nvSpPr>
            <p:spPr bwMode="auto">
              <a:xfrm>
                <a:off x="4298195" y="5435698"/>
                <a:ext cx="363760" cy="335043"/>
              </a:xfrm>
              <a:custGeom>
                <a:avLst/>
                <a:gdLst>
                  <a:gd name="T0" fmla="*/ 67 w 224"/>
                  <a:gd name="T1" fmla="*/ 174 h 206"/>
                  <a:gd name="T2" fmla="*/ 74 w 224"/>
                  <a:gd name="T3" fmla="*/ 177 h 206"/>
                  <a:gd name="T4" fmla="*/ 84 w 224"/>
                  <a:gd name="T5" fmla="*/ 181 h 206"/>
                  <a:gd name="T6" fmla="*/ 96 w 224"/>
                  <a:gd name="T7" fmla="*/ 176 h 206"/>
                  <a:gd name="T8" fmla="*/ 107 w 224"/>
                  <a:gd name="T9" fmla="*/ 154 h 206"/>
                  <a:gd name="T10" fmla="*/ 115 w 224"/>
                  <a:gd name="T11" fmla="*/ 117 h 206"/>
                  <a:gd name="T12" fmla="*/ 110 w 224"/>
                  <a:gd name="T13" fmla="*/ 112 h 206"/>
                  <a:gd name="T14" fmla="*/ 79 w 224"/>
                  <a:gd name="T15" fmla="*/ 118 h 206"/>
                  <a:gd name="T16" fmla="*/ 63 w 224"/>
                  <a:gd name="T17" fmla="*/ 122 h 206"/>
                  <a:gd name="T18" fmla="*/ 23 w 224"/>
                  <a:gd name="T19" fmla="*/ 129 h 206"/>
                  <a:gd name="T20" fmla="*/ 10 w 224"/>
                  <a:gd name="T21" fmla="*/ 128 h 206"/>
                  <a:gd name="T22" fmla="*/ 2 w 224"/>
                  <a:gd name="T23" fmla="*/ 113 h 206"/>
                  <a:gd name="T24" fmla="*/ 11 w 224"/>
                  <a:gd name="T25" fmla="*/ 109 h 206"/>
                  <a:gd name="T26" fmla="*/ 35 w 224"/>
                  <a:gd name="T27" fmla="*/ 105 h 206"/>
                  <a:gd name="T28" fmla="*/ 106 w 224"/>
                  <a:gd name="T29" fmla="*/ 86 h 206"/>
                  <a:gd name="T30" fmla="*/ 109 w 224"/>
                  <a:gd name="T31" fmla="*/ 79 h 206"/>
                  <a:gd name="T32" fmla="*/ 103 w 224"/>
                  <a:gd name="T33" fmla="*/ 68 h 206"/>
                  <a:gd name="T34" fmla="*/ 109 w 224"/>
                  <a:gd name="T35" fmla="*/ 46 h 206"/>
                  <a:gd name="T36" fmla="*/ 124 w 224"/>
                  <a:gd name="T37" fmla="*/ 22 h 206"/>
                  <a:gd name="T38" fmla="*/ 120 w 224"/>
                  <a:gd name="T39" fmla="*/ 24 h 206"/>
                  <a:gd name="T40" fmla="*/ 114 w 224"/>
                  <a:gd name="T41" fmla="*/ 27 h 206"/>
                  <a:gd name="T42" fmla="*/ 87 w 224"/>
                  <a:gd name="T43" fmla="*/ 16 h 206"/>
                  <a:gd name="T44" fmla="*/ 89 w 224"/>
                  <a:gd name="T45" fmla="*/ 13 h 206"/>
                  <a:gd name="T46" fmla="*/ 132 w 224"/>
                  <a:gd name="T47" fmla="*/ 1 h 206"/>
                  <a:gd name="T48" fmla="*/ 151 w 224"/>
                  <a:gd name="T49" fmla="*/ 12 h 206"/>
                  <a:gd name="T50" fmla="*/ 149 w 224"/>
                  <a:gd name="T51" fmla="*/ 33 h 206"/>
                  <a:gd name="T52" fmla="*/ 136 w 224"/>
                  <a:gd name="T53" fmla="*/ 51 h 206"/>
                  <a:gd name="T54" fmla="*/ 128 w 224"/>
                  <a:gd name="T55" fmla="*/ 61 h 206"/>
                  <a:gd name="T56" fmla="*/ 127 w 224"/>
                  <a:gd name="T57" fmla="*/ 63 h 206"/>
                  <a:gd name="T58" fmla="*/ 132 w 224"/>
                  <a:gd name="T59" fmla="*/ 79 h 206"/>
                  <a:gd name="T60" fmla="*/ 138 w 224"/>
                  <a:gd name="T61" fmla="*/ 81 h 206"/>
                  <a:gd name="T62" fmla="*/ 184 w 224"/>
                  <a:gd name="T63" fmla="*/ 79 h 206"/>
                  <a:gd name="T64" fmla="*/ 209 w 224"/>
                  <a:gd name="T65" fmla="*/ 81 h 206"/>
                  <a:gd name="T66" fmla="*/ 223 w 224"/>
                  <a:gd name="T67" fmla="*/ 95 h 206"/>
                  <a:gd name="T68" fmla="*/ 217 w 224"/>
                  <a:gd name="T69" fmla="*/ 105 h 206"/>
                  <a:gd name="T70" fmla="*/ 209 w 224"/>
                  <a:gd name="T71" fmla="*/ 110 h 206"/>
                  <a:gd name="T72" fmla="*/ 188 w 224"/>
                  <a:gd name="T73" fmla="*/ 111 h 206"/>
                  <a:gd name="T74" fmla="*/ 141 w 224"/>
                  <a:gd name="T75" fmla="*/ 110 h 206"/>
                  <a:gd name="T76" fmla="*/ 136 w 224"/>
                  <a:gd name="T77" fmla="*/ 115 h 206"/>
                  <a:gd name="T78" fmla="*/ 133 w 224"/>
                  <a:gd name="T79" fmla="*/ 136 h 206"/>
                  <a:gd name="T80" fmla="*/ 125 w 224"/>
                  <a:gd name="T81" fmla="*/ 165 h 206"/>
                  <a:gd name="T82" fmla="*/ 98 w 224"/>
                  <a:gd name="T83" fmla="*/ 202 h 206"/>
                  <a:gd name="T84" fmla="*/ 84 w 224"/>
                  <a:gd name="T85" fmla="*/ 206 h 206"/>
                  <a:gd name="T86" fmla="*/ 72 w 224"/>
                  <a:gd name="T87" fmla="*/ 196 h 206"/>
                  <a:gd name="T88" fmla="*/ 73 w 224"/>
                  <a:gd name="T89" fmla="*/ 193 h 206"/>
                  <a:gd name="T90" fmla="*/ 73 w 224"/>
                  <a:gd name="T91" fmla="*/ 185 h 206"/>
                  <a:gd name="T92" fmla="*/ 66 w 224"/>
                  <a:gd name="T93" fmla="*/ 175 h 206"/>
                  <a:gd name="T94" fmla="*/ 67 w 224"/>
                  <a:gd name="T95" fmla="*/ 1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06">
                    <a:moveTo>
                      <a:pt x="67" y="174"/>
                    </a:moveTo>
                    <a:cubicBezTo>
                      <a:pt x="69" y="175"/>
                      <a:pt x="72" y="176"/>
                      <a:pt x="74" y="177"/>
                    </a:cubicBezTo>
                    <a:cubicBezTo>
                      <a:pt x="77" y="178"/>
                      <a:pt x="80" y="180"/>
                      <a:pt x="84" y="181"/>
                    </a:cubicBezTo>
                    <a:cubicBezTo>
                      <a:pt x="89" y="183"/>
                      <a:pt x="94" y="180"/>
                      <a:pt x="96" y="176"/>
                    </a:cubicBezTo>
                    <a:cubicBezTo>
                      <a:pt x="100" y="169"/>
                      <a:pt x="105" y="162"/>
                      <a:pt x="107" y="154"/>
                    </a:cubicBezTo>
                    <a:cubicBezTo>
                      <a:pt x="110" y="142"/>
                      <a:pt x="113" y="129"/>
                      <a:pt x="115" y="117"/>
                    </a:cubicBezTo>
                    <a:cubicBezTo>
                      <a:pt x="116" y="112"/>
                      <a:pt x="115" y="111"/>
                      <a:pt x="110" y="112"/>
                    </a:cubicBezTo>
                    <a:cubicBezTo>
                      <a:pt x="100" y="114"/>
                      <a:pt x="90" y="116"/>
                      <a:pt x="79" y="118"/>
                    </a:cubicBezTo>
                    <a:cubicBezTo>
                      <a:pt x="74" y="119"/>
                      <a:pt x="68" y="120"/>
                      <a:pt x="63" y="122"/>
                    </a:cubicBezTo>
                    <a:cubicBezTo>
                      <a:pt x="50" y="127"/>
                      <a:pt x="36" y="128"/>
                      <a:pt x="23" y="129"/>
                    </a:cubicBezTo>
                    <a:cubicBezTo>
                      <a:pt x="19" y="129"/>
                      <a:pt x="14" y="129"/>
                      <a:pt x="10" y="128"/>
                    </a:cubicBezTo>
                    <a:cubicBezTo>
                      <a:pt x="4" y="127"/>
                      <a:pt x="0" y="118"/>
                      <a:pt x="2" y="113"/>
                    </a:cubicBezTo>
                    <a:cubicBezTo>
                      <a:pt x="4" y="109"/>
                      <a:pt x="7" y="109"/>
                      <a:pt x="11" y="109"/>
                    </a:cubicBezTo>
                    <a:cubicBezTo>
                      <a:pt x="19" y="110"/>
                      <a:pt x="27" y="108"/>
                      <a:pt x="35" y="105"/>
                    </a:cubicBezTo>
                    <a:cubicBezTo>
                      <a:pt x="58" y="96"/>
                      <a:pt x="82" y="90"/>
                      <a:pt x="106" y="86"/>
                    </a:cubicBezTo>
                    <a:cubicBezTo>
                      <a:pt x="111" y="85"/>
                      <a:pt x="111" y="84"/>
                      <a:pt x="109" y="79"/>
                    </a:cubicBezTo>
                    <a:cubicBezTo>
                      <a:pt x="107" y="76"/>
                      <a:pt x="105" y="72"/>
                      <a:pt x="103" y="68"/>
                    </a:cubicBezTo>
                    <a:cubicBezTo>
                      <a:pt x="100" y="60"/>
                      <a:pt x="102" y="51"/>
                      <a:pt x="109" y="46"/>
                    </a:cubicBezTo>
                    <a:cubicBezTo>
                      <a:pt x="116" y="40"/>
                      <a:pt x="120" y="32"/>
                      <a:pt x="124" y="22"/>
                    </a:cubicBezTo>
                    <a:cubicBezTo>
                      <a:pt x="122" y="23"/>
                      <a:pt x="121" y="23"/>
                      <a:pt x="120" y="24"/>
                    </a:cubicBezTo>
                    <a:cubicBezTo>
                      <a:pt x="118" y="25"/>
                      <a:pt x="116" y="26"/>
                      <a:pt x="114" y="27"/>
                    </a:cubicBezTo>
                    <a:cubicBezTo>
                      <a:pt x="100" y="33"/>
                      <a:pt x="93" y="30"/>
                      <a:pt x="87" y="16"/>
                    </a:cubicBezTo>
                    <a:cubicBezTo>
                      <a:pt x="87" y="16"/>
                      <a:pt x="88" y="13"/>
                      <a:pt x="89" y="13"/>
                    </a:cubicBezTo>
                    <a:cubicBezTo>
                      <a:pt x="103" y="9"/>
                      <a:pt x="116" y="0"/>
                      <a:pt x="132" y="1"/>
                    </a:cubicBezTo>
                    <a:cubicBezTo>
                      <a:pt x="140" y="1"/>
                      <a:pt x="147" y="5"/>
                      <a:pt x="151" y="12"/>
                    </a:cubicBezTo>
                    <a:cubicBezTo>
                      <a:pt x="155" y="19"/>
                      <a:pt x="153" y="27"/>
                      <a:pt x="149" y="33"/>
                    </a:cubicBezTo>
                    <a:cubicBezTo>
                      <a:pt x="145" y="39"/>
                      <a:pt x="140" y="45"/>
                      <a:pt x="136" y="51"/>
                    </a:cubicBezTo>
                    <a:cubicBezTo>
                      <a:pt x="134" y="54"/>
                      <a:pt x="131" y="58"/>
                      <a:pt x="128" y="61"/>
                    </a:cubicBezTo>
                    <a:cubicBezTo>
                      <a:pt x="127" y="62"/>
                      <a:pt x="127" y="62"/>
                      <a:pt x="127" y="63"/>
                    </a:cubicBezTo>
                    <a:cubicBezTo>
                      <a:pt x="126" y="69"/>
                      <a:pt x="130" y="74"/>
                      <a:pt x="132" y="79"/>
                    </a:cubicBezTo>
                    <a:cubicBezTo>
                      <a:pt x="133" y="80"/>
                      <a:pt x="136" y="81"/>
                      <a:pt x="138" y="81"/>
                    </a:cubicBezTo>
                    <a:cubicBezTo>
                      <a:pt x="153" y="80"/>
                      <a:pt x="169" y="79"/>
                      <a:pt x="184" y="79"/>
                    </a:cubicBezTo>
                    <a:cubicBezTo>
                      <a:pt x="192" y="79"/>
                      <a:pt x="201" y="80"/>
                      <a:pt x="209" y="81"/>
                    </a:cubicBezTo>
                    <a:cubicBezTo>
                      <a:pt x="217" y="82"/>
                      <a:pt x="222" y="87"/>
                      <a:pt x="223" y="95"/>
                    </a:cubicBezTo>
                    <a:cubicBezTo>
                      <a:pt x="224" y="100"/>
                      <a:pt x="220" y="102"/>
                      <a:pt x="217" y="105"/>
                    </a:cubicBezTo>
                    <a:cubicBezTo>
                      <a:pt x="215" y="107"/>
                      <a:pt x="212" y="108"/>
                      <a:pt x="209" y="110"/>
                    </a:cubicBezTo>
                    <a:cubicBezTo>
                      <a:pt x="203" y="114"/>
                      <a:pt x="195" y="113"/>
                      <a:pt x="188" y="111"/>
                    </a:cubicBezTo>
                    <a:cubicBezTo>
                      <a:pt x="173" y="106"/>
                      <a:pt x="157" y="108"/>
                      <a:pt x="141" y="110"/>
                    </a:cubicBezTo>
                    <a:cubicBezTo>
                      <a:pt x="138" y="110"/>
                      <a:pt x="137" y="112"/>
                      <a:pt x="136" y="115"/>
                    </a:cubicBezTo>
                    <a:cubicBezTo>
                      <a:pt x="135" y="122"/>
                      <a:pt x="134" y="129"/>
                      <a:pt x="133" y="136"/>
                    </a:cubicBezTo>
                    <a:cubicBezTo>
                      <a:pt x="130" y="146"/>
                      <a:pt x="128" y="156"/>
                      <a:pt x="125" y="165"/>
                    </a:cubicBezTo>
                    <a:cubicBezTo>
                      <a:pt x="120" y="180"/>
                      <a:pt x="113" y="194"/>
                      <a:pt x="98" y="202"/>
                    </a:cubicBezTo>
                    <a:cubicBezTo>
                      <a:pt x="94" y="204"/>
                      <a:pt x="89" y="205"/>
                      <a:pt x="84" y="206"/>
                    </a:cubicBezTo>
                    <a:cubicBezTo>
                      <a:pt x="78" y="206"/>
                      <a:pt x="73" y="202"/>
                      <a:pt x="72" y="196"/>
                    </a:cubicBezTo>
                    <a:cubicBezTo>
                      <a:pt x="72" y="195"/>
                      <a:pt x="72" y="194"/>
                      <a:pt x="73" y="193"/>
                    </a:cubicBezTo>
                    <a:cubicBezTo>
                      <a:pt x="76" y="190"/>
                      <a:pt x="75" y="187"/>
                      <a:pt x="73" y="185"/>
                    </a:cubicBezTo>
                    <a:cubicBezTo>
                      <a:pt x="71" y="182"/>
                      <a:pt x="69" y="179"/>
                      <a:pt x="66" y="175"/>
                    </a:cubicBezTo>
                    <a:cubicBezTo>
                      <a:pt x="67" y="175"/>
                      <a:pt x="67" y="175"/>
                      <a:pt x="67" y="17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6" name="Freeform 11"/>
              <p:cNvSpPr>
                <a:spLocks noEditPoints="1"/>
              </p:cNvSpPr>
              <p:nvPr/>
            </p:nvSpPr>
            <p:spPr bwMode="auto">
              <a:xfrm>
                <a:off x="4425375" y="5169716"/>
                <a:ext cx="175043" cy="185983"/>
              </a:xfrm>
              <a:custGeom>
                <a:avLst/>
                <a:gdLst>
                  <a:gd name="T0" fmla="*/ 32 w 108"/>
                  <a:gd name="T1" fmla="*/ 102 h 114"/>
                  <a:gd name="T2" fmla="*/ 24 w 108"/>
                  <a:gd name="T3" fmla="*/ 100 h 114"/>
                  <a:gd name="T4" fmla="*/ 0 w 108"/>
                  <a:gd name="T5" fmla="*/ 114 h 114"/>
                  <a:gd name="T6" fmla="*/ 27 w 108"/>
                  <a:gd name="T7" fmla="*/ 92 h 114"/>
                  <a:gd name="T8" fmla="*/ 18 w 108"/>
                  <a:gd name="T9" fmla="*/ 94 h 114"/>
                  <a:gd name="T10" fmla="*/ 30 w 108"/>
                  <a:gd name="T11" fmla="*/ 82 h 114"/>
                  <a:gd name="T12" fmla="*/ 13 w 108"/>
                  <a:gd name="T13" fmla="*/ 76 h 114"/>
                  <a:gd name="T14" fmla="*/ 8 w 108"/>
                  <a:gd name="T15" fmla="*/ 58 h 114"/>
                  <a:gd name="T16" fmla="*/ 19 w 108"/>
                  <a:gd name="T17" fmla="*/ 23 h 114"/>
                  <a:gd name="T18" fmla="*/ 23 w 108"/>
                  <a:gd name="T19" fmla="*/ 19 h 114"/>
                  <a:gd name="T20" fmla="*/ 27 w 108"/>
                  <a:gd name="T21" fmla="*/ 19 h 114"/>
                  <a:gd name="T22" fmla="*/ 39 w 108"/>
                  <a:gd name="T23" fmla="*/ 28 h 114"/>
                  <a:gd name="T24" fmla="*/ 38 w 108"/>
                  <a:gd name="T25" fmla="*/ 59 h 114"/>
                  <a:gd name="T26" fmla="*/ 36 w 108"/>
                  <a:gd name="T27" fmla="*/ 73 h 114"/>
                  <a:gd name="T28" fmla="*/ 37 w 108"/>
                  <a:gd name="T29" fmla="*/ 74 h 114"/>
                  <a:gd name="T30" fmla="*/ 51 w 108"/>
                  <a:gd name="T31" fmla="*/ 60 h 114"/>
                  <a:gd name="T32" fmla="*/ 75 w 108"/>
                  <a:gd name="T33" fmla="*/ 28 h 114"/>
                  <a:gd name="T34" fmla="*/ 80 w 108"/>
                  <a:gd name="T35" fmla="*/ 18 h 114"/>
                  <a:gd name="T36" fmla="*/ 80 w 108"/>
                  <a:gd name="T37" fmla="*/ 9 h 114"/>
                  <a:gd name="T38" fmla="*/ 83 w 108"/>
                  <a:gd name="T39" fmla="*/ 3 h 114"/>
                  <a:gd name="T40" fmla="*/ 108 w 108"/>
                  <a:gd name="T41" fmla="*/ 26 h 114"/>
                  <a:gd name="T42" fmla="*/ 99 w 108"/>
                  <a:gd name="T43" fmla="*/ 49 h 114"/>
                  <a:gd name="T44" fmla="*/ 77 w 108"/>
                  <a:gd name="T45" fmla="*/ 71 h 114"/>
                  <a:gd name="T46" fmla="*/ 57 w 108"/>
                  <a:gd name="T47" fmla="*/ 84 h 114"/>
                  <a:gd name="T48" fmla="*/ 56 w 108"/>
                  <a:gd name="T49" fmla="*/ 86 h 114"/>
                  <a:gd name="T50" fmla="*/ 50 w 108"/>
                  <a:gd name="T51" fmla="*/ 91 h 114"/>
                  <a:gd name="T52" fmla="*/ 32 w 108"/>
                  <a:gd name="T53" fmla="*/ 102 h 114"/>
                  <a:gd name="T54" fmla="*/ 40 w 108"/>
                  <a:gd name="T55" fmla="*/ 92 h 114"/>
                  <a:gd name="T56" fmla="*/ 42 w 108"/>
                  <a:gd name="T57" fmla="*/ 92 h 114"/>
                  <a:gd name="T58" fmla="*/ 56 w 108"/>
                  <a:gd name="T59" fmla="*/ 78 h 114"/>
                  <a:gd name="T60" fmla="*/ 54 w 108"/>
                  <a:gd name="T61" fmla="*/ 76 h 114"/>
                  <a:gd name="T62" fmla="*/ 40 w 108"/>
                  <a:gd name="T63"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14">
                    <a:moveTo>
                      <a:pt x="32" y="102"/>
                    </a:moveTo>
                    <a:cubicBezTo>
                      <a:pt x="29" y="97"/>
                      <a:pt x="29" y="97"/>
                      <a:pt x="24" y="100"/>
                    </a:cubicBezTo>
                    <a:cubicBezTo>
                      <a:pt x="20" y="103"/>
                      <a:pt x="12" y="107"/>
                      <a:pt x="0" y="114"/>
                    </a:cubicBezTo>
                    <a:cubicBezTo>
                      <a:pt x="6" y="110"/>
                      <a:pt x="27" y="92"/>
                      <a:pt x="27" y="92"/>
                    </a:cubicBezTo>
                    <a:cubicBezTo>
                      <a:pt x="25" y="92"/>
                      <a:pt x="21" y="94"/>
                      <a:pt x="18" y="94"/>
                    </a:cubicBezTo>
                    <a:cubicBezTo>
                      <a:pt x="23" y="90"/>
                      <a:pt x="26" y="86"/>
                      <a:pt x="30" y="82"/>
                    </a:cubicBezTo>
                    <a:cubicBezTo>
                      <a:pt x="22" y="82"/>
                      <a:pt x="17" y="82"/>
                      <a:pt x="13" y="76"/>
                    </a:cubicBezTo>
                    <a:cubicBezTo>
                      <a:pt x="8" y="71"/>
                      <a:pt x="7" y="65"/>
                      <a:pt x="8" y="58"/>
                    </a:cubicBezTo>
                    <a:cubicBezTo>
                      <a:pt x="9" y="46"/>
                      <a:pt x="14" y="34"/>
                      <a:pt x="19" y="23"/>
                    </a:cubicBezTo>
                    <a:cubicBezTo>
                      <a:pt x="19" y="21"/>
                      <a:pt x="22" y="20"/>
                      <a:pt x="23" y="19"/>
                    </a:cubicBezTo>
                    <a:cubicBezTo>
                      <a:pt x="24" y="19"/>
                      <a:pt x="25" y="19"/>
                      <a:pt x="27" y="19"/>
                    </a:cubicBezTo>
                    <a:cubicBezTo>
                      <a:pt x="34" y="18"/>
                      <a:pt x="39" y="20"/>
                      <a:pt x="39" y="28"/>
                    </a:cubicBezTo>
                    <a:cubicBezTo>
                      <a:pt x="40" y="38"/>
                      <a:pt x="38" y="48"/>
                      <a:pt x="38" y="59"/>
                    </a:cubicBezTo>
                    <a:cubicBezTo>
                      <a:pt x="38" y="63"/>
                      <a:pt x="36" y="69"/>
                      <a:pt x="36" y="73"/>
                    </a:cubicBezTo>
                    <a:cubicBezTo>
                      <a:pt x="36" y="74"/>
                      <a:pt x="37" y="74"/>
                      <a:pt x="37" y="74"/>
                    </a:cubicBezTo>
                    <a:cubicBezTo>
                      <a:pt x="41" y="70"/>
                      <a:pt x="47" y="64"/>
                      <a:pt x="51" y="60"/>
                    </a:cubicBezTo>
                    <a:cubicBezTo>
                      <a:pt x="59" y="49"/>
                      <a:pt x="67" y="39"/>
                      <a:pt x="75" y="28"/>
                    </a:cubicBezTo>
                    <a:cubicBezTo>
                      <a:pt x="77" y="25"/>
                      <a:pt x="79" y="22"/>
                      <a:pt x="80" y="18"/>
                    </a:cubicBezTo>
                    <a:cubicBezTo>
                      <a:pt x="81" y="15"/>
                      <a:pt x="81" y="12"/>
                      <a:pt x="80" y="9"/>
                    </a:cubicBezTo>
                    <a:cubicBezTo>
                      <a:pt x="79" y="5"/>
                      <a:pt x="80" y="4"/>
                      <a:pt x="83" y="3"/>
                    </a:cubicBezTo>
                    <a:cubicBezTo>
                      <a:pt x="99" y="0"/>
                      <a:pt x="108" y="7"/>
                      <a:pt x="108" y="26"/>
                    </a:cubicBezTo>
                    <a:cubicBezTo>
                      <a:pt x="108" y="34"/>
                      <a:pt x="105" y="42"/>
                      <a:pt x="99" y="49"/>
                    </a:cubicBezTo>
                    <a:cubicBezTo>
                      <a:pt x="92" y="56"/>
                      <a:pt x="85" y="64"/>
                      <a:pt x="77" y="71"/>
                    </a:cubicBezTo>
                    <a:cubicBezTo>
                      <a:pt x="71" y="76"/>
                      <a:pt x="66" y="82"/>
                      <a:pt x="57" y="84"/>
                    </a:cubicBezTo>
                    <a:cubicBezTo>
                      <a:pt x="57" y="85"/>
                      <a:pt x="56" y="85"/>
                      <a:pt x="56" y="86"/>
                    </a:cubicBezTo>
                    <a:cubicBezTo>
                      <a:pt x="54" y="88"/>
                      <a:pt x="52" y="90"/>
                      <a:pt x="50" y="91"/>
                    </a:cubicBezTo>
                    <a:cubicBezTo>
                      <a:pt x="44" y="95"/>
                      <a:pt x="38" y="98"/>
                      <a:pt x="32" y="102"/>
                    </a:cubicBezTo>
                    <a:close/>
                    <a:moveTo>
                      <a:pt x="40" y="92"/>
                    </a:moveTo>
                    <a:cubicBezTo>
                      <a:pt x="40" y="93"/>
                      <a:pt x="42" y="91"/>
                      <a:pt x="42" y="92"/>
                    </a:cubicBezTo>
                    <a:cubicBezTo>
                      <a:pt x="46" y="88"/>
                      <a:pt x="52" y="81"/>
                      <a:pt x="56" y="78"/>
                    </a:cubicBezTo>
                    <a:cubicBezTo>
                      <a:pt x="55" y="77"/>
                      <a:pt x="55" y="76"/>
                      <a:pt x="54" y="76"/>
                    </a:cubicBezTo>
                    <a:cubicBezTo>
                      <a:pt x="52" y="81"/>
                      <a:pt x="39" y="84"/>
                      <a:pt x="40" y="9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7" name="Freeform 12"/>
              <p:cNvSpPr/>
              <p:nvPr/>
            </p:nvSpPr>
            <p:spPr bwMode="auto">
              <a:xfrm>
                <a:off x="4334434" y="5238092"/>
                <a:ext cx="95726" cy="160000"/>
              </a:xfrm>
              <a:custGeom>
                <a:avLst/>
                <a:gdLst>
                  <a:gd name="T0" fmla="*/ 32 w 59"/>
                  <a:gd name="T1" fmla="*/ 29 h 98"/>
                  <a:gd name="T2" fmla="*/ 40 w 59"/>
                  <a:gd name="T3" fmla="*/ 18 h 98"/>
                  <a:gd name="T4" fmla="*/ 54 w 59"/>
                  <a:gd name="T5" fmla="*/ 4 h 98"/>
                  <a:gd name="T6" fmla="*/ 57 w 59"/>
                  <a:gd name="T7" fmla="*/ 1 h 98"/>
                  <a:gd name="T8" fmla="*/ 57 w 59"/>
                  <a:gd name="T9" fmla="*/ 4 h 98"/>
                  <a:gd name="T10" fmla="*/ 49 w 59"/>
                  <a:gd name="T11" fmla="*/ 10 h 98"/>
                  <a:gd name="T12" fmla="*/ 39 w 59"/>
                  <a:gd name="T13" fmla="*/ 33 h 98"/>
                  <a:gd name="T14" fmla="*/ 36 w 59"/>
                  <a:gd name="T15" fmla="*/ 52 h 98"/>
                  <a:gd name="T16" fmla="*/ 38 w 59"/>
                  <a:gd name="T17" fmla="*/ 59 h 98"/>
                  <a:gd name="T18" fmla="*/ 38 w 59"/>
                  <a:gd name="T19" fmla="*/ 61 h 98"/>
                  <a:gd name="T20" fmla="*/ 39 w 59"/>
                  <a:gd name="T21" fmla="*/ 77 h 98"/>
                  <a:gd name="T22" fmla="*/ 29 w 59"/>
                  <a:gd name="T23" fmla="*/ 95 h 98"/>
                  <a:gd name="T24" fmla="*/ 18 w 59"/>
                  <a:gd name="T25" fmla="*/ 94 h 98"/>
                  <a:gd name="T26" fmla="*/ 3 w 59"/>
                  <a:gd name="T27" fmla="*/ 67 h 98"/>
                  <a:gd name="T28" fmla="*/ 3 w 59"/>
                  <a:gd name="T29" fmla="*/ 17 h 98"/>
                  <a:gd name="T30" fmla="*/ 10 w 59"/>
                  <a:gd name="T31" fmla="*/ 9 h 98"/>
                  <a:gd name="T32" fmla="*/ 25 w 59"/>
                  <a:gd name="T33" fmla="*/ 13 h 98"/>
                  <a:gd name="T34" fmla="*/ 32 w 59"/>
                  <a:gd name="T3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98">
                    <a:moveTo>
                      <a:pt x="32" y="29"/>
                    </a:moveTo>
                    <a:cubicBezTo>
                      <a:pt x="35" y="25"/>
                      <a:pt x="37" y="21"/>
                      <a:pt x="40" y="18"/>
                    </a:cubicBezTo>
                    <a:cubicBezTo>
                      <a:pt x="42" y="16"/>
                      <a:pt x="50" y="8"/>
                      <a:pt x="54" y="4"/>
                    </a:cubicBezTo>
                    <a:cubicBezTo>
                      <a:pt x="55" y="3"/>
                      <a:pt x="57" y="1"/>
                      <a:pt x="57" y="1"/>
                    </a:cubicBezTo>
                    <a:cubicBezTo>
                      <a:pt x="58" y="0"/>
                      <a:pt x="59" y="2"/>
                      <a:pt x="57" y="4"/>
                    </a:cubicBezTo>
                    <a:cubicBezTo>
                      <a:pt x="54" y="7"/>
                      <a:pt x="49" y="9"/>
                      <a:pt x="49" y="10"/>
                    </a:cubicBezTo>
                    <a:cubicBezTo>
                      <a:pt x="44" y="15"/>
                      <a:pt x="39" y="26"/>
                      <a:pt x="39" y="33"/>
                    </a:cubicBezTo>
                    <a:cubicBezTo>
                      <a:pt x="39" y="39"/>
                      <a:pt x="37" y="46"/>
                      <a:pt x="36" y="52"/>
                    </a:cubicBezTo>
                    <a:cubicBezTo>
                      <a:pt x="35" y="55"/>
                      <a:pt x="34" y="58"/>
                      <a:pt x="38" y="59"/>
                    </a:cubicBezTo>
                    <a:cubicBezTo>
                      <a:pt x="38" y="60"/>
                      <a:pt x="38" y="61"/>
                      <a:pt x="38" y="61"/>
                    </a:cubicBezTo>
                    <a:cubicBezTo>
                      <a:pt x="39" y="67"/>
                      <a:pt x="39" y="72"/>
                      <a:pt x="39" y="77"/>
                    </a:cubicBezTo>
                    <a:cubicBezTo>
                      <a:pt x="40" y="86"/>
                      <a:pt x="34" y="91"/>
                      <a:pt x="29" y="95"/>
                    </a:cubicBezTo>
                    <a:cubicBezTo>
                      <a:pt x="25" y="98"/>
                      <a:pt x="21" y="97"/>
                      <a:pt x="18" y="94"/>
                    </a:cubicBezTo>
                    <a:cubicBezTo>
                      <a:pt x="10" y="87"/>
                      <a:pt x="4" y="78"/>
                      <a:pt x="3" y="67"/>
                    </a:cubicBezTo>
                    <a:cubicBezTo>
                      <a:pt x="1" y="50"/>
                      <a:pt x="0" y="34"/>
                      <a:pt x="3" y="17"/>
                    </a:cubicBezTo>
                    <a:cubicBezTo>
                      <a:pt x="4" y="13"/>
                      <a:pt x="5" y="10"/>
                      <a:pt x="10" y="9"/>
                    </a:cubicBezTo>
                    <a:cubicBezTo>
                      <a:pt x="16" y="7"/>
                      <a:pt x="22" y="7"/>
                      <a:pt x="25" y="13"/>
                    </a:cubicBezTo>
                    <a:cubicBezTo>
                      <a:pt x="27" y="18"/>
                      <a:pt x="29" y="23"/>
                      <a:pt x="32" y="2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8" name="Freeform 14"/>
              <p:cNvSpPr/>
              <p:nvPr/>
            </p:nvSpPr>
            <p:spPr bwMode="auto">
              <a:xfrm>
                <a:off x="4406913" y="5326297"/>
                <a:ext cx="45812" cy="35556"/>
              </a:xfrm>
              <a:custGeom>
                <a:avLst/>
                <a:gdLst>
                  <a:gd name="T0" fmla="*/ 28 w 28"/>
                  <a:gd name="T1" fmla="*/ 0 h 22"/>
                  <a:gd name="T2" fmla="*/ 0 w 28"/>
                  <a:gd name="T3" fmla="*/ 22 h 22"/>
                  <a:gd name="T4" fmla="*/ 28 w 28"/>
                  <a:gd name="T5" fmla="*/ 0 h 22"/>
                </a:gdLst>
                <a:ahLst/>
                <a:cxnLst>
                  <a:cxn ang="0">
                    <a:pos x="T0" y="T1"/>
                  </a:cxn>
                  <a:cxn ang="0">
                    <a:pos x="T2" y="T3"/>
                  </a:cxn>
                  <a:cxn ang="0">
                    <a:pos x="T4" y="T5"/>
                  </a:cxn>
                </a:cxnLst>
                <a:rect l="0" t="0" r="r" b="b"/>
                <a:pathLst>
                  <a:path w="28" h="22">
                    <a:moveTo>
                      <a:pt x="28" y="0"/>
                    </a:moveTo>
                    <a:cubicBezTo>
                      <a:pt x="27" y="6"/>
                      <a:pt x="19" y="8"/>
                      <a:pt x="0" y="22"/>
                    </a:cubicBezTo>
                    <a:cubicBezTo>
                      <a:pt x="20" y="5"/>
                      <a:pt x="23" y="1"/>
                      <a:pt x="28"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9" name="Freeform 15"/>
              <p:cNvSpPr/>
              <p:nvPr/>
            </p:nvSpPr>
            <p:spPr bwMode="auto">
              <a:xfrm>
                <a:off x="4257853" y="5331083"/>
                <a:ext cx="410940" cy="220171"/>
              </a:xfrm>
              <a:custGeom>
                <a:avLst/>
                <a:gdLst>
                  <a:gd name="T0" fmla="*/ 246 w 253"/>
                  <a:gd name="T1" fmla="*/ 17 h 135"/>
                  <a:gd name="T2" fmla="*/ 224 w 253"/>
                  <a:gd name="T3" fmla="*/ 4 h 135"/>
                  <a:gd name="T4" fmla="*/ 170 w 253"/>
                  <a:gd name="T5" fmla="*/ 7 h 135"/>
                  <a:gd name="T6" fmla="*/ 125 w 253"/>
                  <a:gd name="T7" fmla="*/ 23 h 135"/>
                  <a:gd name="T8" fmla="*/ 72 w 253"/>
                  <a:gd name="T9" fmla="*/ 50 h 135"/>
                  <a:gd name="T10" fmla="*/ 40 w 253"/>
                  <a:gd name="T11" fmla="*/ 71 h 135"/>
                  <a:gd name="T12" fmla="*/ 37 w 253"/>
                  <a:gd name="T13" fmla="*/ 73 h 135"/>
                  <a:gd name="T14" fmla="*/ 38 w 253"/>
                  <a:gd name="T15" fmla="*/ 40 h 135"/>
                  <a:gd name="T16" fmla="*/ 25 w 253"/>
                  <a:gd name="T17" fmla="*/ 50 h 135"/>
                  <a:gd name="T18" fmla="*/ 16 w 253"/>
                  <a:gd name="T19" fmla="*/ 66 h 135"/>
                  <a:gd name="T20" fmla="*/ 1 w 253"/>
                  <a:gd name="T21" fmla="*/ 112 h 135"/>
                  <a:gd name="T22" fmla="*/ 7 w 253"/>
                  <a:gd name="T23" fmla="*/ 131 h 135"/>
                  <a:gd name="T24" fmla="*/ 15 w 253"/>
                  <a:gd name="T25" fmla="*/ 134 h 135"/>
                  <a:gd name="T26" fmla="*/ 29 w 253"/>
                  <a:gd name="T27" fmla="*/ 123 h 135"/>
                  <a:gd name="T28" fmla="*/ 32 w 253"/>
                  <a:gd name="T29" fmla="*/ 91 h 135"/>
                  <a:gd name="T30" fmla="*/ 50 w 253"/>
                  <a:gd name="T31" fmla="*/ 76 h 135"/>
                  <a:gd name="T32" fmla="*/ 84 w 253"/>
                  <a:gd name="T33" fmla="*/ 67 h 135"/>
                  <a:gd name="T34" fmla="*/ 122 w 253"/>
                  <a:gd name="T35" fmla="*/ 46 h 135"/>
                  <a:gd name="T36" fmla="*/ 146 w 253"/>
                  <a:gd name="T37" fmla="*/ 35 h 135"/>
                  <a:gd name="T38" fmla="*/ 179 w 253"/>
                  <a:gd name="T39" fmla="*/ 25 h 135"/>
                  <a:gd name="T40" fmla="*/ 182 w 253"/>
                  <a:gd name="T41" fmla="*/ 23 h 135"/>
                  <a:gd name="T42" fmla="*/ 184 w 253"/>
                  <a:gd name="T43" fmla="*/ 20 h 135"/>
                  <a:gd name="T44" fmla="*/ 191 w 253"/>
                  <a:gd name="T45" fmla="*/ 23 h 135"/>
                  <a:gd name="T46" fmla="*/ 212 w 253"/>
                  <a:gd name="T47" fmla="*/ 23 h 135"/>
                  <a:gd name="T48" fmla="*/ 216 w 253"/>
                  <a:gd name="T49" fmla="*/ 29 h 135"/>
                  <a:gd name="T50" fmla="*/ 203 w 253"/>
                  <a:gd name="T51" fmla="*/ 46 h 135"/>
                  <a:gd name="T52" fmla="*/ 186 w 253"/>
                  <a:gd name="T53" fmla="*/ 58 h 135"/>
                  <a:gd name="T54" fmla="*/ 203 w 253"/>
                  <a:gd name="T55" fmla="*/ 53 h 135"/>
                  <a:gd name="T56" fmla="*/ 202 w 253"/>
                  <a:gd name="T57" fmla="*/ 56 h 135"/>
                  <a:gd name="T58" fmla="*/ 210 w 253"/>
                  <a:gd name="T59" fmla="*/ 52 h 135"/>
                  <a:gd name="T60" fmla="*/ 219 w 253"/>
                  <a:gd name="T61" fmla="*/ 46 h 135"/>
                  <a:gd name="T62" fmla="*/ 223 w 253"/>
                  <a:gd name="T63" fmla="*/ 47 h 135"/>
                  <a:gd name="T64" fmla="*/ 233 w 253"/>
                  <a:gd name="T65" fmla="*/ 45 h 135"/>
                  <a:gd name="T66" fmla="*/ 231 w 253"/>
                  <a:gd name="T67" fmla="*/ 46 h 135"/>
                  <a:gd name="T68" fmla="*/ 226 w 253"/>
                  <a:gd name="T69" fmla="*/ 50 h 135"/>
                  <a:gd name="T70" fmla="*/ 223 w 253"/>
                  <a:gd name="T71" fmla="*/ 50 h 135"/>
                  <a:gd name="T72" fmla="*/ 222 w 253"/>
                  <a:gd name="T73" fmla="*/ 51 h 135"/>
                  <a:gd name="T74" fmla="*/ 222 w 253"/>
                  <a:gd name="T75" fmla="*/ 54 h 135"/>
                  <a:gd name="T76" fmla="*/ 225 w 253"/>
                  <a:gd name="T77" fmla="*/ 53 h 135"/>
                  <a:gd name="T78" fmla="*/ 236 w 253"/>
                  <a:gd name="T79" fmla="*/ 46 h 135"/>
                  <a:gd name="T80" fmla="*/ 235 w 253"/>
                  <a:gd name="T81" fmla="*/ 47 h 135"/>
                  <a:gd name="T82" fmla="*/ 240 w 253"/>
                  <a:gd name="T83" fmla="*/ 45 h 135"/>
                  <a:gd name="T84" fmla="*/ 246 w 253"/>
                  <a:gd name="T85" fmla="*/ 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135">
                    <a:moveTo>
                      <a:pt x="246" y="17"/>
                    </a:moveTo>
                    <a:cubicBezTo>
                      <a:pt x="241" y="8"/>
                      <a:pt x="233" y="5"/>
                      <a:pt x="224" y="4"/>
                    </a:cubicBezTo>
                    <a:cubicBezTo>
                      <a:pt x="205" y="0"/>
                      <a:pt x="187" y="2"/>
                      <a:pt x="170" y="7"/>
                    </a:cubicBezTo>
                    <a:cubicBezTo>
                      <a:pt x="155" y="11"/>
                      <a:pt x="139" y="17"/>
                      <a:pt x="125" y="23"/>
                    </a:cubicBezTo>
                    <a:cubicBezTo>
                      <a:pt x="107" y="31"/>
                      <a:pt x="90" y="41"/>
                      <a:pt x="72" y="50"/>
                    </a:cubicBezTo>
                    <a:cubicBezTo>
                      <a:pt x="61" y="56"/>
                      <a:pt x="49" y="62"/>
                      <a:pt x="40" y="71"/>
                    </a:cubicBezTo>
                    <a:cubicBezTo>
                      <a:pt x="39" y="72"/>
                      <a:pt x="38" y="72"/>
                      <a:pt x="37" y="73"/>
                    </a:cubicBezTo>
                    <a:cubicBezTo>
                      <a:pt x="38" y="61"/>
                      <a:pt x="43" y="51"/>
                      <a:pt x="38" y="40"/>
                    </a:cubicBezTo>
                    <a:cubicBezTo>
                      <a:pt x="32" y="42"/>
                      <a:pt x="28" y="45"/>
                      <a:pt x="25" y="50"/>
                    </a:cubicBezTo>
                    <a:cubicBezTo>
                      <a:pt x="22" y="55"/>
                      <a:pt x="19" y="60"/>
                      <a:pt x="16" y="66"/>
                    </a:cubicBezTo>
                    <a:cubicBezTo>
                      <a:pt x="9" y="80"/>
                      <a:pt x="3" y="95"/>
                      <a:pt x="1" y="112"/>
                    </a:cubicBezTo>
                    <a:cubicBezTo>
                      <a:pt x="0" y="119"/>
                      <a:pt x="0" y="126"/>
                      <a:pt x="7" y="131"/>
                    </a:cubicBezTo>
                    <a:cubicBezTo>
                      <a:pt x="9" y="133"/>
                      <a:pt x="12" y="133"/>
                      <a:pt x="15" y="134"/>
                    </a:cubicBezTo>
                    <a:cubicBezTo>
                      <a:pt x="26" y="135"/>
                      <a:pt x="29" y="132"/>
                      <a:pt x="29" y="123"/>
                    </a:cubicBezTo>
                    <a:cubicBezTo>
                      <a:pt x="29" y="112"/>
                      <a:pt x="31" y="101"/>
                      <a:pt x="32" y="91"/>
                    </a:cubicBezTo>
                    <a:cubicBezTo>
                      <a:pt x="34" y="82"/>
                      <a:pt x="41" y="76"/>
                      <a:pt x="50" y="76"/>
                    </a:cubicBezTo>
                    <a:cubicBezTo>
                      <a:pt x="62" y="76"/>
                      <a:pt x="74" y="74"/>
                      <a:pt x="84" y="67"/>
                    </a:cubicBezTo>
                    <a:cubicBezTo>
                      <a:pt x="96" y="60"/>
                      <a:pt x="109" y="53"/>
                      <a:pt x="122" y="46"/>
                    </a:cubicBezTo>
                    <a:cubicBezTo>
                      <a:pt x="130" y="42"/>
                      <a:pt x="138" y="38"/>
                      <a:pt x="146" y="35"/>
                    </a:cubicBezTo>
                    <a:cubicBezTo>
                      <a:pt x="157" y="31"/>
                      <a:pt x="168" y="29"/>
                      <a:pt x="179" y="25"/>
                    </a:cubicBezTo>
                    <a:cubicBezTo>
                      <a:pt x="180" y="25"/>
                      <a:pt x="181" y="24"/>
                      <a:pt x="182" y="23"/>
                    </a:cubicBezTo>
                    <a:cubicBezTo>
                      <a:pt x="182" y="22"/>
                      <a:pt x="183" y="21"/>
                      <a:pt x="184" y="20"/>
                    </a:cubicBezTo>
                    <a:cubicBezTo>
                      <a:pt x="185" y="25"/>
                      <a:pt x="188" y="23"/>
                      <a:pt x="191" y="23"/>
                    </a:cubicBezTo>
                    <a:cubicBezTo>
                      <a:pt x="198" y="23"/>
                      <a:pt x="205" y="23"/>
                      <a:pt x="212" y="23"/>
                    </a:cubicBezTo>
                    <a:cubicBezTo>
                      <a:pt x="217" y="23"/>
                      <a:pt x="217" y="24"/>
                      <a:pt x="216" y="29"/>
                    </a:cubicBezTo>
                    <a:cubicBezTo>
                      <a:pt x="214" y="36"/>
                      <a:pt x="209" y="41"/>
                      <a:pt x="203" y="46"/>
                    </a:cubicBezTo>
                    <a:cubicBezTo>
                      <a:pt x="200" y="49"/>
                      <a:pt x="196" y="53"/>
                      <a:pt x="186" y="58"/>
                    </a:cubicBezTo>
                    <a:cubicBezTo>
                      <a:pt x="190" y="58"/>
                      <a:pt x="202" y="48"/>
                      <a:pt x="203" y="53"/>
                    </a:cubicBezTo>
                    <a:cubicBezTo>
                      <a:pt x="204" y="53"/>
                      <a:pt x="197" y="56"/>
                      <a:pt x="202" y="56"/>
                    </a:cubicBezTo>
                    <a:cubicBezTo>
                      <a:pt x="205" y="55"/>
                      <a:pt x="207" y="53"/>
                      <a:pt x="210" y="52"/>
                    </a:cubicBezTo>
                    <a:cubicBezTo>
                      <a:pt x="213" y="50"/>
                      <a:pt x="216" y="47"/>
                      <a:pt x="219" y="46"/>
                    </a:cubicBezTo>
                    <a:cubicBezTo>
                      <a:pt x="221" y="45"/>
                      <a:pt x="222" y="48"/>
                      <a:pt x="223" y="47"/>
                    </a:cubicBezTo>
                    <a:cubicBezTo>
                      <a:pt x="226" y="45"/>
                      <a:pt x="228" y="39"/>
                      <a:pt x="233" y="45"/>
                    </a:cubicBezTo>
                    <a:cubicBezTo>
                      <a:pt x="233" y="44"/>
                      <a:pt x="232" y="46"/>
                      <a:pt x="231" y="46"/>
                    </a:cubicBezTo>
                    <a:cubicBezTo>
                      <a:pt x="231" y="47"/>
                      <a:pt x="227" y="50"/>
                      <a:pt x="226" y="50"/>
                    </a:cubicBezTo>
                    <a:cubicBezTo>
                      <a:pt x="226" y="50"/>
                      <a:pt x="223" y="50"/>
                      <a:pt x="223" y="50"/>
                    </a:cubicBezTo>
                    <a:cubicBezTo>
                      <a:pt x="223" y="49"/>
                      <a:pt x="222" y="51"/>
                      <a:pt x="222" y="51"/>
                    </a:cubicBezTo>
                    <a:cubicBezTo>
                      <a:pt x="222" y="51"/>
                      <a:pt x="221" y="53"/>
                      <a:pt x="222" y="54"/>
                    </a:cubicBezTo>
                    <a:cubicBezTo>
                      <a:pt x="223" y="54"/>
                      <a:pt x="223" y="54"/>
                      <a:pt x="225" y="53"/>
                    </a:cubicBezTo>
                    <a:cubicBezTo>
                      <a:pt x="236" y="46"/>
                      <a:pt x="236" y="46"/>
                      <a:pt x="236" y="46"/>
                    </a:cubicBezTo>
                    <a:cubicBezTo>
                      <a:pt x="236" y="46"/>
                      <a:pt x="235" y="47"/>
                      <a:pt x="235" y="47"/>
                    </a:cubicBezTo>
                    <a:cubicBezTo>
                      <a:pt x="238" y="46"/>
                      <a:pt x="240" y="46"/>
                      <a:pt x="240" y="45"/>
                    </a:cubicBezTo>
                    <a:cubicBezTo>
                      <a:pt x="248" y="40"/>
                      <a:pt x="253" y="27"/>
                      <a:pt x="246"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21" name="Freeform 16"/>
            <p:cNvSpPr>
              <a:spLocks noEditPoints="1"/>
            </p:cNvSpPr>
            <p:nvPr/>
          </p:nvSpPr>
          <p:spPr bwMode="auto">
            <a:xfrm>
              <a:off x="1398368" y="5051425"/>
              <a:ext cx="862222" cy="1102222"/>
            </a:xfrm>
            <a:custGeom>
              <a:avLst/>
              <a:gdLst>
                <a:gd name="T0" fmla="*/ 530 w 531"/>
                <a:gd name="T1" fmla="*/ 263 h 677"/>
                <a:gd name="T2" fmla="*/ 268 w 531"/>
                <a:gd name="T3" fmla="*/ 2 h 677"/>
                <a:gd name="T4" fmla="*/ 0 w 531"/>
                <a:gd name="T5" fmla="*/ 263 h 677"/>
                <a:gd name="T6" fmla="*/ 0 w 531"/>
                <a:gd name="T7" fmla="*/ 402 h 677"/>
                <a:gd name="T8" fmla="*/ 271 w 531"/>
                <a:gd name="T9" fmla="*/ 674 h 677"/>
                <a:gd name="T10" fmla="*/ 530 w 531"/>
                <a:gd name="T11" fmla="*/ 406 h 677"/>
                <a:gd name="T12" fmla="*/ 530 w 531"/>
                <a:gd name="T13" fmla="*/ 263 h 677"/>
                <a:gd name="T14" fmla="*/ 517 w 531"/>
                <a:gd name="T15" fmla="*/ 406 h 677"/>
                <a:gd name="T16" fmla="*/ 285 w 531"/>
                <a:gd name="T17" fmla="*/ 660 h 677"/>
                <a:gd name="T18" fmla="*/ 285 w 531"/>
                <a:gd name="T19" fmla="*/ 660 h 677"/>
                <a:gd name="T20" fmla="*/ 278 w 531"/>
                <a:gd name="T21" fmla="*/ 661 h 677"/>
                <a:gd name="T22" fmla="*/ 271 w 531"/>
                <a:gd name="T23" fmla="*/ 661 h 677"/>
                <a:gd name="T24" fmla="*/ 265 w 531"/>
                <a:gd name="T25" fmla="*/ 661 h 677"/>
                <a:gd name="T26" fmla="*/ 258 w 531"/>
                <a:gd name="T27" fmla="*/ 661 h 677"/>
                <a:gd name="T28" fmla="*/ 252 w 531"/>
                <a:gd name="T29" fmla="*/ 661 h 677"/>
                <a:gd name="T30" fmla="*/ 245 w 531"/>
                <a:gd name="T31" fmla="*/ 660 h 677"/>
                <a:gd name="T32" fmla="*/ 238 w 531"/>
                <a:gd name="T33" fmla="*/ 660 h 677"/>
                <a:gd name="T34" fmla="*/ 232 w 531"/>
                <a:gd name="T35" fmla="*/ 659 h 677"/>
                <a:gd name="T36" fmla="*/ 226 w 531"/>
                <a:gd name="T37" fmla="*/ 658 h 677"/>
                <a:gd name="T38" fmla="*/ 13 w 531"/>
                <a:gd name="T39" fmla="*/ 406 h 677"/>
                <a:gd name="T40" fmla="*/ 13 w 531"/>
                <a:gd name="T41" fmla="*/ 263 h 677"/>
                <a:gd name="T42" fmla="*/ 13 w 531"/>
                <a:gd name="T43" fmla="*/ 257 h 677"/>
                <a:gd name="T44" fmla="*/ 13 w 531"/>
                <a:gd name="T45" fmla="*/ 257 h 677"/>
                <a:gd name="T46" fmla="*/ 13 w 531"/>
                <a:gd name="T47" fmla="*/ 250 h 677"/>
                <a:gd name="T48" fmla="*/ 14 w 531"/>
                <a:gd name="T49" fmla="*/ 244 h 677"/>
                <a:gd name="T50" fmla="*/ 15 w 531"/>
                <a:gd name="T51" fmla="*/ 237 h 677"/>
                <a:gd name="T52" fmla="*/ 232 w 531"/>
                <a:gd name="T53" fmla="*/ 17 h 677"/>
                <a:gd name="T54" fmla="*/ 238 w 531"/>
                <a:gd name="T55" fmla="*/ 16 h 677"/>
                <a:gd name="T56" fmla="*/ 245 w 531"/>
                <a:gd name="T57" fmla="*/ 16 h 677"/>
                <a:gd name="T58" fmla="*/ 252 w 531"/>
                <a:gd name="T59" fmla="*/ 15 h 677"/>
                <a:gd name="T60" fmla="*/ 258 w 531"/>
                <a:gd name="T61" fmla="*/ 15 h 677"/>
                <a:gd name="T62" fmla="*/ 265 w 531"/>
                <a:gd name="T63" fmla="*/ 15 h 677"/>
                <a:gd name="T64" fmla="*/ 271 w 531"/>
                <a:gd name="T65" fmla="*/ 15 h 677"/>
                <a:gd name="T66" fmla="*/ 278 w 531"/>
                <a:gd name="T67" fmla="*/ 15 h 677"/>
                <a:gd name="T68" fmla="*/ 285 w 531"/>
                <a:gd name="T69" fmla="*/ 16 h 677"/>
                <a:gd name="T70" fmla="*/ 285 w 531"/>
                <a:gd name="T71" fmla="*/ 16 h 677"/>
                <a:gd name="T72" fmla="*/ 291 w 531"/>
                <a:gd name="T73" fmla="*/ 16 h 677"/>
                <a:gd name="T74" fmla="*/ 515 w 531"/>
                <a:gd name="T75" fmla="*/ 237 h 677"/>
                <a:gd name="T76" fmla="*/ 516 w 531"/>
                <a:gd name="T77" fmla="*/ 244 h 677"/>
                <a:gd name="T78" fmla="*/ 516 w 531"/>
                <a:gd name="T79" fmla="*/ 250 h 677"/>
                <a:gd name="T80" fmla="*/ 517 w 531"/>
                <a:gd name="T81" fmla="*/ 257 h 677"/>
                <a:gd name="T82" fmla="*/ 517 w 531"/>
                <a:gd name="T83" fmla="*/ 257 h 677"/>
                <a:gd name="T84" fmla="*/ 517 w 531"/>
                <a:gd name="T85" fmla="*/ 263 h 677"/>
                <a:gd name="T86" fmla="*/ 517 w 531"/>
                <a:gd name="T87" fmla="*/ 406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1" h="677">
                  <a:moveTo>
                    <a:pt x="530" y="263"/>
                  </a:moveTo>
                  <a:cubicBezTo>
                    <a:pt x="526" y="120"/>
                    <a:pt x="412" y="4"/>
                    <a:pt x="268" y="2"/>
                  </a:cubicBezTo>
                  <a:cubicBezTo>
                    <a:pt x="121" y="0"/>
                    <a:pt x="4" y="117"/>
                    <a:pt x="0" y="263"/>
                  </a:cubicBezTo>
                  <a:cubicBezTo>
                    <a:pt x="0" y="402"/>
                    <a:pt x="0" y="402"/>
                    <a:pt x="0" y="402"/>
                  </a:cubicBezTo>
                  <a:cubicBezTo>
                    <a:pt x="5" y="555"/>
                    <a:pt x="113" y="677"/>
                    <a:pt x="271" y="674"/>
                  </a:cubicBezTo>
                  <a:cubicBezTo>
                    <a:pt x="419" y="671"/>
                    <a:pt x="526" y="551"/>
                    <a:pt x="530" y="406"/>
                  </a:cubicBezTo>
                  <a:cubicBezTo>
                    <a:pt x="530" y="359"/>
                    <a:pt x="531" y="311"/>
                    <a:pt x="530" y="263"/>
                  </a:cubicBezTo>
                  <a:close/>
                  <a:moveTo>
                    <a:pt x="517" y="406"/>
                  </a:moveTo>
                  <a:cubicBezTo>
                    <a:pt x="517" y="541"/>
                    <a:pt x="415" y="651"/>
                    <a:pt x="285" y="660"/>
                  </a:cubicBezTo>
                  <a:cubicBezTo>
                    <a:pt x="285" y="660"/>
                    <a:pt x="285" y="660"/>
                    <a:pt x="285" y="660"/>
                  </a:cubicBezTo>
                  <a:cubicBezTo>
                    <a:pt x="282" y="661"/>
                    <a:pt x="280" y="661"/>
                    <a:pt x="278" y="661"/>
                  </a:cubicBezTo>
                  <a:cubicBezTo>
                    <a:pt x="276" y="661"/>
                    <a:pt x="274" y="661"/>
                    <a:pt x="271" y="661"/>
                  </a:cubicBezTo>
                  <a:cubicBezTo>
                    <a:pt x="269" y="661"/>
                    <a:pt x="267" y="661"/>
                    <a:pt x="265" y="661"/>
                  </a:cubicBezTo>
                  <a:cubicBezTo>
                    <a:pt x="263" y="661"/>
                    <a:pt x="260" y="661"/>
                    <a:pt x="258" y="661"/>
                  </a:cubicBezTo>
                  <a:cubicBezTo>
                    <a:pt x="256" y="661"/>
                    <a:pt x="254" y="661"/>
                    <a:pt x="252" y="661"/>
                  </a:cubicBezTo>
                  <a:cubicBezTo>
                    <a:pt x="249" y="661"/>
                    <a:pt x="247" y="661"/>
                    <a:pt x="245" y="660"/>
                  </a:cubicBezTo>
                  <a:cubicBezTo>
                    <a:pt x="243" y="660"/>
                    <a:pt x="241" y="660"/>
                    <a:pt x="238" y="660"/>
                  </a:cubicBezTo>
                  <a:cubicBezTo>
                    <a:pt x="236" y="660"/>
                    <a:pt x="234" y="659"/>
                    <a:pt x="232" y="659"/>
                  </a:cubicBezTo>
                  <a:cubicBezTo>
                    <a:pt x="230" y="659"/>
                    <a:pt x="228" y="659"/>
                    <a:pt x="226" y="658"/>
                  </a:cubicBezTo>
                  <a:cubicBezTo>
                    <a:pt x="101" y="639"/>
                    <a:pt x="13" y="531"/>
                    <a:pt x="13" y="406"/>
                  </a:cubicBezTo>
                  <a:cubicBezTo>
                    <a:pt x="13" y="359"/>
                    <a:pt x="12" y="311"/>
                    <a:pt x="13" y="263"/>
                  </a:cubicBezTo>
                  <a:cubicBezTo>
                    <a:pt x="13" y="261"/>
                    <a:pt x="13" y="259"/>
                    <a:pt x="13" y="257"/>
                  </a:cubicBezTo>
                  <a:cubicBezTo>
                    <a:pt x="13" y="257"/>
                    <a:pt x="13" y="257"/>
                    <a:pt x="13" y="257"/>
                  </a:cubicBezTo>
                  <a:cubicBezTo>
                    <a:pt x="13" y="255"/>
                    <a:pt x="13" y="252"/>
                    <a:pt x="13" y="250"/>
                  </a:cubicBezTo>
                  <a:cubicBezTo>
                    <a:pt x="14" y="248"/>
                    <a:pt x="14" y="246"/>
                    <a:pt x="14" y="244"/>
                  </a:cubicBezTo>
                  <a:cubicBezTo>
                    <a:pt x="14" y="242"/>
                    <a:pt x="14" y="240"/>
                    <a:pt x="15" y="237"/>
                  </a:cubicBezTo>
                  <a:cubicBezTo>
                    <a:pt x="29" y="123"/>
                    <a:pt x="118" y="31"/>
                    <a:pt x="232" y="17"/>
                  </a:cubicBezTo>
                  <a:cubicBezTo>
                    <a:pt x="234" y="17"/>
                    <a:pt x="236" y="16"/>
                    <a:pt x="238" y="16"/>
                  </a:cubicBezTo>
                  <a:cubicBezTo>
                    <a:pt x="241" y="16"/>
                    <a:pt x="243" y="16"/>
                    <a:pt x="245" y="16"/>
                  </a:cubicBezTo>
                  <a:cubicBezTo>
                    <a:pt x="247" y="15"/>
                    <a:pt x="249" y="15"/>
                    <a:pt x="252" y="15"/>
                  </a:cubicBezTo>
                  <a:cubicBezTo>
                    <a:pt x="254" y="15"/>
                    <a:pt x="256" y="15"/>
                    <a:pt x="258" y="15"/>
                  </a:cubicBezTo>
                  <a:cubicBezTo>
                    <a:pt x="260" y="15"/>
                    <a:pt x="263" y="15"/>
                    <a:pt x="265" y="15"/>
                  </a:cubicBezTo>
                  <a:cubicBezTo>
                    <a:pt x="267" y="15"/>
                    <a:pt x="269" y="15"/>
                    <a:pt x="271" y="15"/>
                  </a:cubicBezTo>
                  <a:cubicBezTo>
                    <a:pt x="274" y="15"/>
                    <a:pt x="276" y="15"/>
                    <a:pt x="278" y="15"/>
                  </a:cubicBezTo>
                  <a:cubicBezTo>
                    <a:pt x="280" y="15"/>
                    <a:pt x="282" y="15"/>
                    <a:pt x="285" y="16"/>
                  </a:cubicBezTo>
                  <a:cubicBezTo>
                    <a:pt x="285" y="16"/>
                    <a:pt x="285" y="16"/>
                    <a:pt x="285" y="16"/>
                  </a:cubicBezTo>
                  <a:cubicBezTo>
                    <a:pt x="287" y="16"/>
                    <a:pt x="289" y="16"/>
                    <a:pt x="291" y="16"/>
                  </a:cubicBezTo>
                  <a:cubicBezTo>
                    <a:pt x="407" y="28"/>
                    <a:pt x="500" y="120"/>
                    <a:pt x="515" y="237"/>
                  </a:cubicBezTo>
                  <a:cubicBezTo>
                    <a:pt x="515" y="240"/>
                    <a:pt x="515" y="242"/>
                    <a:pt x="516" y="244"/>
                  </a:cubicBezTo>
                  <a:cubicBezTo>
                    <a:pt x="516" y="246"/>
                    <a:pt x="516" y="248"/>
                    <a:pt x="516" y="250"/>
                  </a:cubicBezTo>
                  <a:cubicBezTo>
                    <a:pt x="516" y="252"/>
                    <a:pt x="516" y="255"/>
                    <a:pt x="517" y="257"/>
                  </a:cubicBezTo>
                  <a:cubicBezTo>
                    <a:pt x="517" y="257"/>
                    <a:pt x="517" y="257"/>
                    <a:pt x="517" y="257"/>
                  </a:cubicBezTo>
                  <a:cubicBezTo>
                    <a:pt x="517" y="259"/>
                    <a:pt x="517" y="261"/>
                    <a:pt x="517" y="263"/>
                  </a:cubicBezTo>
                  <a:cubicBezTo>
                    <a:pt x="518" y="311"/>
                    <a:pt x="517" y="359"/>
                    <a:pt x="517" y="40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 name="Freeform 17"/>
            <p:cNvSpPr>
              <a:spLocks noEditPoints="1"/>
            </p:cNvSpPr>
            <p:nvPr/>
          </p:nvSpPr>
          <p:spPr bwMode="auto">
            <a:xfrm>
              <a:off x="1523496" y="5210741"/>
              <a:ext cx="608547" cy="800684"/>
            </a:xfrm>
            <a:custGeom>
              <a:avLst/>
              <a:gdLst>
                <a:gd name="T0" fmla="*/ 375 w 375"/>
                <a:gd name="T1" fmla="*/ 293 h 492"/>
                <a:gd name="T2" fmla="*/ 375 w 375"/>
                <a:gd name="T3" fmla="*/ 187 h 492"/>
                <a:gd name="T4" fmla="*/ 188 w 375"/>
                <a:gd name="T5" fmla="*/ 0 h 492"/>
                <a:gd name="T6" fmla="*/ 0 w 375"/>
                <a:gd name="T7" fmla="*/ 187 h 492"/>
                <a:gd name="T8" fmla="*/ 0 w 375"/>
                <a:gd name="T9" fmla="*/ 293 h 492"/>
                <a:gd name="T10" fmla="*/ 188 w 375"/>
                <a:gd name="T11" fmla="*/ 492 h 492"/>
                <a:gd name="T12" fmla="*/ 375 w 375"/>
                <a:gd name="T13" fmla="*/ 293 h 492"/>
                <a:gd name="T14" fmla="*/ 101 w 375"/>
                <a:gd name="T15" fmla="*/ 44 h 492"/>
                <a:gd name="T16" fmla="*/ 183 w 375"/>
                <a:gd name="T17" fmla="*/ 94 h 492"/>
                <a:gd name="T18" fmla="*/ 153 w 375"/>
                <a:gd name="T19" fmla="*/ 264 h 492"/>
                <a:gd name="T20" fmla="*/ 101 w 375"/>
                <a:gd name="T21" fmla="*/ 294 h 492"/>
                <a:gd name="T22" fmla="*/ 101 w 375"/>
                <a:gd name="T23" fmla="*/ 44 h 492"/>
                <a:gd name="T24" fmla="*/ 133 w 375"/>
                <a:gd name="T25" fmla="*/ 311 h 492"/>
                <a:gd name="T26" fmla="*/ 167 w 375"/>
                <a:gd name="T27" fmla="*/ 304 h 492"/>
                <a:gd name="T28" fmla="*/ 167 w 375"/>
                <a:gd name="T29" fmla="*/ 167 h 492"/>
                <a:gd name="T30" fmla="*/ 293 w 375"/>
                <a:gd name="T31" fmla="*/ 51 h 492"/>
                <a:gd name="T32" fmla="*/ 293 w 375"/>
                <a:gd name="T33" fmla="*/ 133 h 492"/>
                <a:gd name="T34" fmla="*/ 275 w 375"/>
                <a:gd name="T35" fmla="*/ 144 h 492"/>
                <a:gd name="T36" fmla="*/ 275 w 375"/>
                <a:gd name="T37" fmla="*/ 286 h 492"/>
                <a:gd name="T38" fmla="*/ 248 w 375"/>
                <a:gd name="T39" fmla="*/ 364 h 492"/>
                <a:gd name="T40" fmla="*/ 141 w 375"/>
                <a:gd name="T41" fmla="*/ 377 h 492"/>
                <a:gd name="T42" fmla="*/ 95 w 375"/>
                <a:gd name="T43" fmla="*/ 327 h 492"/>
                <a:gd name="T44" fmla="*/ 133 w 375"/>
                <a:gd name="T45" fmla="*/ 311 h 492"/>
                <a:gd name="T46" fmla="*/ 30 w 375"/>
                <a:gd name="T47" fmla="*/ 286 h 492"/>
                <a:gd name="T48" fmla="*/ 30 w 375"/>
                <a:gd name="T49" fmla="*/ 194 h 492"/>
                <a:gd name="T50" fmla="*/ 30 w 375"/>
                <a:gd name="T51" fmla="*/ 121 h 492"/>
                <a:gd name="T52" fmla="*/ 82 w 375"/>
                <a:gd name="T53" fmla="*/ 148 h 492"/>
                <a:gd name="T54" fmla="*/ 82 w 375"/>
                <a:gd name="T55" fmla="*/ 204 h 492"/>
                <a:gd name="T56" fmla="*/ 82 w 375"/>
                <a:gd name="T57" fmla="*/ 276 h 492"/>
                <a:gd name="T58" fmla="*/ 188 w 375"/>
                <a:gd name="T59" fmla="*/ 411 h 492"/>
                <a:gd name="T60" fmla="*/ 293 w 375"/>
                <a:gd name="T61" fmla="*/ 276 h 492"/>
                <a:gd name="T62" fmla="*/ 293 w 375"/>
                <a:gd name="T63" fmla="*/ 204 h 492"/>
                <a:gd name="T64" fmla="*/ 293 w 375"/>
                <a:gd name="T65" fmla="*/ 153 h 492"/>
                <a:gd name="T66" fmla="*/ 346 w 375"/>
                <a:gd name="T67" fmla="*/ 123 h 492"/>
                <a:gd name="T68" fmla="*/ 346 w 375"/>
                <a:gd name="T69" fmla="*/ 194 h 492"/>
                <a:gd name="T70" fmla="*/ 346 w 375"/>
                <a:gd name="T71" fmla="*/ 286 h 492"/>
                <a:gd name="T72" fmla="*/ 188 w 375"/>
                <a:gd name="T73" fmla="*/ 459 h 492"/>
                <a:gd name="T74" fmla="*/ 188 w 375"/>
                <a:gd name="T75" fmla="*/ 459 h 492"/>
                <a:gd name="T76" fmla="*/ 30 w 375"/>
                <a:gd name="T77" fmla="*/ 2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5" h="492">
                  <a:moveTo>
                    <a:pt x="375" y="293"/>
                  </a:moveTo>
                  <a:cubicBezTo>
                    <a:pt x="375" y="187"/>
                    <a:pt x="375" y="187"/>
                    <a:pt x="375" y="187"/>
                  </a:cubicBezTo>
                  <a:cubicBezTo>
                    <a:pt x="375" y="78"/>
                    <a:pt x="292" y="0"/>
                    <a:pt x="188" y="0"/>
                  </a:cubicBezTo>
                  <a:cubicBezTo>
                    <a:pt x="84" y="0"/>
                    <a:pt x="0" y="78"/>
                    <a:pt x="0" y="187"/>
                  </a:cubicBezTo>
                  <a:cubicBezTo>
                    <a:pt x="0" y="293"/>
                    <a:pt x="0" y="293"/>
                    <a:pt x="0" y="293"/>
                  </a:cubicBezTo>
                  <a:cubicBezTo>
                    <a:pt x="0" y="402"/>
                    <a:pt x="84" y="492"/>
                    <a:pt x="188" y="492"/>
                  </a:cubicBezTo>
                  <a:cubicBezTo>
                    <a:pt x="292" y="492"/>
                    <a:pt x="375" y="402"/>
                    <a:pt x="375" y="293"/>
                  </a:cubicBezTo>
                  <a:close/>
                  <a:moveTo>
                    <a:pt x="101" y="44"/>
                  </a:moveTo>
                  <a:cubicBezTo>
                    <a:pt x="144" y="59"/>
                    <a:pt x="176" y="76"/>
                    <a:pt x="183" y="94"/>
                  </a:cubicBezTo>
                  <a:cubicBezTo>
                    <a:pt x="134" y="142"/>
                    <a:pt x="154" y="205"/>
                    <a:pt x="153" y="264"/>
                  </a:cubicBezTo>
                  <a:cubicBezTo>
                    <a:pt x="151" y="314"/>
                    <a:pt x="150" y="285"/>
                    <a:pt x="101" y="294"/>
                  </a:cubicBezTo>
                  <a:cubicBezTo>
                    <a:pt x="101" y="209"/>
                    <a:pt x="101" y="129"/>
                    <a:pt x="101" y="44"/>
                  </a:cubicBezTo>
                  <a:close/>
                  <a:moveTo>
                    <a:pt x="133" y="311"/>
                  </a:moveTo>
                  <a:cubicBezTo>
                    <a:pt x="143" y="313"/>
                    <a:pt x="163" y="321"/>
                    <a:pt x="167" y="304"/>
                  </a:cubicBezTo>
                  <a:cubicBezTo>
                    <a:pt x="172" y="255"/>
                    <a:pt x="163" y="214"/>
                    <a:pt x="167" y="167"/>
                  </a:cubicBezTo>
                  <a:cubicBezTo>
                    <a:pt x="173" y="105"/>
                    <a:pt x="230" y="56"/>
                    <a:pt x="293" y="51"/>
                  </a:cubicBezTo>
                  <a:cubicBezTo>
                    <a:pt x="293" y="78"/>
                    <a:pt x="293" y="106"/>
                    <a:pt x="293" y="133"/>
                  </a:cubicBezTo>
                  <a:cubicBezTo>
                    <a:pt x="287" y="137"/>
                    <a:pt x="281" y="140"/>
                    <a:pt x="275" y="144"/>
                  </a:cubicBezTo>
                  <a:cubicBezTo>
                    <a:pt x="275" y="191"/>
                    <a:pt x="275" y="239"/>
                    <a:pt x="275" y="286"/>
                  </a:cubicBezTo>
                  <a:cubicBezTo>
                    <a:pt x="273" y="315"/>
                    <a:pt x="271" y="342"/>
                    <a:pt x="248" y="364"/>
                  </a:cubicBezTo>
                  <a:cubicBezTo>
                    <a:pt x="214" y="394"/>
                    <a:pt x="175" y="398"/>
                    <a:pt x="141" y="377"/>
                  </a:cubicBezTo>
                  <a:cubicBezTo>
                    <a:pt x="112" y="359"/>
                    <a:pt x="117" y="336"/>
                    <a:pt x="95" y="327"/>
                  </a:cubicBezTo>
                  <a:cubicBezTo>
                    <a:pt x="99" y="314"/>
                    <a:pt x="114" y="307"/>
                    <a:pt x="133" y="311"/>
                  </a:cubicBezTo>
                  <a:close/>
                  <a:moveTo>
                    <a:pt x="30" y="286"/>
                  </a:moveTo>
                  <a:cubicBezTo>
                    <a:pt x="30" y="194"/>
                    <a:pt x="30" y="194"/>
                    <a:pt x="30" y="194"/>
                  </a:cubicBezTo>
                  <a:cubicBezTo>
                    <a:pt x="30" y="121"/>
                    <a:pt x="30" y="121"/>
                    <a:pt x="30" y="121"/>
                  </a:cubicBezTo>
                  <a:cubicBezTo>
                    <a:pt x="82" y="148"/>
                    <a:pt x="82" y="148"/>
                    <a:pt x="82" y="148"/>
                  </a:cubicBezTo>
                  <a:cubicBezTo>
                    <a:pt x="82" y="204"/>
                    <a:pt x="82" y="204"/>
                    <a:pt x="82" y="204"/>
                  </a:cubicBezTo>
                  <a:cubicBezTo>
                    <a:pt x="82" y="276"/>
                    <a:pt x="82" y="276"/>
                    <a:pt x="82" y="276"/>
                  </a:cubicBezTo>
                  <a:cubicBezTo>
                    <a:pt x="82" y="357"/>
                    <a:pt x="123" y="411"/>
                    <a:pt x="188" y="411"/>
                  </a:cubicBezTo>
                  <a:cubicBezTo>
                    <a:pt x="257" y="411"/>
                    <a:pt x="293" y="353"/>
                    <a:pt x="293" y="276"/>
                  </a:cubicBezTo>
                  <a:cubicBezTo>
                    <a:pt x="293" y="204"/>
                    <a:pt x="293" y="204"/>
                    <a:pt x="293" y="204"/>
                  </a:cubicBezTo>
                  <a:cubicBezTo>
                    <a:pt x="293" y="153"/>
                    <a:pt x="293" y="153"/>
                    <a:pt x="293" y="153"/>
                  </a:cubicBezTo>
                  <a:cubicBezTo>
                    <a:pt x="346" y="123"/>
                    <a:pt x="346" y="123"/>
                    <a:pt x="346" y="123"/>
                  </a:cubicBezTo>
                  <a:cubicBezTo>
                    <a:pt x="346" y="194"/>
                    <a:pt x="346" y="194"/>
                    <a:pt x="346" y="194"/>
                  </a:cubicBezTo>
                  <a:cubicBezTo>
                    <a:pt x="346" y="286"/>
                    <a:pt x="346" y="286"/>
                    <a:pt x="346" y="286"/>
                  </a:cubicBezTo>
                  <a:cubicBezTo>
                    <a:pt x="346" y="385"/>
                    <a:pt x="279" y="459"/>
                    <a:pt x="188" y="459"/>
                  </a:cubicBezTo>
                  <a:cubicBezTo>
                    <a:pt x="188" y="459"/>
                    <a:pt x="188" y="459"/>
                    <a:pt x="188" y="459"/>
                  </a:cubicBezTo>
                  <a:cubicBezTo>
                    <a:pt x="96" y="459"/>
                    <a:pt x="30" y="385"/>
                    <a:pt x="30" y="28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 name="Oval 18"/>
            <p:cNvSpPr>
              <a:spLocks noChangeArrowheads="1"/>
            </p:cNvSpPr>
            <p:nvPr/>
          </p:nvSpPr>
          <p:spPr bwMode="auto">
            <a:xfrm>
              <a:off x="1705377" y="5728348"/>
              <a:ext cx="19145" cy="19829"/>
            </a:xfrm>
            <a:prstGeom prst="ellipse">
              <a:avLst/>
            </a:pr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19"/>
            <p:cNvSpPr/>
            <p:nvPr/>
          </p:nvSpPr>
          <p:spPr bwMode="auto">
            <a:xfrm>
              <a:off x="2030162" y="5241510"/>
              <a:ext cx="64273" cy="54017"/>
            </a:xfrm>
            <a:custGeom>
              <a:avLst/>
              <a:gdLst>
                <a:gd name="T0" fmla="*/ 1 w 40"/>
                <a:gd name="T1" fmla="*/ 23 h 33"/>
                <a:gd name="T2" fmla="*/ 2 w 40"/>
                <a:gd name="T3" fmla="*/ 25 h 33"/>
                <a:gd name="T4" fmla="*/ 4 w 40"/>
                <a:gd name="T5" fmla="*/ 26 h 33"/>
                <a:gd name="T6" fmla="*/ 5 w 40"/>
                <a:gd name="T7" fmla="*/ 26 h 33"/>
                <a:gd name="T8" fmla="*/ 7 w 40"/>
                <a:gd name="T9" fmla="*/ 26 h 33"/>
                <a:gd name="T10" fmla="*/ 11 w 40"/>
                <a:gd name="T11" fmla="*/ 26 h 33"/>
                <a:gd name="T12" fmla="*/ 17 w 40"/>
                <a:gd name="T13" fmla="*/ 23 h 33"/>
                <a:gd name="T14" fmla="*/ 23 w 40"/>
                <a:gd name="T15" fmla="*/ 22 h 33"/>
                <a:gd name="T16" fmla="*/ 28 w 40"/>
                <a:gd name="T17" fmla="*/ 27 h 33"/>
                <a:gd name="T18" fmla="*/ 28 w 40"/>
                <a:gd name="T19" fmla="*/ 29 h 33"/>
                <a:gd name="T20" fmla="*/ 31 w 40"/>
                <a:gd name="T21" fmla="*/ 32 h 33"/>
                <a:gd name="T22" fmla="*/ 33 w 40"/>
                <a:gd name="T23" fmla="*/ 33 h 33"/>
                <a:gd name="T24" fmla="*/ 34 w 40"/>
                <a:gd name="T25" fmla="*/ 33 h 33"/>
                <a:gd name="T26" fmla="*/ 35 w 40"/>
                <a:gd name="T27" fmla="*/ 33 h 33"/>
                <a:gd name="T28" fmla="*/ 35 w 40"/>
                <a:gd name="T29" fmla="*/ 31 h 33"/>
                <a:gd name="T30" fmla="*/ 35 w 40"/>
                <a:gd name="T31" fmla="*/ 30 h 33"/>
                <a:gd name="T32" fmla="*/ 35 w 40"/>
                <a:gd name="T33" fmla="*/ 29 h 33"/>
                <a:gd name="T34" fmla="*/ 35 w 40"/>
                <a:gd name="T35" fmla="*/ 27 h 33"/>
                <a:gd name="T36" fmla="*/ 28 w 40"/>
                <a:gd name="T37" fmla="*/ 17 h 33"/>
                <a:gd name="T38" fmla="*/ 27 w 40"/>
                <a:gd name="T39" fmla="*/ 16 h 33"/>
                <a:gd name="T40" fmla="*/ 31 w 40"/>
                <a:gd name="T41" fmla="*/ 13 h 33"/>
                <a:gd name="T42" fmla="*/ 32 w 40"/>
                <a:gd name="T43" fmla="*/ 13 h 33"/>
                <a:gd name="T44" fmla="*/ 35 w 40"/>
                <a:gd name="T45" fmla="*/ 13 h 33"/>
                <a:gd name="T46" fmla="*/ 37 w 40"/>
                <a:gd name="T47" fmla="*/ 14 h 33"/>
                <a:gd name="T48" fmla="*/ 40 w 40"/>
                <a:gd name="T49" fmla="*/ 12 h 33"/>
                <a:gd name="T50" fmla="*/ 40 w 40"/>
                <a:gd name="T51" fmla="*/ 11 h 33"/>
                <a:gd name="T52" fmla="*/ 40 w 40"/>
                <a:gd name="T53" fmla="*/ 9 h 33"/>
                <a:gd name="T54" fmla="*/ 39 w 40"/>
                <a:gd name="T55" fmla="*/ 6 h 33"/>
                <a:gd name="T56" fmla="*/ 37 w 40"/>
                <a:gd name="T57" fmla="*/ 4 h 33"/>
                <a:gd name="T58" fmla="*/ 36 w 40"/>
                <a:gd name="T59" fmla="*/ 3 h 33"/>
                <a:gd name="T60" fmla="*/ 34 w 40"/>
                <a:gd name="T61" fmla="*/ 2 h 33"/>
                <a:gd name="T62" fmla="*/ 32 w 40"/>
                <a:gd name="T63" fmla="*/ 2 h 33"/>
                <a:gd name="T64" fmla="*/ 31 w 40"/>
                <a:gd name="T65" fmla="*/ 3 h 33"/>
                <a:gd name="T66" fmla="*/ 31 w 40"/>
                <a:gd name="T67" fmla="*/ 3 h 33"/>
                <a:gd name="T68" fmla="*/ 31 w 40"/>
                <a:gd name="T69" fmla="*/ 5 h 33"/>
                <a:gd name="T70" fmla="*/ 30 w 40"/>
                <a:gd name="T71" fmla="*/ 9 h 33"/>
                <a:gd name="T72" fmla="*/ 29 w 40"/>
                <a:gd name="T73" fmla="*/ 9 h 33"/>
                <a:gd name="T74" fmla="*/ 27 w 40"/>
                <a:gd name="T75" fmla="*/ 9 h 33"/>
                <a:gd name="T76" fmla="*/ 27 w 40"/>
                <a:gd name="T77" fmla="*/ 9 h 33"/>
                <a:gd name="T78" fmla="*/ 23 w 40"/>
                <a:gd name="T79" fmla="*/ 12 h 33"/>
                <a:gd name="T80" fmla="*/ 20 w 40"/>
                <a:gd name="T81" fmla="*/ 10 h 33"/>
                <a:gd name="T82" fmla="*/ 18 w 40"/>
                <a:gd name="T83" fmla="*/ 8 h 33"/>
                <a:gd name="T84" fmla="*/ 13 w 40"/>
                <a:gd name="T85" fmla="*/ 5 h 33"/>
                <a:gd name="T86" fmla="*/ 11 w 40"/>
                <a:gd name="T87" fmla="*/ 4 h 33"/>
                <a:gd name="T88" fmla="*/ 10 w 40"/>
                <a:gd name="T89" fmla="*/ 2 h 33"/>
                <a:gd name="T90" fmla="*/ 6 w 40"/>
                <a:gd name="T91" fmla="*/ 0 h 33"/>
                <a:gd name="T92" fmla="*/ 4 w 40"/>
                <a:gd name="T93" fmla="*/ 1 h 33"/>
                <a:gd name="T94" fmla="*/ 5 w 40"/>
                <a:gd name="T95" fmla="*/ 4 h 33"/>
                <a:gd name="T96" fmla="*/ 7 w 40"/>
                <a:gd name="T97" fmla="*/ 6 h 33"/>
                <a:gd name="T98" fmla="*/ 18 w 40"/>
                <a:gd name="T99" fmla="*/ 16 h 33"/>
                <a:gd name="T100" fmla="*/ 18 w 40"/>
                <a:gd name="T101" fmla="*/ 18 h 33"/>
                <a:gd name="T102" fmla="*/ 14 w 40"/>
                <a:gd name="T103" fmla="*/ 20 h 33"/>
                <a:gd name="T104" fmla="*/ 13 w 40"/>
                <a:gd name="T105" fmla="*/ 20 h 33"/>
                <a:gd name="T106" fmla="*/ 10 w 40"/>
                <a:gd name="T107" fmla="*/ 20 h 33"/>
                <a:gd name="T108" fmla="*/ 7 w 40"/>
                <a:gd name="T109" fmla="*/ 21 h 33"/>
                <a:gd name="T110" fmla="*/ 3 w 40"/>
                <a:gd name="T111" fmla="*/ 19 h 33"/>
                <a:gd name="T112" fmla="*/ 1 w 40"/>
                <a:gd name="T113" fmla="*/ 20 h 33"/>
                <a:gd name="T114" fmla="*/ 0 w 40"/>
                <a:gd name="T11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 h="33">
                  <a:moveTo>
                    <a:pt x="0" y="22"/>
                  </a:move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1" y="23"/>
                    <a:pt x="1" y="23"/>
                    <a:pt x="1" y="23"/>
                  </a:cubicBezTo>
                  <a:cubicBezTo>
                    <a:pt x="1" y="23"/>
                    <a:pt x="1" y="23"/>
                    <a:pt x="1" y="23"/>
                  </a:cubicBezTo>
                  <a:cubicBezTo>
                    <a:pt x="1" y="24"/>
                    <a:pt x="1" y="24"/>
                    <a:pt x="1" y="24"/>
                  </a:cubicBezTo>
                  <a:cubicBezTo>
                    <a:pt x="1" y="24"/>
                    <a:pt x="1" y="24"/>
                    <a:pt x="1" y="24"/>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7" y="26"/>
                    <a:pt x="7" y="26"/>
                    <a:pt x="7" y="26"/>
                  </a:cubicBezTo>
                  <a:cubicBezTo>
                    <a:pt x="7" y="26"/>
                    <a:pt x="7" y="26"/>
                    <a:pt x="7" y="26"/>
                  </a:cubicBezTo>
                  <a:cubicBezTo>
                    <a:pt x="7" y="26"/>
                    <a:pt x="7" y="26"/>
                    <a:pt x="7" y="26"/>
                  </a:cubicBezTo>
                  <a:cubicBezTo>
                    <a:pt x="7" y="26"/>
                    <a:pt x="8" y="26"/>
                    <a:pt x="8" y="26"/>
                  </a:cubicBezTo>
                  <a:cubicBezTo>
                    <a:pt x="8" y="26"/>
                    <a:pt x="8" y="26"/>
                    <a:pt x="8" y="26"/>
                  </a:cubicBezTo>
                  <a:cubicBezTo>
                    <a:pt x="8" y="26"/>
                    <a:pt x="9" y="26"/>
                    <a:pt x="9" y="26"/>
                  </a:cubicBezTo>
                  <a:cubicBezTo>
                    <a:pt x="9" y="26"/>
                    <a:pt x="9" y="26"/>
                    <a:pt x="9" y="26"/>
                  </a:cubicBezTo>
                  <a:cubicBezTo>
                    <a:pt x="9" y="26"/>
                    <a:pt x="10" y="26"/>
                    <a:pt x="10" y="26"/>
                  </a:cubicBezTo>
                  <a:cubicBezTo>
                    <a:pt x="10" y="26"/>
                    <a:pt x="10" y="26"/>
                    <a:pt x="10" y="26"/>
                  </a:cubicBezTo>
                  <a:cubicBezTo>
                    <a:pt x="10" y="26"/>
                    <a:pt x="10" y="26"/>
                    <a:pt x="11" y="26"/>
                  </a:cubicBezTo>
                  <a:cubicBezTo>
                    <a:pt x="11" y="26"/>
                    <a:pt x="11" y="25"/>
                    <a:pt x="11" y="25"/>
                  </a:cubicBezTo>
                  <a:cubicBezTo>
                    <a:pt x="11" y="25"/>
                    <a:pt x="11" y="25"/>
                    <a:pt x="11" y="25"/>
                  </a:cubicBezTo>
                  <a:cubicBezTo>
                    <a:pt x="12" y="25"/>
                    <a:pt x="12" y="25"/>
                    <a:pt x="12" y="25"/>
                  </a:cubicBezTo>
                  <a:cubicBezTo>
                    <a:pt x="13" y="25"/>
                    <a:pt x="13" y="25"/>
                    <a:pt x="13" y="25"/>
                  </a:cubicBezTo>
                  <a:cubicBezTo>
                    <a:pt x="14" y="25"/>
                    <a:pt x="14" y="24"/>
                    <a:pt x="15" y="24"/>
                  </a:cubicBezTo>
                  <a:cubicBezTo>
                    <a:pt x="15" y="24"/>
                    <a:pt x="16" y="24"/>
                    <a:pt x="16" y="23"/>
                  </a:cubicBezTo>
                  <a:cubicBezTo>
                    <a:pt x="16" y="23"/>
                    <a:pt x="17" y="23"/>
                    <a:pt x="17" y="23"/>
                  </a:cubicBezTo>
                  <a:cubicBezTo>
                    <a:pt x="17" y="23"/>
                    <a:pt x="17" y="23"/>
                    <a:pt x="17" y="23"/>
                  </a:cubicBezTo>
                  <a:cubicBezTo>
                    <a:pt x="17" y="23"/>
                    <a:pt x="17" y="23"/>
                    <a:pt x="17" y="23"/>
                  </a:cubicBezTo>
                  <a:cubicBezTo>
                    <a:pt x="18" y="23"/>
                    <a:pt x="19" y="23"/>
                    <a:pt x="20" y="22"/>
                  </a:cubicBezTo>
                  <a:cubicBezTo>
                    <a:pt x="20" y="22"/>
                    <a:pt x="20" y="22"/>
                    <a:pt x="20" y="22"/>
                  </a:cubicBezTo>
                  <a:cubicBezTo>
                    <a:pt x="20" y="22"/>
                    <a:pt x="21" y="22"/>
                    <a:pt x="21" y="22"/>
                  </a:cubicBezTo>
                  <a:cubicBezTo>
                    <a:pt x="21" y="22"/>
                    <a:pt x="21" y="22"/>
                    <a:pt x="22" y="22"/>
                  </a:cubicBezTo>
                  <a:cubicBezTo>
                    <a:pt x="22" y="22"/>
                    <a:pt x="22" y="22"/>
                    <a:pt x="22" y="22"/>
                  </a:cubicBezTo>
                  <a:cubicBezTo>
                    <a:pt x="23" y="22"/>
                    <a:pt x="23" y="22"/>
                    <a:pt x="23" y="22"/>
                  </a:cubicBezTo>
                  <a:cubicBezTo>
                    <a:pt x="23" y="22"/>
                    <a:pt x="23" y="22"/>
                    <a:pt x="23" y="22"/>
                  </a:cubicBezTo>
                  <a:cubicBezTo>
                    <a:pt x="24" y="22"/>
                    <a:pt x="24" y="22"/>
                    <a:pt x="24" y="22"/>
                  </a:cubicBezTo>
                  <a:cubicBezTo>
                    <a:pt x="24" y="22"/>
                    <a:pt x="24" y="22"/>
                    <a:pt x="24" y="22"/>
                  </a:cubicBezTo>
                  <a:cubicBezTo>
                    <a:pt x="24" y="22"/>
                    <a:pt x="24" y="22"/>
                    <a:pt x="24" y="22"/>
                  </a:cubicBezTo>
                  <a:cubicBezTo>
                    <a:pt x="25" y="22"/>
                    <a:pt x="25" y="23"/>
                    <a:pt x="25" y="23"/>
                  </a:cubicBezTo>
                  <a:cubicBezTo>
                    <a:pt x="26" y="23"/>
                    <a:pt x="26" y="24"/>
                    <a:pt x="26" y="24"/>
                  </a:cubicBezTo>
                  <a:cubicBezTo>
                    <a:pt x="27" y="25"/>
                    <a:pt x="27" y="26"/>
                    <a:pt x="28" y="26"/>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8"/>
                    <a:pt x="28" y="28"/>
                  </a:cubicBezTo>
                  <a:cubicBezTo>
                    <a:pt x="28" y="28"/>
                    <a:pt x="28" y="28"/>
                    <a:pt x="28" y="28"/>
                  </a:cubicBezTo>
                  <a:cubicBezTo>
                    <a:pt x="28" y="28"/>
                    <a:pt x="28" y="28"/>
                    <a:pt x="28" y="28"/>
                  </a:cubicBezTo>
                  <a:cubicBezTo>
                    <a:pt x="28" y="28"/>
                    <a:pt x="28" y="28"/>
                    <a:pt x="28" y="28"/>
                  </a:cubicBezTo>
                  <a:cubicBezTo>
                    <a:pt x="28" y="28"/>
                    <a:pt x="28" y="29"/>
                    <a:pt x="28" y="29"/>
                  </a:cubicBezTo>
                  <a:cubicBezTo>
                    <a:pt x="28" y="29"/>
                    <a:pt x="29" y="29"/>
                    <a:pt x="29" y="29"/>
                  </a:cubicBezTo>
                  <a:cubicBezTo>
                    <a:pt x="29" y="29"/>
                    <a:pt x="29" y="29"/>
                    <a:pt x="29" y="29"/>
                  </a:cubicBezTo>
                  <a:cubicBezTo>
                    <a:pt x="29" y="29"/>
                    <a:pt x="29" y="29"/>
                    <a:pt x="29" y="29"/>
                  </a:cubicBezTo>
                  <a:cubicBezTo>
                    <a:pt x="30" y="32"/>
                    <a:pt x="30" y="32"/>
                    <a:pt x="30" y="32"/>
                  </a:cubicBezTo>
                  <a:cubicBezTo>
                    <a:pt x="30" y="32"/>
                    <a:pt x="30" y="32"/>
                    <a:pt x="30" y="32"/>
                  </a:cubicBezTo>
                  <a:cubicBezTo>
                    <a:pt x="30" y="32"/>
                    <a:pt x="30" y="32"/>
                    <a:pt x="30" y="32"/>
                  </a:cubicBezTo>
                  <a:cubicBezTo>
                    <a:pt x="30" y="32"/>
                    <a:pt x="31" y="32"/>
                    <a:pt x="31" y="32"/>
                  </a:cubicBezTo>
                  <a:cubicBezTo>
                    <a:pt x="31" y="32"/>
                    <a:pt x="31" y="32"/>
                    <a:pt x="31" y="32"/>
                  </a:cubicBezTo>
                  <a:cubicBezTo>
                    <a:pt x="31" y="32"/>
                    <a:pt x="31" y="32"/>
                    <a:pt x="31" y="32"/>
                  </a:cubicBezTo>
                  <a:cubicBezTo>
                    <a:pt x="31" y="32"/>
                    <a:pt x="31" y="32"/>
                    <a:pt x="31" y="32"/>
                  </a:cubicBezTo>
                  <a:cubicBezTo>
                    <a:pt x="31" y="32"/>
                    <a:pt x="31" y="32"/>
                    <a:pt x="32" y="32"/>
                  </a:cubicBezTo>
                  <a:cubicBezTo>
                    <a:pt x="32" y="32"/>
                    <a:pt x="32" y="32"/>
                    <a:pt x="32" y="32"/>
                  </a:cubicBezTo>
                  <a:cubicBezTo>
                    <a:pt x="32" y="32"/>
                    <a:pt x="32" y="32"/>
                    <a:pt x="32" y="32"/>
                  </a:cubicBezTo>
                  <a:cubicBezTo>
                    <a:pt x="32" y="32"/>
                    <a:pt x="32" y="32"/>
                    <a:pt x="32" y="32"/>
                  </a:cubicBezTo>
                  <a:cubicBezTo>
                    <a:pt x="32" y="32"/>
                    <a:pt x="32" y="32"/>
                    <a:pt x="33" y="32"/>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4" y="33"/>
                    <a:pt x="34" y="33"/>
                    <a:pt x="34" y="33"/>
                  </a:cubicBezTo>
                  <a:cubicBezTo>
                    <a:pt x="34" y="33"/>
                    <a:pt x="34" y="33"/>
                    <a:pt x="34" y="33"/>
                  </a:cubicBezTo>
                  <a:cubicBezTo>
                    <a:pt x="34" y="33"/>
                    <a:pt x="34" y="33"/>
                    <a:pt x="34" y="33"/>
                  </a:cubicBezTo>
                  <a:cubicBezTo>
                    <a:pt x="34" y="33"/>
                    <a:pt x="34" y="33"/>
                    <a:pt x="34" y="33"/>
                  </a:cubicBezTo>
                  <a:cubicBezTo>
                    <a:pt x="34" y="33"/>
                    <a:pt x="34" y="33"/>
                    <a:pt x="34" y="33"/>
                  </a:cubicBezTo>
                  <a:cubicBezTo>
                    <a:pt x="35" y="33"/>
                    <a:pt x="35" y="33"/>
                    <a:pt x="35" y="33"/>
                  </a:cubicBezTo>
                  <a:cubicBezTo>
                    <a:pt x="35" y="33"/>
                    <a:pt x="35" y="33"/>
                    <a:pt x="35" y="33"/>
                  </a:cubicBezTo>
                  <a:cubicBezTo>
                    <a:pt x="35" y="33"/>
                    <a:pt x="35" y="33"/>
                    <a:pt x="35" y="33"/>
                  </a:cubicBezTo>
                  <a:cubicBezTo>
                    <a:pt x="35" y="33"/>
                    <a:pt x="35" y="33"/>
                    <a:pt x="35" y="33"/>
                  </a:cubicBezTo>
                  <a:cubicBezTo>
                    <a:pt x="35" y="33"/>
                    <a:pt x="35" y="33"/>
                    <a:pt x="35" y="33"/>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0"/>
                    <a:pt x="35" y="30"/>
                  </a:cubicBezTo>
                  <a:cubicBezTo>
                    <a:pt x="35" y="30"/>
                    <a:pt x="35" y="30"/>
                    <a:pt x="35" y="30"/>
                  </a:cubicBezTo>
                  <a:cubicBezTo>
                    <a:pt x="35" y="30"/>
                    <a:pt x="35" y="30"/>
                    <a:pt x="35" y="30"/>
                  </a:cubicBezTo>
                  <a:cubicBezTo>
                    <a:pt x="35" y="30"/>
                    <a:pt x="35" y="30"/>
                    <a:pt x="35" y="30"/>
                  </a:cubicBezTo>
                  <a:cubicBezTo>
                    <a:pt x="36" y="30"/>
                    <a:pt x="36" y="29"/>
                    <a:pt x="36" y="29"/>
                  </a:cubicBezTo>
                  <a:cubicBezTo>
                    <a:pt x="36" y="29"/>
                    <a:pt x="36" y="29"/>
                    <a:pt x="36" y="29"/>
                  </a:cubicBezTo>
                  <a:cubicBezTo>
                    <a:pt x="35" y="29"/>
                    <a:pt x="35" y="29"/>
                    <a:pt x="35" y="29"/>
                  </a:cubicBezTo>
                  <a:cubicBezTo>
                    <a:pt x="35" y="29"/>
                    <a:pt x="35" y="29"/>
                    <a:pt x="35" y="29"/>
                  </a:cubicBezTo>
                  <a:cubicBezTo>
                    <a:pt x="35" y="29"/>
                    <a:pt x="35" y="29"/>
                    <a:pt x="35" y="29"/>
                  </a:cubicBezTo>
                  <a:cubicBezTo>
                    <a:pt x="35" y="29"/>
                    <a:pt x="35" y="28"/>
                    <a:pt x="35" y="28"/>
                  </a:cubicBezTo>
                  <a:cubicBezTo>
                    <a:pt x="35" y="28"/>
                    <a:pt x="35" y="28"/>
                    <a:pt x="35" y="28"/>
                  </a:cubicBezTo>
                  <a:cubicBezTo>
                    <a:pt x="35" y="28"/>
                    <a:pt x="35" y="28"/>
                    <a:pt x="35" y="28"/>
                  </a:cubicBezTo>
                  <a:cubicBezTo>
                    <a:pt x="35" y="28"/>
                    <a:pt x="35" y="28"/>
                    <a:pt x="35" y="28"/>
                  </a:cubicBezTo>
                  <a:cubicBezTo>
                    <a:pt x="35" y="28"/>
                    <a:pt x="35" y="28"/>
                    <a:pt x="35" y="27"/>
                  </a:cubicBezTo>
                  <a:cubicBezTo>
                    <a:pt x="35" y="27"/>
                    <a:pt x="35" y="27"/>
                    <a:pt x="35" y="27"/>
                  </a:cubicBezTo>
                  <a:cubicBezTo>
                    <a:pt x="35" y="27"/>
                    <a:pt x="35" y="27"/>
                    <a:pt x="35" y="27"/>
                  </a:cubicBezTo>
                  <a:cubicBezTo>
                    <a:pt x="35" y="27"/>
                    <a:pt x="35" y="27"/>
                    <a:pt x="35" y="27"/>
                  </a:cubicBezTo>
                  <a:cubicBezTo>
                    <a:pt x="35" y="27"/>
                    <a:pt x="35" y="27"/>
                    <a:pt x="35" y="27"/>
                  </a:cubicBezTo>
                  <a:cubicBezTo>
                    <a:pt x="33" y="25"/>
                    <a:pt x="32" y="23"/>
                    <a:pt x="31" y="22"/>
                  </a:cubicBezTo>
                  <a:cubicBezTo>
                    <a:pt x="30" y="21"/>
                    <a:pt x="30" y="21"/>
                    <a:pt x="30" y="21"/>
                  </a:cubicBezTo>
                  <a:cubicBezTo>
                    <a:pt x="30" y="20"/>
                    <a:pt x="30" y="20"/>
                    <a:pt x="30" y="20"/>
                  </a:cubicBezTo>
                  <a:cubicBezTo>
                    <a:pt x="30" y="20"/>
                    <a:pt x="30" y="20"/>
                    <a:pt x="30" y="20"/>
                  </a:cubicBezTo>
                  <a:cubicBezTo>
                    <a:pt x="30" y="20"/>
                    <a:pt x="30" y="20"/>
                    <a:pt x="30" y="20"/>
                  </a:cubicBezTo>
                  <a:cubicBezTo>
                    <a:pt x="30" y="20"/>
                    <a:pt x="30" y="20"/>
                    <a:pt x="30" y="20"/>
                  </a:cubicBezTo>
                  <a:cubicBezTo>
                    <a:pt x="28" y="17"/>
                    <a:pt x="28" y="17"/>
                    <a:pt x="28" y="17"/>
                  </a:cubicBezTo>
                  <a:cubicBezTo>
                    <a:pt x="27" y="17"/>
                    <a:pt x="27" y="17"/>
                    <a:pt x="27" y="17"/>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8" y="15"/>
                    <a:pt x="28" y="15"/>
                    <a:pt x="28" y="15"/>
                  </a:cubicBezTo>
                  <a:cubicBezTo>
                    <a:pt x="30" y="13"/>
                    <a:pt x="30" y="13"/>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3" y="13"/>
                    <a:pt x="33" y="13"/>
                    <a:pt x="33" y="13"/>
                  </a:cubicBezTo>
                  <a:cubicBezTo>
                    <a:pt x="33" y="13"/>
                    <a:pt x="33" y="13"/>
                    <a:pt x="34" y="13"/>
                  </a:cubicBezTo>
                  <a:cubicBezTo>
                    <a:pt x="34" y="13"/>
                    <a:pt x="34" y="13"/>
                    <a:pt x="34" y="13"/>
                  </a:cubicBezTo>
                  <a:cubicBezTo>
                    <a:pt x="35" y="13"/>
                    <a:pt x="35" y="13"/>
                    <a:pt x="35" y="13"/>
                  </a:cubicBezTo>
                  <a:cubicBezTo>
                    <a:pt x="36" y="13"/>
                    <a:pt x="36" y="14"/>
                    <a:pt x="36"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8" y="14"/>
                    <a:pt x="38" y="13"/>
                  </a:cubicBezTo>
                  <a:cubicBezTo>
                    <a:pt x="38" y="13"/>
                    <a:pt x="38" y="13"/>
                    <a:pt x="38" y="13"/>
                  </a:cubicBezTo>
                  <a:cubicBezTo>
                    <a:pt x="38" y="13"/>
                    <a:pt x="39" y="13"/>
                    <a:pt x="39" y="13"/>
                  </a:cubicBezTo>
                  <a:cubicBezTo>
                    <a:pt x="39" y="13"/>
                    <a:pt x="39" y="13"/>
                    <a:pt x="39" y="13"/>
                  </a:cubicBezTo>
                  <a:cubicBezTo>
                    <a:pt x="39" y="13"/>
                    <a:pt x="39" y="13"/>
                    <a:pt x="39" y="13"/>
                  </a:cubicBezTo>
                  <a:cubicBezTo>
                    <a:pt x="39" y="13"/>
                    <a:pt x="39" y="13"/>
                    <a:pt x="39" y="13"/>
                  </a:cubicBezTo>
                  <a:cubicBezTo>
                    <a:pt x="39" y="13"/>
                    <a:pt x="39" y="12"/>
                    <a:pt x="39" y="12"/>
                  </a:cubicBezTo>
                  <a:cubicBezTo>
                    <a:pt x="40" y="12"/>
                    <a:pt x="40" y="12"/>
                    <a:pt x="40" y="12"/>
                  </a:cubicBezTo>
                  <a:cubicBezTo>
                    <a:pt x="40" y="12"/>
                    <a:pt x="40" y="12"/>
                    <a:pt x="40" y="12"/>
                  </a:cubicBezTo>
                  <a:cubicBezTo>
                    <a:pt x="40" y="12"/>
                    <a:pt x="40" y="12"/>
                    <a:pt x="40" y="12"/>
                  </a:cubicBezTo>
                  <a:cubicBezTo>
                    <a:pt x="40" y="12"/>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9"/>
                    <a:pt x="40" y="9"/>
                    <a:pt x="40" y="9"/>
                  </a:cubicBezTo>
                  <a:cubicBezTo>
                    <a:pt x="40" y="9"/>
                    <a:pt x="40" y="8"/>
                    <a:pt x="40" y="8"/>
                  </a:cubicBezTo>
                  <a:cubicBezTo>
                    <a:pt x="40" y="8"/>
                    <a:pt x="40" y="8"/>
                    <a:pt x="40" y="8"/>
                  </a:cubicBezTo>
                  <a:cubicBezTo>
                    <a:pt x="40" y="8"/>
                    <a:pt x="40" y="7"/>
                    <a:pt x="40" y="7"/>
                  </a:cubicBezTo>
                  <a:cubicBezTo>
                    <a:pt x="40" y="7"/>
                    <a:pt x="40" y="7"/>
                    <a:pt x="40" y="7"/>
                  </a:cubicBezTo>
                  <a:cubicBezTo>
                    <a:pt x="40" y="7"/>
                    <a:pt x="40" y="7"/>
                    <a:pt x="40" y="7"/>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5"/>
                    <a:pt x="38" y="5"/>
                  </a:cubicBezTo>
                  <a:cubicBezTo>
                    <a:pt x="38" y="5"/>
                    <a:pt x="38" y="5"/>
                    <a:pt x="38" y="5"/>
                  </a:cubicBezTo>
                  <a:cubicBezTo>
                    <a:pt x="38" y="5"/>
                    <a:pt x="38" y="5"/>
                    <a:pt x="38" y="5"/>
                  </a:cubicBezTo>
                  <a:cubicBezTo>
                    <a:pt x="38" y="5"/>
                    <a:pt x="38" y="5"/>
                    <a:pt x="38" y="5"/>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6" y="4"/>
                    <a:pt x="36" y="4"/>
                  </a:cubicBezTo>
                  <a:cubicBezTo>
                    <a:pt x="36" y="4"/>
                    <a:pt x="36" y="4"/>
                    <a:pt x="36" y="4"/>
                  </a:cubicBezTo>
                  <a:cubicBezTo>
                    <a:pt x="36" y="3"/>
                    <a:pt x="36" y="3"/>
                    <a:pt x="36" y="3"/>
                  </a:cubicBezTo>
                  <a:cubicBezTo>
                    <a:pt x="36" y="3"/>
                    <a:pt x="36" y="3"/>
                    <a:pt x="36" y="3"/>
                  </a:cubicBezTo>
                  <a:cubicBezTo>
                    <a:pt x="36" y="3"/>
                    <a:pt x="36" y="3"/>
                    <a:pt x="35" y="3"/>
                  </a:cubicBezTo>
                  <a:cubicBezTo>
                    <a:pt x="35" y="3"/>
                    <a:pt x="35" y="3"/>
                    <a:pt x="35" y="2"/>
                  </a:cubicBezTo>
                  <a:cubicBezTo>
                    <a:pt x="35" y="2"/>
                    <a:pt x="35" y="2"/>
                    <a:pt x="35" y="2"/>
                  </a:cubicBezTo>
                  <a:cubicBezTo>
                    <a:pt x="35" y="2"/>
                    <a:pt x="34" y="2"/>
                    <a:pt x="34" y="2"/>
                  </a:cubicBezTo>
                  <a:cubicBezTo>
                    <a:pt x="34" y="2"/>
                    <a:pt x="34" y="2"/>
                    <a:pt x="34" y="2"/>
                  </a:cubicBezTo>
                  <a:cubicBezTo>
                    <a:pt x="34" y="2"/>
                    <a:pt x="34" y="2"/>
                    <a:pt x="34" y="2"/>
                  </a:cubicBezTo>
                  <a:cubicBezTo>
                    <a:pt x="34" y="2"/>
                    <a:pt x="34" y="2"/>
                    <a:pt x="34" y="2"/>
                  </a:cubicBezTo>
                  <a:cubicBezTo>
                    <a:pt x="34" y="2"/>
                    <a:pt x="34" y="2"/>
                    <a:pt x="34" y="2"/>
                  </a:cubicBezTo>
                  <a:cubicBezTo>
                    <a:pt x="34" y="2"/>
                    <a:pt x="34"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4"/>
                    <a:pt x="31" y="4"/>
                    <a:pt x="31" y="4"/>
                  </a:cubicBezTo>
                  <a:cubicBezTo>
                    <a:pt x="31" y="4"/>
                    <a:pt x="31" y="4"/>
                    <a:pt x="31" y="4"/>
                  </a:cubicBezTo>
                  <a:cubicBezTo>
                    <a:pt x="31" y="4"/>
                    <a:pt x="31" y="4"/>
                    <a:pt x="31" y="4"/>
                  </a:cubicBezTo>
                  <a:cubicBezTo>
                    <a:pt x="31" y="4"/>
                    <a:pt x="31" y="4"/>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2" y="6"/>
                    <a:pt x="32" y="6"/>
                    <a:pt x="32" y="6"/>
                  </a:cubicBezTo>
                  <a:cubicBezTo>
                    <a:pt x="32" y="7"/>
                    <a:pt x="32" y="7"/>
                    <a:pt x="32" y="7"/>
                  </a:cubicBezTo>
                  <a:cubicBezTo>
                    <a:pt x="31" y="7"/>
                    <a:pt x="31" y="7"/>
                    <a:pt x="31" y="7"/>
                  </a:cubicBezTo>
                  <a:cubicBezTo>
                    <a:pt x="31" y="8"/>
                    <a:pt x="31" y="8"/>
                    <a:pt x="30" y="9"/>
                  </a:cubicBezTo>
                  <a:cubicBezTo>
                    <a:pt x="30" y="9"/>
                    <a:pt x="30" y="9"/>
                    <a:pt x="30" y="9"/>
                  </a:cubicBezTo>
                  <a:cubicBezTo>
                    <a:pt x="30" y="9"/>
                    <a:pt x="30" y="9"/>
                    <a:pt x="30"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8" y="9"/>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10"/>
                  </a:cubicBezTo>
                  <a:cubicBezTo>
                    <a:pt x="26" y="10"/>
                    <a:pt x="26" y="10"/>
                    <a:pt x="26" y="10"/>
                  </a:cubicBezTo>
                  <a:cubicBezTo>
                    <a:pt x="26" y="10"/>
                    <a:pt x="26" y="10"/>
                    <a:pt x="26" y="10"/>
                  </a:cubicBezTo>
                  <a:cubicBezTo>
                    <a:pt x="25" y="10"/>
                    <a:pt x="25" y="10"/>
                    <a:pt x="25" y="10"/>
                  </a:cubicBezTo>
                  <a:cubicBezTo>
                    <a:pt x="24" y="11"/>
                    <a:pt x="24" y="11"/>
                    <a:pt x="24" y="11"/>
                  </a:cubicBezTo>
                  <a:cubicBezTo>
                    <a:pt x="24" y="11"/>
                    <a:pt x="24" y="11"/>
                    <a:pt x="23" y="12"/>
                  </a:cubicBezTo>
                  <a:cubicBezTo>
                    <a:pt x="23" y="12"/>
                    <a:pt x="23" y="12"/>
                    <a:pt x="23" y="12"/>
                  </a:cubicBezTo>
                  <a:cubicBezTo>
                    <a:pt x="22" y="12"/>
                    <a:pt x="22" y="12"/>
                    <a:pt x="22" y="12"/>
                  </a:cubicBezTo>
                  <a:cubicBezTo>
                    <a:pt x="22" y="12"/>
                    <a:pt x="22" y="12"/>
                    <a:pt x="22" y="12"/>
                  </a:cubicBezTo>
                  <a:cubicBezTo>
                    <a:pt x="21" y="12"/>
                    <a:pt x="21" y="12"/>
                    <a:pt x="21" y="12"/>
                  </a:cubicBezTo>
                  <a:cubicBezTo>
                    <a:pt x="21" y="12"/>
                    <a:pt x="21" y="12"/>
                    <a:pt x="21" y="12"/>
                  </a:cubicBezTo>
                  <a:cubicBezTo>
                    <a:pt x="21" y="11"/>
                    <a:pt x="21" y="11"/>
                    <a:pt x="21" y="11"/>
                  </a:cubicBezTo>
                  <a:cubicBezTo>
                    <a:pt x="21" y="11"/>
                    <a:pt x="21" y="11"/>
                    <a:pt x="21" y="11"/>
                  </a:cubicBezTo>
                  <a:cubicBezTo>
                    <a:pt x="20" y="11"/>
                    <a:pt x="20" y="11"/>
                    <a:pt x="20" y="11"/>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9"/>
                    <a:pt x="19" y="9"/>
                  </a:cubicBezTo>
                  <a:cubicBezTo>
                    <a:pt x="19" y="9"/>
                    <a:pt x="18" y="9"/>
                    <a:pt x="18" y="9"/>
                  </a:cubicBezTo>
                  <a:cubicBezTo>
                    <a:pt x="18" y="9"/>
                    <a:pt x="18" y="9"/>
                    <a:pt x="18" y="9"/>
                  </a:cubicBezTo>
                  <a:cubicBezTo>
                    <a:pt x="18" y="8"/>
                    <a:pt x="18" y="8"/>
                    <a:pt x="18" y="8"/>
                  </a:cubicBezTo>
                  <a:cubicBezTo>
                    <a:pt x="18" y="8"/>
                    <a:pt x="18" y="8"/>
                    <a:pt x="18" y="8"/>
                  </a:cubicBezTo>
                  <a:cubicBezTo>
                    <a:pt x="18" y="8"/>
                    <a:pt x="18" y="8"/>
                    <a:pt x="18" y="8"/>
                  </a:cubicBezTo>
                  <a:cubicBezTo>
                    <a:pt x="17" y="8"/>
                    <a:pt x="16" y="7"/>
                    <a:pt x="16" y="7"/>
                  </a:cubicBezTo>
                  <a:cubicBezTo>
                    <a:pt x="16" y="7"/>
                    <a:pt x="16" y="7"/>
                    <a:pt x="16" y="7"/>
                  </a:cubicBezTo>
                  <a:cubicBezTo>
                    <a:pt x="15" y="6"/>
                    <a:pt x="15" y="6"/>
                    <a:pt x="15" y="6"/>
                  </a:cubicBezTo>
                  <a:cubicBezTo>
                    <a:pt x="15" y="6"/>
                    <a:pt x="14" y="6"/>
                    <a:pt x="14" y="5"/>
                  </a:cubicBezTo>
                  <a:cubicBezTo>
                    <a:pt x="14" y="5"/>
                    <a:pt x="14" y="5"/>
                    <a:pt x="13" y="5"/>
                  </a:cubicBezTo>
                  <a:cubicBezTo>
                    <a:pt x="13" y="5"/>
                    <a:pt x="13" y="5"/>
                    <a:pt x="13" y="5"/>
                  </a:cubicBezTo>
                  <a:cubicBezTo>
                    <a:pt x="13" y="5"/>
                    <a:pt x="13" y="5"/>
                    <a:pt x="13" y="5"/>
                  </a:cubicBezTo>
                  <a:cubicBezTo>
                    <a:pt x="13" y="4"/>
                    <a:pt x="13" y="4"/>
                    <a:pt x="13" y="4"/>
                  </a:cubicBezTo>
                  <a:cubicBezTo>
                    <a:pt x="12" y="4"/>
                    <a:pt x="12" y="4"/>
                    <a:pt x="12" y="4"/>
                  </a:cubicBezTo>
                  <a:cubicBezTo>
                    <a:pt x="12" y="4"/>
                    <a:pt x="12" y="4"/>
                    <a:pt x="12" y="4"/>
                  </a:cubicBezTo>
                  <a:cubicBezTo>
                    <a:pt x="12" y="4"/>
                    <a:pt x="12" y="4"/>
                    <a:pt x="12" y="4"/>
                  </a:cubicBezTo>
                  <a:cubicBezTo>
                    <a:pt x="12" y="4"/>
                    <a:pt x="12" y="4"/>
                    <a:pt x="12" y="4"/>
                  </a:cubicBezTo>
                  <a:cubicBezTo>
                    <a:pt x="11" y="4"/>
                    <a:pt x="11" y="4"/>
                    <a:pt x="11"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0" y="2"/>
                    <a:pt x="9" y="2"/>
                    <a:pt x="9" y="1"/>
                  </a:cubicBezTo>
                  <a:cubicBezTo>
                    <a:pt x="9" y="1"/>
                    <a:pt x="9" y="1"/>
                    <a:pt x="9" y="1"/>
                  </a:cubicBezTo>
                  <a:cubicBezTo>
                    <a:pt x="8" y="1"/>
                    <a:pt x="8" y="0"/>
                    <a:pt x="7" y="0"/>
                  </a:cubicBezTo>
                  <a:cubicBezTo>
                    <a:pt x="7" y="0"/>
                    <a:pt x="7" y="0"/>
                    <a:pt x="7" y="0"/>
                  </a:cubicBezTo>
                  <a:cubicBezTo>
                    <a:pt x="7" y="0"/>
                    <a:pt x="7" y="0"/>
                    <a:pt x="7" y="0"/>
                  </a:cubicBezTo>
                  <a:cubicBezTo>
                    <a:pt x="7" y="0"/>
                    <a:pt x="7" y="0"/>
                    <a:pt x="7" y="0"/>
                  </a:cubicBezTo>
                  <a:cubicBezTo>
                    <a:pt x="7" y="0"/>
                    <a:pt x="7" y="0"/>
                    <a:pt x="7" y="0"/>
                  </a:cubicBezTo>
                  <a:cubicBezTo>
                    <a:pt x="7"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4" y="1"/>
                    <a:pt x="4" y="1"/>
                  </a:cubicBezTo>
                  <a:cubicBezTo>
                    <a:pt x="4" y="1"/>
                    <a:pt x="4" y="1"/>
                    <a:pt x="4" y="1"/>
                  </a:cubicBezTo>
                  <a:cubicBezTo>
                    <a:pt x="4" y="2"/>
                    <a:pt x="4" y="2"/>
                    <a:pt x="4" y="2"/>
                  </a:cubicBezTo>
                  <a:cubicBezTo>
                    <a:pt x="4" y="2"/>
                    <a:pt x="4" y="2"/>
                    <a:pt x="4" y="2"/>
                  </a:cubicBezTo>
                  <a:cubicBezTo>
                    <a:pt x="4" y="2"/>
                    <a:pt x="4" y="2"/>
                    <a:pt x="4" y="2"/>
                  </a:cubicBezTo>
                  <a:cubicBezTo>
                    <a:pt x="4" y="3"/>
                    <a:pt x="4" y="3"/>
                    <a:pt x="4" y="3"/>
                  </a:cubicBezTo>
                  <a:cubicBezTo>
                    <a:pt x="5" y="3"/>
                    <a:pt x="5" y="3"/>
                    <a:pt x="5" y="3"/>
                  </a:cubicBezTo>
                  <a:cubicBezTo>
                    <a:pt x="5" y="3"/>
                    <a:pt x="5" y="3"/>
                    <a:pt x="5" y="3"/>
                  </a:cubicBezTo>
                  <a:cubicBezTo>
                    <a:pt x="5" y="4"/>
                    <a:pt x="5" y="4"/>
                    <a:pt x="5" y="4"/>
                  </a:cubicBezTo>
                  <a:cubicBezTo>
                    <a:pt x="5" y="4"/>
                    <a:pt x="5" y="4"/>
                    <a:pt x="5" y="4"/>
                  </a:cubicBezTo>
                  <a:cubicBezTo>
                    <a:pt x="5" y="4"/>
                    <a:pt x="5" y="4"/>
                    <a:pt x="5" y="4"/>
                  </a:cubicBezTo>
                  <a:cubicBezTo>
                    <a:pt x="5" y="4"/>
                    <a:pt x="5" y="4"/>
                    <a:pt x="5" y="4"/>
                  </a:cubicBezTo>
                  <a:cubicBezTo>
                    <a:pt x="6" y="5"/>
                    <a:pt x="6" y="5"/>
                    <a:pt x="6" y="5"/>
                  </a:cubicBezTo>
                  <a:cubicBezTo>
                    <a:pt x="6" y="5"/>
                    <a:pt x="6" y="5"/>
                    <a:pt x="6" y="5"/>
                  </a:cubicBezTo>
                  <a:cubicBezTo>
                    <a:pt x="6" y="5"/>
                    <a:pt x="6" y="5"/>
                    <a:pt x="6" y="5"/>
                  </a:cubicBezTo>
                  <a:cubicBezTo>
                    <a:pt x="6" y="5"/>
                    <a:pt x="6" y="5"/>
                    <a:pt x="6" y="5"/>
                  </a:cubicBezTo>
                  <a:cubicBezTo>
                    <a:pt x="7" y="6"/>
                    <a:pt x="7" y="6"/>
                    <a:pt x="7" y="6"/>
                  </a:cubicBezTo>
                  <a:cubicBezTo>
                    <a:pt x="7" y="6"/>
                    <a:pt x="7" y="6"/>
                    <a:pt x="7" y="6"/>
                  </a:cubicBezTo>
                  <a:cubicBezTo>
                    <a:pt x="10" y="8"/>
                    <a:pt x="10" y="8"/>
                    <a:pt x="10" y="8"/>
                  </a:cubicBezTo>
                  <a:cubicBezTo>
                    <a:pt x="11" y="9"/>
                    <a:pt x="11" y="9"/>
                    <a:pt x="12" y="10"/>
                  </a:cubicBezTo>
                  <a:cubicBezTo>
                    <a:pt x="13" y="10"/>
                    <a:pt x="13" y="11"/>
                    <a:pt x="14" y="11"/>
                  </a:cubicBezTo>
                  <a:cubicBezTo>
                    <a:pt x="15" y="13"/>
                    <a:pt x="15" y="13"/>
                    <a:pt x="15" y="13"/>
                  </a:cubicBezTo>
                  <a:cubicBezTo>
                    <a:pt x="17" y="14"/>
                    <a:pt x="17" y="14"/>
                    <a:pt x="17" y="14"/>
                  </a:cubicBezTo>
                  <a:cubicBezTo>
                    <a:pt x="17" y="15"/>
                    <a:pt x="17" y="15"/>
                    <a:pt x="17" y="15"/>
                  </a:cubicBezTo>
                  <a:cubicBezTo>
                    <a:pt x="18" y="16"/>
                    <a:pt x="18" y="16"/>
                    <a:pt x="18" y="16"/>
                  </a:cubicBezTo>
                  <a:cubicBezTo>
                    <a:pt x="18" y="16"/>
                    <a:pt x="18" y="16"/>
                    <a:pt x="18" y="16"/>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8"/>
                    <a:pt x="18" y="18"/>
                  </a:cubicBezTo>
                  <a:cubicBezTo>
                    <a:pt x="18" y="18"/>
                    <a:pt x="18" y="18"/>
                    <a:pt x="18" y="18"/>
                  </a:cubicBezTo>
                  <a:cubicBezTo>
                    <a:pt x="18" y="18"/>
                    <a:pt x="18" y="18"/>
                    <a:pt x="18" y="18"/>
                  </a:cubicBezTo>
                  <a:cubicBezTo>
                    <a:pt x="18" y="18"/>
                    <a:pt x="17" y="18"/>
                    <a:pt x="17" y="19"/>
                  </a:cubicBezTo>
                  <a:cubicBezTo>
                    <a:pt x="17" y="19"/>
                    <a:pt x="17" y="19"/>
                    <a:pt x="16" y="19"/>
                  </a:cubicBezTo>
                  <a:cubicBezTo>
                    <a:pt x="16" y="19"/>
                    <a:pt x="16" y="19"/>
                    <a:pt x="16" y="19"/>
                  </a:cubicBezTo>
                  <a:cubicBezTo>
                    <a:pt x="16" y="20"/>
                    <a:pt x="15" y="20"/>
                    <a:pt x="15" y="20"/>
                  </a:cubicBezTo>
                  <a:cubicBezTo>
                    <a:pt x="15" y="20"/>
                    <a:pt x="15" y="20"/>
                    <a:pt x="15" y="20"/>
                  </a:cubicBezTo>
                  <a:cubicBezTo>
                    <a:pt x="15" y="20"/>
                    <a:pt x="15"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2" y="20"/>
                    <a:pt x="12" y="20"/>
                    <a:pt x="12" y="20"/>
                  </a:cubicBezTo>
                  <a:cubicBezTo>
                    <a:pt x="12" y="20"/>
                    <a:pt x="12" y="20"/>
                    <a:pt x="12" y="20"/>
                  </a:cubicBezTo>
                  <a:cubicBezTo>
                    <a:pt x="12" y="20"/>
                    <a:pt x="12" y="20"/>
                    <a:pt x="12" y="20"/>
                  </a:cubicBezTo>
                  <a:cubicBezTo>
                    <a:pt x="12" y="20"/>
                    <a:pt x="12" y="20"/>
                    <a:pt x="12" y="20"/>
                  </a:cubicBezTo>
                  <a:cubicBezTo>
                    <a:pt x="11" y="20"/>
                    <a:pt x="11" y="20"/>
                    <a:pt x="11" y="20"/>
                  </a:cubicBezTo>
                  <a:cubicBezTo>
                    <a:pt x="11" y="20"/>
                    <a:pt x="11" y="20"/>
                    <a:pt x="10" y="20"/>
                  </a:cubicBezTo>
                  <a:cubicBezTo>
                    <a:pt x="10" y="20"/>
                    <a:pt x="10" y="20"/>
                    <a:pt x="10" y="20"/>
                  </a:cubicBezTo>
                  <a:cubicBezTo>
                    <a:pt x="10" y="21"/>
                    <a:pt x="10" y="21"/>
                    <a:pt x="9" y="21"/>
                  </a:cubicBezTo>
                  <a:cubicBezTo>
                    <a:pt x="9" y="21"/>
                    <a:pt x="8"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6" y="20"/>
                    <a:pt x="6" y="20"/>
                    <a:pt x="6" y="20"/>
                  </a:cubicBezTo>
                  <a:cubicBezTo>
                    <a:pt x="6" y="20"/>
                    <a:pt x="6" y="20"/>
                    <a:pt x="6" y="20"/>
                  </a:cubicBezTo>
                  <a:cubicBezTo>
                    <a:pt x="6" y="20"/>
                    <a:pt x="6" y="20"/>
                    <a:pt x="6" y="20"/>
                  </a:cubicBezTo>
                  <a:cubicBezTo>
                    <a:pt x="6" y="20"/>
                    <a:pt x="6" y="20"/>
                    <a:pt x="6" y="20"/>
                  </a:cubicBezTo>
                  <a:cubicBezTo>
                    <a:pt x="6" y="20"/>
                    <a:pt x="6" y="20"/>
                    <a:pt x="6" y="20"/>
                  </a:cubicBezTo>
                  <a:cubicBezTo>
                    <a:pt x="5" y="20"/>
                    <a:pt x="5" y="20"/>
                    <a:pt x="5" y="20"/>
                  </a:cubicBezTo>
                  <a:cubicBezTo>
                    <a:pt x="4" y="19"/>
                    <a:pt x="4" y="19"/>
                    <a:pt x="4" y="19"/>
                  </a:cubicBezTo>
                  <a:cubicBezTo>
                    <a:pt x="3" y="19"/>
                    <a:pt x="3" y="19"/>
                    <a:pt x="3" y="19"/>
                  </a:cubicBezTo>
                  <a:cubicBezTo>
                    <a:pt x="3" y="19"/>
                    <a:pt x="3" y="19"/>
                    <a:pt x="3" y="19"/>
                  </a:cubicBezTo>
                  <a:cubicBezTo>
                    <a:pt x="2" y="19"/>
                    <a:pt x="2" y="19"/>
                    <a:pt x="2" y="19"/>
                  </a:cubicBezTo>
                  <a:cubicBezTo>
                    <a:pt x="2" y="19"/>
                    <a:pt x="2" y="19"/>
                    <a:pt x="2" y="19"/>
                  </a:cubicBezTo>
                  <a:cubicBezTo>
                    <a:pt x="2" y="20"/>
                    <a:pt x="2" y="20"/>
                    <a:pt x="2"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2"/>
                    <a:pt x="0" y="22"/>
                    <a:pt x="0" y="22"/>
                  </a:cubicBezTo>
                  <a:cubicBezTo>
                    <a:pt x="0" y="22"/>
                    <a:pt x="0" y="22"/>
                    <a:pt x="0" y="22"/>
                  </a:cubicBezTo>
                  <a:cubicBezTo>
                    <a:pt x="0" y="22"/>
                    <a:pt x="0" y="22"/>
                    <a:pt x="0" y="22"/>
                  </a:cubicBezTo>
                  <a:cubicBezTo>
                    <a:pt x="0" y="22"/>
                    <a:pt x="0" y="22"/>
                    <a:pt x="0" y="2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20"/>
            <p:cNvSpPr/>
            <p:nvPr/>
          </p:nvSpPr>
          <p:spPr bwMode="auto">
            <a:xfrm>
              <a:off x="1609650" y="5980656"/>
              <a:ext cx="88889" cy="89573"/>
            </a:xfrm>
            <a:custGeom>
              <a:avLst/>
              <a:gdLst>
                <a:gd name="T0" fmla="*/ 55 w 55"/>
                <a:gd name="T1" fmla="*/ 17 h 55"/>
                <a:gd name="T2" fmla="*/ 54 w 55"/>
                <a:gd name="T3" fmla="*/ 17 h 55"/>
                <a:gd name="T4" fmla="*/ 54 w 55"/>
                <a:gd name="T5" fmla="*/ 16 h 55"/>
                <a:gd name="T6" fmla="*/ 52 w 55"/>
                <a:gd name="T7" fmla="*/ 15 h 55"/>
                <a:gd name="T8" fmla="*/ 51 w 55"/>
                <a:gd name="T9" fmla="*/ 14 h 55"/>
                <a:gd name="T10" fmla="*/ 50 w 55"/>
                <a:gd name="T11" fmla="*/ 14 h 55"/>
                <a:gd name="T12" fmla="*/ 49 w 55"/>
                <a:gd name="T13" fmla="*/ 14 h 55"/>
                <a:gd name="T14" fmla="*/ 49 w 55"/>
                <a:gd name="T15" fmla="*/ 14 h 55"/>
                <a:gd name="T16" fmla="*/ 39 w 55"/>
                <a:gd name="T17" fmla="*/ 30 h 55"/>
                <a:gd name="T18" fmla="*/ 20 w 55"/>
                <a:gd name="T19" fmla="*/ 19 h 55"/>
                <a:gd name="T20" fmla="*/ 30 w 55"/>
                <a:gd name="T21" fmla="*/ 4 h 55"/>
                <a:gd name="T22" fmla="*/ 30 w 55"/>
                <a:gd name="T23" fmla="*/ 3 h 55"/>
                <a:gd name="T24" fmla="*/ 30 w 55"/>
                <a:gd name="T25" fmla="*/ 3 h 55"/>
                <a:gd name="T26" fmla="*/ 29 w 55"/>
                <a:gd name="T27" fmla="*/ 2 h 55"/>
                <a:gd name="T28" fmla="*/ 28 w 55"/>
                <a:gd name="T29" fmla="*/ 1 h 55"/>
                <a:gd name="T30" fmla="*/ 27 w 55"/>
                <a:gd name="T31" fmla="*/ 0 h 55"/>
                <a:gd name="T32" fmla="*/ 26 w 55"/>
                <a:gd name="T33" fmla="*/ 0 h 55"/>
                <a:gd name="T34" fmla="*/ 25 w 55"/>
                <a:gd name="T35" fmla="*/ 0 h 55"/>
                <a:gd name="T36" fmla="*/ 25 w 55"/>
                <a:gd name="T37" fmla="*/ 0 h 55"/>
                <a:gd name="T38" fmla="*/ 0 w 55"/>
                <a:gd name="T39" fmla="*/ 37 h 55"/>
                <a:gd name="T40" fmla="*/ 0 w 55"/>
                <a:gd name="T41" fmla="*/ 38 h 55"/>
                <a:gd name="T42" fmla="*/ 0 w 55"/>
                <a:gd name="T43" fmla="*/ 38 h 55"/>
                <a:gd name="T44" fmla="*/ 1 w 55"/>
                <a:gd name="T45" fmla="*/ 39 h 55"/>
                <a:gd name="T46" fmla="*/ 2 w 55"/>
                <a:gd name="T47" fmla="*/ 40 h 55"/>
                <a:gd name="T48" fmla="*/ 3 w 55"/>
                <a:gd name="T49" fmla="*/ 40 h 55"/>
                <a:gd name="T50" fmla="*/ 4 w 55"/>
                <a:gd name="T51" fmla="*/ 41 h 55"/>
                <a:gd name="T52" fmla="*/ 5 w 55"/>
                <a:gd name="T53" fmla="*/ 41 h 55"/>
                <a:gd name="T54" fmla="*/ 5 w 55"/>
                <a:gd name="T55" fmla="*/ 40 h 55"/>
                <a:gd name="T56" fmla="*/ 17 w 55"/>
                <a:gd name="T57" fmla="*/ 23 h 55"/>
                <a:gd name="T58" fmla="*/ 36 w 55"/>
                <a:gd name="T59" fmla="*/ 34 h 55"/>
                <a:gd name="T60" fmla="*/ 24 w 55"/>
                <a:gd name="T61" fmla="*/ 51 h 55"/>
                <a:gd name="T62" fmla="*/ 24 w 55"/>
                <a:gd name="T63" fmla="*/ 52 h 55"/>
                <a:gd name="T64" fmla="*/ 24 w 55"/>
                <a:gd name="T65" fmla="*/ 52 h 55"/>
                <a:gd name="T66" fmla="*/ 25 w 55"/>
                <a:gd name="T67" fmla="*/ 53 h 55"/>
                <a:gd name="T68" fmla="*/ 26 w 55"/>
                <a:gd name="T69" fmla="*/ 54 h 55"/>
                <a:gd name="T70" fmla="*/ 28 w 55"/>
                <a:gd name="T71" fmla="*/ 54 h 55"/>
                <a:gd name="T72" fmla="*/ 29 w 55"/>
                <a:gd name="T73" fmla="*/ 55 h 55"/>
                <a:gd name="T74" fmla="*/ 29 w 55"/>
                <a:gd name="T75" fmla="*/ 55 h 55"/>
                <a:gd name="T76" fmla="*/ 30 w 55"/>
                <a:gd name="T77" fmla="*/ 54 h 55"/>
                <a:gd name="T78" fmla="*/ 54 w 55"/>
                <a:gd name="T79" fmla="*/ 18 h 55"/>
                <a:gd name="T80" fmla="*/ 55 w 55"/>
                <a:gd name="T8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55" y="17"/>
                  </a:moveTo>
                  <a:cubicBezTo>
                    <a:pt x="55" y="17"/>
                    <a:pt x="54" y="17"/>
                    <a:pt x="54" y="17"/>
                  </a:cubicBezTo>
                  <a:cubicBezTo>
                    <a:pt x="54" y="16"/>
                    <a:pt x="54" y="16"/>
                    <a:pt x="54" y="16"/>
                  </a:cubicBezTo>
                  <a:cubicBezTo>
                    <a:pt x="53" y="16"/>
                    <a:pt x="53" y="15"/>
                    <a:pt x="52" y="15"/>
                  </a:cubicBezTo>
                  <a:cubicBezTo>
                    <a:pt x="52" y="15"/>
                    <a:pt x="51" y="15"/>
                    <a:pt x="51" y="14"/>
                  </a:cubicBezTo>
                  <a:cubicBezTo>
                    <a:pt x="51" y="14"/>
                    <a:pt x="50" y="14"/>
                    <a:pt x="50" y="14"/>
                  </a:cubicBezTo>
                  <a:cubicBezTo>
                    <a:pt x="50" y="14"/>
                    <a:pt x="50" y="14"/>
                    <a:pt x="49" y="14"/>
                  </a:cubicBezTo>
                  <a:cubicBezTo>
                    <a:pt x="49" y="14"/>
                    <a:pt x="49" y="14"/>
                    <a:pt x="49" y="14"/>
                  </a:cubicBezTo>
                  <a:cubicBezTo>
                    <a:pt x="39" y="30"/>
                    <a:pt x="39" y="30"/>
                    <a:pt x="39" y="30"/>
                  </a:cubicBezTo>
                  <a:cubicBezTo>
                    <a:pt x="20" y="19"/>
                    <a:pt x="20" y="19"/>
                    <a:pt x="20" y="19"/>
                  </a:cubicBezTo>
                  <a:cubicBezTo>
                    <a:pt x="30" y="4"/>
                    <a:pt x="30" y="4"/>
                    <a:pt x="30" y="4"/>
                  </a:cubicBezTo>
                  <a:cubicBezTo>
                    <a:pt x="30" y="3"/>
                    <a:pt x="30" y="3"/>
                    <a:pt x="30" y="3"/>
                  </a:cubicBezTo>
                  <a:cubicBezTo>
                    <a:pt x="30" y="3"/>
                    <a:pt x="30" y="3"/>
                    <a:pt x="30" y="3"/>
                  </a:cubicBezTo>
                  <a:cubicBezTo>
                    <a:pt x="30" y="2"/>
                    <a:pt x="30" y="2"/>
                    <a:pt x="29" y="2"/>
                  </a:cubicBezTo>
                  <a:cubicBezTo>
                    <a:pt x="29" y="2"/>
                    <a:pt x="29" y="1"/>
                    <a:pt x="28" y="1"/>
                  </a:cubicBezTo>
                  <a:cubicBezTo>
                    <a:pt x="27" y="1"/>
                    <a:pt x="27" y="1"/>
                    <a:pt x="27" y="0"/>
                  </a:cubicBezTo>
                  <a:cubicBezTo>
                    <a:pt x="26" y="0"/>
                    <a:pt x="26" y="0"/>
                    <a:pt x="26" y="0"/>
                  </a:cubicBezTo>
                  <a:cubicBezTo>
                    <a:pt x="25" y="0"/>
                    <a:pt x="25" y="0"/>
                    <a:pt x="25" y="0"/>
                  </a:cubicBezTo>
                  <a:cubicBezTo>
                    <a:pt x="25" y="0"/>
                    <a:pt x="25" y="0"/>
                    <a:pt x="25" y="0"/>
                  </a:cubicBezTo>
                  <a:cubicBezTo>
                    <a:pt x="0" y="37"/>
                    <a:pt x="0" y="37"/>
                    <a:pt x="0" y="37"/>
                  </a:cubicBezTo>
                  <a:cubicBezTo>
                    <a:pt x="0" y="37"/>
                    <a:pt x="0" y="37"/>
                    <a:pt x="0" y="38"/>
                  </a:cubicBezTo>
                  <a:cubicBezTo>
                    <a:pt x="0" y="38"/>
                    <a:pt x="0" y="38"/>
                    <a:pt x="0" y="38"/>
                  </a:cubicBezTo>
                  <a:cubicBezTo>
                    <a:pt x="0" y="38"/>
                    <a:pt x="0" y="38"/>
                    <a:pt x="1" y="39"/>
                  </a:cubicBezTo>
                  <a:cubicBezTo>
                    <a:pt x="1" y="39"/>
                    <a:pt x="1" y="39"/>
                    <a:pt x="2" y="40"/>
                  </a:cubicBezTo>
                  <a:cubicBezTo>
                    <a:pt x="2" y="40"/>
                    <a:pt x="3" y="40"/>
                    <a:pt x="3" y="40"/>
                  </a:cubicBezTo>
                  <a:cubicBezTo>
                    <a:pt x="4" y="40"/>
                    <a:pt x="4" y="41"/>
                    <a:pt x="4" y="41"/>
                  </a:cubicBezTo>
                  <a:cubicBezTo>
                    <a:pt x="4" y="41"/>
                    <a:pt x="5" y="41"/>
                    <a:pt x="5" y="41"/>
                  </a:cubicBezTo>
                  <a:cubicBezTo>
                    <a:pt x="5" y="40"/>
                    <a:pt x="5" y="40"/>
                    <a:pt x="5" y="40"/>
                  </a:cubicBezTo>
                  <a:cubicBezTo>
                    <a:pt x="17" y="23"/>
                    <a:pt x="17" y="23"/>
                    <a:pt x="17" y="23"/>
                  </a:cubicBezTo>
                  <a:cubicBezTo>
                    <a:pt x="36" y="34"/>
                    <a:pt x="36" y="34"/>
                    <a:pt x="36" y="34"/>
                  </a:cubicBezTo>
                  <a:cubicBezTo>
                    <a:pt x="24" y="51"/>
                    <a:pt x="24" y="51"/>
                    <a:pt x="24" y="51"/>
                  </a:cubicBezTo>
                  <a:cubicBezTo>
                    <a:pt x="24" y="51"/>
                    <a:pt x="24" y="51"/>
                    <a:pt x="24" y="52"/>
                  </a:cubicBezTo>
                  <a:cubicBezTo>
                    <a:pt x="24" y="52"/>
                    <a:pt x="24" y="52"/>
                    <a:pt x="24" y="52"/>
                  </a:cubicBezTo>
                  <a:cubicBezTo>
                    <a:pt x="24" y="52"/>
                    <a:pt x="25" y="52"/>
                    <a:pt x="25" y="53"/>
                  </a:cubicBezTo>
                  <a:cubicBezTo>
                    <a:pt x="25" y="53"/>
                    <a:pt x="26" y="53"/>
                    <a:pt x="26" y="54"/>
                  </a:cubicBezTo>
                  <a:cubicBezTo>
                    <a:pt x="27" y="54"/>
                    <a:pt x="27" y="54"/>
                    <a:pt x="28" y="54"/>
                  </a:cubicBezTo>
                  <a:cubicBezTo>
                    <a:pt x="28" y="54"/>
                    <a:pt x="28" y="55"/>
                    <a:pt x="29" y="55"/>
                  </a:cubicBezTo>
                  <a:cubicBezTo>
                    <a:pt x="29" y="55"/>
                    <a:pt x="29" y="55"/>
                    <a:pt x="29" y="55"/>
                  </a:cubicBezTo>
                  <a:cubicBezTo>
                    <a:pt x="29" y="54"/>
                    <a:pt x="29" y="54"/>
                    <a:pt x="30" y="54"/>
                  </a:cubicBezTo>
                  <a:cubicBezTo>
                    <a:pt x="54" y="18"/>
                    <a:pt x="54" y="18"/>
                    <a:pt x="54" y="18"/>
                  </a:cubicBezTo>
                  <a:cubicBezTo>
                    <a:pt x="55" y="17"/>
                    <a:pt x="55" y="17"/>
                    <a:pt x="55"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6" name="Freeform 21"/>
            <p:cNvSpPr/>
            <p:nvPr/>
          </p:nvSpPr>
          <p:spPr bwMode="auto">
            <a:xfrm>
              <a:off x="1432556" y="5710570"/>
              <a:ext cx="82735" cy="45812"/>
            </a:xfrm>
            <a:custGeom>
              <a:avLst/>
              <a:gdLst>
                <a:gd name="T0" fmla="*/ 10 w 51"/>
                <a:gd name="T1" fmla="*/ 27 h 28"/>
                <a:gd name="T2" fmla="*/ 16 w 51"/>
                <a:gd name="T3" fmla="*/ 28 h 28"/>
                <a:gd name="T4" fmla="*/ 21 w 51"/>
                <a:gd name="T5" fmla="*/ 27 h 28"/>
                <a:gd name="T6" fmla="*/ 24 w 51"/>
                <a:gd name="T7" fmla="*/ 24 h 28"/>
                <a:gd name="T8" fmla="*/ 27 w 51"/>
                <a:gd name="T9" fmla="*/ 21 h 28"/>
                <a:gd name="T10" fmla="*/ 29 w 51"/>
                <a:gd name="T11" fmla="*/ 17 h 28"/>
                <a:gd name="T12" fmla="*/ 30 w 51"/>
                <a:gd name="T13" fmla="*/ 13 h 28"/>
                <a:gd name="T14" fmla="*/ 32 w 51"/>
                <a:gd name="T15" fmla="*/ 9 h 28"/>
                <a:gd name="T16" fmla="*/ 34 w 51"/>
                <a:gd name="T17" fmla="*/ 7 h 28"/>
                <a:gd name="T18" fmla="*/ 38 w 51"/>
                <a:gd name="T19" fmla="*/ 6 h 28"/>
                <a:gd name="T20" fmla="*/ 40 w 51"/>
                <a:gd name="T21" fmla="*/ 6 h 28"/>
                <a:gd name="T22" fmla="*/ 43 w 51"/>
                <a:gd name="T23" fmla="*/ 7 h 28"/>
                <a:gd name="T24" fmla="*/ 44 w 51"/>
                <a:gd name="T25" fmla="*/ 10 h 28"/>
                <a:gd name="T26" fmla="*/ 45 w 51"/>
                <a:gd name="T27" fmla="*/ 13 h 28"/>
                <a:gd name="T28" fmla="*/ 45 w 51"/>
                <a:gd name="T29" fmla="*/ 16 h 28"/>
                <a:gd name="T30" fmla="*/ 44 w 51"/>
                <a:gd name="T31" fmla="*/ 19 h 28"/>
                <a:gd name="T32" fmla="*/ 43 w 51"/>
                <a:gd name="T33" fmla="*/ 21 h 28"/>
                <a:gd name="T34" fmla="*/ 42 w 51"/>
                <a:gd name="T35" fmla="*/ 23 h 28"/>
                <a:gd name="T36" fmla="*/ 43 w 51"/>
                <a:gd name="T37" fmla="*/ 23 h 28"/>
                <a:gd name="T38" fmla="*/ 43 w 51"/>
                <a:gd name="T39" fmla="*/ 23 h 28"/>
                <a:gd name="T40" fmla="*/ 44 w 51"/>
                <a:gd name="T41" fmla="*/ 23 h 28"/>
                <a:gd name="T42" fmla="*/ 45 w 51"/>
                <a:gd name="T43" fmla="*/ 23 h 28"/>
                <a:gd name="T44" fmla="*/ 46 w 51"/>
                <a:gd name="T45" fmla="*/ 23 h 28"/>
                <a:gd name="T46" fmla="*/ 47 w 51"/>
                <a:gd name="T47" fmla="*/ 23 h 28"/>
                <a:gd name="T48" fmla="*/ 48 w 51"/>
                <a:gd name="T49" fmla="*/ 23 h 28"/>
                <a:gd name="T50" fmla="*/ 48 w 51"/>
                <a:gd name="T51" fmla="*/ 22 h 28"/>
                <a:gd name="T52" fmla="*/ 49 w 51"/>
                <a:gd name="T53" fmla="*/ 21 h 28"/>
                <a:gd name="T54" fmla="*/ 50 w 51"/>
                <a:gd name="T55" fmla="*/ 19 h 28"/>
                <a:gd name="T56" fmla="*/ 50 w 51"/>
                <a:gd name="T57" fmla="*/ 16 h 28"/>
                <a:gd name="T58" fmla="*/ 51 w 51"/>
                <a:gd name="T59" fmla="*/ 13 h 28"/>
                <a:gd name="T60" fmla="*/ 49 w 51"/>
                <a:gd name="T61" fmla="*/ 7 h 28"/>
                <a:gd name="T62" fmla="*/ 46 w 51"/>
                <a:gd name="T63" fmla="*/ 3 h 28"/>
                <a:gd name="T64" fmla="*/ 42 w 51"/>
                <a:gd name="T65" fmla="*/ 1 h 28"/>
                <a:gd name="T66" fmla="*/ 37 w 51"/>
                <a:gd name="T67" fmla="*/ 0 h 28"/>
                <a:gd name="T68" fmla="*/ 32 w 51"/>
                <a:gd name="T69" fmla="*/ 1 h 28"/>
                <a:gd name="T70" fmla="*/ 28 w 51"/>
                <a:gd name="T71" fmla="*/ 4 h 28"/>
                <a:gd name="T72" fmla="*/ 26 w 51"/>
                <a:gd name="T73" fmla="*/ 7 h 28"/>
                <a:gd name="T74" fmla="*/ 24 w 51"/>
                <a:gd name="T75" fmla="*/ 11 h 28"/>
                <a:gd name="T76" fmla="*/ 22 w 51"/>
                <a:gd name="T77" fmla="*/ 15 h 28"/>
                <a:gd name="T78" fmla="*/ 20 w 51"/>
                <a:gd name="T79" fmla="*/ 18 h 28"/>
                <a:gd name="T80" fmla="*/ 18 w 51"/>
                <a:gd name="T81" fmla="*/ 21 h 28"/>
                <a:gd name="T82" fmla="*/ 15 w 51"/>
                <a:gd name="T83" fmla="*/ 22 h 28"/>
                <a:gd name="T84" fmla="*/ 11 w 51"/>
                <a:gd name="T85" fmla="*/ 21 h 28"/>
                <a:gd name="T86" fmla="*/ 8 w 51"/>
                <a:gd name="T87" fmla="*/ 20 h 28"/>
                <a:gd name="T88" fmla="*/ 7 w 51"/>
                <a:gd name="T89" fmla="*/ 17 h 28"/>
                <a:gd name="T90" fmla="*/ 6 w 51"/>
                <a:gd name="T91" fmla="*/ 13 h 28"/>
                <a:gd name="T92" fmla="*/ 6 w 51"/>
                <a:gd name="T93" fmla="*/ 9 h 28"/>
                <a:gd name="T94" fmla="*/ 7 w 51"/>
                <a:gd name="T95" fmla="*/ 5 h 28"/>
                <a:gd name="T96" fmla="*/ 8 w 51"/>
                <a:gd name="T97" fmla="*/ 3 h 28"/>
                <a:gd name="T98" fmla="*/ 9 w 51"/>
                <a:gd name="T99" fmla="*/ 2 h 28"/>
                <a:gd name="T100" fmla="*/ 9 w 51"/>
                <a:gd name="T101" fmla="*/ 1 h 28"/>
                <a:gd name="T102" fmla="*/ 8 w 51"/>
                <a:gd name="T103" fmla="*/ 1 h 28"/>
                <a:gd name="T104" fmla="*/ 7 w 51"/>
                <a:gd name="T105" fmla="*/ 1 h 28"/>
                <a:gd name="T106" fmla="*/ 6 w 51"/>
                <a:gd name="T107" fmla="*/ 1 h 28"/>
                <a:gd name="T108" fmla="*/ 4 w 51"/>
                <a:gd name="T109" fmla="*/ 1 h 28"/>
                <a:gd name="T110" fmla="*/ 3 w 51"/>
                <a:gd name="T111" fmla="*/ 2 h 28"/>
                <a:gd name="T112" fmla="*/ 2 w 51"/>
                <a:gd name="T113" fmla="*/ 3 h 28"/>
                <a:gd name="T114" fmla="*/ 1 w 51"/>
                <a:gd name="T115" fmla="*/ 6 h 28"/>
                <a:gd name="T116" fmla="*/ 0 w 51"/>
                <a:gd name="T117" fmla="*/ 9 h 28"/>
                <a:gd name="T118" fmla="*/ 0 w 51"/>
                <a:gd name="T119" fmla="*/ 14 h 28"/>
                <a:gd name="T120" fmla="*/ 2 w 51"/>
                <a:gd name="T121" fmla="*/ 19 h 28"/>
                <a:gd name="T122" fmla="*/ 5 w 51"/>
                <a:gd name="T123" fmla="*/ 24 h 28"/>
                <a:gd name="T124" fmla="*/ 10 w 51"/>
                <a:gd name="T1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28">
                  <a:moveTo>
                    <a:pt x="10" y="27"/>
                  </a:moveTo>
                  <a:cubicBezTo>
                    <a:pt x="11" y="28"/>
                    <a:pt x="13" y="28"/>
                    <a:pt x="16" y="28"/>
                  </a:cubicBezTo>
                  <a:cubicBezTo>
                    <a:pt x="18" y="28"/>
                    <a:pt x="19" y="27"/>
                    <a:pt x="21" y="27"/>
                  </a:cubicBezTo>
                  <a:cubicBezTo>
                    <a:pt x="22" y="26"/>
                    <a:pt x="23" y="25"/>
                    <a:pt x="24" y="24"/>
                  </a:cubicBezTo>
                  <a:cubicBezTo>
                    <a:pt x="25" y="23"/>
                    <a:pt x="26" y="22"/>
                    <a:pt x="27" y="21"/>
                  </a:cubicBezTo>
                  <a:cubicBezTo>
                    <a:pt x="27" y="19"/>
                    <a:pt x="28" y="18"/>
                    <a:pt x="29" y="17"/>
                  </a:cubicBezTo>
                  <a:cubicBezTo>
                    <a:pt x="29" y="15"/>
                    <a:pt x="30" y="14"/>
                    <a:pt x="30" y="13"/>
                  </a:cubicBezTo>
                  <a:cubicBezTo>
                    <a:pt x="31" y="12"/>
                    <a:pt x="31" y="10"/>
                    <a:pt x="32" y="9"/>
                  </a:cubicBezTo>
                  <a:cubicBezTo>
                    <a:pt x="33" y="8"/>
                    <a:pt x="33" y="8"/>
                    <a:pt x="34" y="7"/>
                  </a:cubicBezTo>
                  <a:cubicBezTo>
                    <a:pt x="35" y="6"/>
                    <a:pt x="36" y="6"/>
                    <a:pt x="38" y="6"/>
                  </a:cubicBezTo>
                  <a:cubicBezTo>
                    <a:pt x="39" y="6"/>
                    <a:pt x="40" y="6"/>
                    <a:pt x="40" y="6"/>
                  </a:cubicBezTo>
                  <a:cubicBezTo>
                    <a:pt x="41" y="6"/>
                    <a:pt x="42" y="7"/>
                    <a:pt x="43" y="7"/>
                  </a:cubicBezTo>
                  <a:cubicBezTo>
                    <a:pt x="43" y="8"/>
                    <a:pt x="44" y="9"/>
                    <a:pt x="44" y="10"/>
                  </a:cubicBezTo>
                  <a:cubicBezTo>
                    <a:pt x="45" y="10"/>
                    <a:pt x="45" y="12"/>
                    <a:pt x="45" y="13"/>
                  </a:cubicBezTo>
                  <a:cubicBezTo>
                    <a:pt x="45" y="14"/>
                    <a:pt x="45" y="15"/>
                    <a:pt x="45" y="16"/>
                  </a:cubicBezTo>
                  <a:cubicBezTo>
                    <a:pt x="45" y="18"/>
                    <a:pt x="44" y="19"/>
                    <a:pt x="44" y="19"/>
                  </a:cubicBezTo>
                  <a:cubicBezTo>
                    <a:pt x="44" y="20"/>
                    <a:pt x="43" y="21"/>
                    <a:pt x="43" y="21"/>
                  </a:cubicBezTo>
                  <a:cubicBezTo>
                    <a:pt x="43" y="22"/>
                    <a:pt x="42" y="22"/>
                    <a:pt x="42" y="23"/>
                  </a:cubicBezTo>
                  <a:cubicBezTo>
                    <a:pt x="42" y="23"/>
                    <a:pt x="43" y="23"/>
                    <a:pt x="43" y="23"/>
                  </a:cubicBezTo>
                  <a:cubicBezTo>
                    <a:pt x="43" y="23"/>
                    <a:pt x="43" y="23"/>
                    <a:pt x="43" y="23"/>
                  </a:cubicBezTo>
                  <a:cubicBezTo>
                    <a:pt x="43" y="23"/>
                    <a:pt x="44" y="23"/>
                    <a:pt x="44" y="23"/>
                  </a:cubicBezTo>
                  <a:cubicBezTo>
                    <a:pt x="44" y="23"/>
                    <a:pt x="45" y="23"/>
                    <a:pt x="45" y="23"/>
                  </a:cubicBezTo>
                  <a:cubicBezTo>
                    <a:pt x="46" y="23"/>
                    <a:pt x="46" y="23"/>
                    <a:pt x="46" y="23"/>
                  </a:cubicBezTo>
                  <a:cubicBezTo>
                    <a:pt x="47" y="23"/>
                    <a:pt x="47" y="23"/>
                    <a:pt x="47" y="23"/>
                  </a:cubicBezTo>
                  <a:cubicBezTo>
                    <a:pt x="47" y="23"/>
                    <a:pt x="48" y="23"/>
                    <a:pt x="48" y="23"/>
                  </a:cubicBezTo>
                  <a:cubicBezTo>
                    <a:pt x="48" y="23"/>
                    <a:pt x="48" y="23"/>
                    <a:pt x="48" y="22"/>
                  </a:cubicBezTo>
                  <a:cubicBezTo>
                    <a:pt x="48" y="22"/>
                    <a:pt x="49" y="22"/>
                    <a:pt x="49" y="21"/>
                  </a:cubicBezTo>
                  <a:cubicBezTo>
                    <a:pt x="49" y="20"/>
                    <a:pt x="50" y="19"/>
                    <a:pt x="50" y="19"/>
                  </a:cubicBezTo>
                  <a:cubicBezTo>
                    <a:pt x="50" y="18"/>
                    <a:pt x="50" y="17"/>
                    <a:pt x="50" y="16"/>
                  </a:cubicBezTo>
                  <a:cubicBezTo>
                    <a:pt x="51" y="15"/>
                    <a:pt x="51" y="14"/>
                    <a:pt x="51" y="13"/>
                  </a:cubicBezTo>
                  <a:cubicBezTo>
                    <a:pt x="50" y="11"/>
                    <a:pt x="50" y="9"/>
                    <a:pt x="49" y="7"/>
                  </a:cubicBezTo>
                  <a:cubicBezTo>
                    <a:pt x="49" y="6"/>
                    <a:pt x="48" y="4"/>
                    <a:pt x="46" y="3"/>
                  </a:cubicBezTo>
                  <a:cubicBezTo>
                    <a:pt x="45" y="2"/>
                    <a:pt x="44" y="1"/>
                    <a:pt x="42" y="1"/>
                  </a:cubicBezTo>
                  <a:cubicBezTo>
                    <a:pt x="41" y="0"/>
                    <a:pt x="39" y="0"/>
                    <a:pt x="37" y="0"/>
                  </a:cubicBezTo>
                  <a:cubicBezTo>
                    <a:pt x="35" y="0"/>
                    <a:pt x="33" y="0"/>
                    <a:pt x="32" y="1"/>
                  </a:cubicBezTo>
                  <a:cubicBezTo>
                    <a:pt x="30" y="2"/>
                    <a:pt x="29" y="3"/>
                    <a:pt x="28" y="4"/>
                  </a:cubicBezTo>
                  <a:cubicBezTo>
                    <a:pt x="27" y="5"/>
                    <a:pt x="26" y="6"/>
                    <a:pt x="26" y="7"/>
                  </a:cubicBezTo>
                  <a:cubicBezTo>
                    <a:pt x="25" y="8"/>
                    <a:pt x="24" y="10"/>
                    <a:pt x="24" y="11"/>
                  </a:cubicBezTo>
                  <a:cubicBezTo>
                    <a:pt x="23" y="12"/>
                    <a:pt x="23" y="13"/>
                    <a:pt x="22" y="15"/>
                  </a:cubicBezTo>
                  <a:cubicBezTo>
                    <a:pt x="22" y="16"/>
                    <a:pt x="21" y="17"/>
                    <a:pt x="20" y="18"/>
                  </a:cubicBezTo>
                  <a:cubicBezTo>
                    <a:pt x="20" y="19"/>
                    <a:pt x="19" y="20"/>
                    <a:pt x="18" y="21"/>
                  </a:cubicBezTo>
                  <a:cubicBezTo>
                    <a:pt x="17" y="21"/>
                    <a:pt x="16" y="22"/>
                    <a:pt x="15" y="22"/>
                  </a:cubicBezTo>
                  <a:cubicBezTo>
                    <a:pt x="13" y="22"/>
                    <a:pt x="12" y="22"/>
                    <a:pt x="11" y="21"/>
                  </a:cubicBezTo>
                  <a:cubicBezTo>
                    <a:pt x="10" y="21"/>
                    <a:pt x="9" y="20"/>
                    <a:pt x="8" y="20"/>
                  </a:cubicBezTo>
                  <a:cubicBezTo>
                    <a:pt x="8" y="19"/>
                    <a:pt x="7" y="18"/>
                    <a:pt x="7" y="17"/>
                  </a:cubicBezTo>
                  <a:cubicBezTo>
                    <a:pt x="6" y="16"/>
                    <a:pt x="6" y="15"/>
                    <a:pt x="6" y="13"/>
                  </a:cubicBezTo>
                  <a:cubicBezTo>
                    <a:pt x="6" y="12"/>
                    <a:pt x="6" y="10"/>
                    <a:pt x="6" y="9"/>
                  </a:cubicBezTo>
                  <a:cubicBezTo>
                    <a:pt x="6" y="8"/>
                    <a:pt x="7" y="6"/>
                    <a:pt x="7" y="5"/>
                  </a:cubicBezTo>
                  <a:cubicBezTo>
                    <a:pt x="8" y="4"/>
                    <a:pt x="8" y="4"/>
                    <a:pt x="8" y="3"/>
                  </a:cubicBezTo>
                  <a:cubicBezTo>
                    <a:pt x="9" y="2"/>
                    <a:pt x="9" y="2"/>
                    <a:pt x="9" y="2"/>
                  </a:cubicBezTo>
                  <a:cubicBezTo>
                    <a:pt x="9" y="1"/>
                    <a:pt x="9" y="1"/>
                    <a:pt x="9" y="1"/>
                  </a:cubicBezTo>
                  <a:cubicBezTo>
                    <a:pt x="9" y="1"/>
                    <a:pt x="9" y="1"/>
                    <a:pt x="8" y="1"/>
                  </a:cubicBezTo>
                  <a:cubicBezTo>
                    <a:pt x="8" y="1"/>
                    <a:pt x="8" y="1"/>
                    <a:pt x="7" y="1"/>
                  </a:cubicBezTo>
                  <a:cubicBezTo>
                    <a:pt x="7" y="1"/>
                    <a:pt x="7" y="1"/>
                    <a:pt x="6" y="1"/>
                  </a:cubicBezTo>
                  <a:cubicBezTo>
                    <a:pt x="5" y="1"/>
                    <a:pt x="5" y="1"/>
                    <a:pt x="4" y="1"/>
                  </a:cubicBezTo>
                  <a:cubicBezTo>
                    <a:pt x="4" y="1"/>
                    <a:pt x="3" y="1"/>
                    <a:pt x="3" y="2"/>
                  </a:cubicBezTo>
                  <a:cubicBezTo>
                    <a:pt x="3" y="2"/>
                    <a:pt x="2" y="2"/>
                    <a:pt x="2" y="3"/>
                  </a:cubicBezTo>
                  <a:cubicBezTo>
                    <a:pt x="2" y="4"/>
                    <a:pt x="1" y="5"/>
                    <a:pt x="1" y="6"/>
                  </a:cubicBezTo>
                  <a:cubicBezTo>
                    <a:pt x="1" y="7"/>
                    <a:pt x="0" y="8"/>
                    <a:pt x="0" y="9"/>
                  </a:cubicBezTo>
                  <a:cubicBezTo>
                    <a:pt x="0" y="11"/>
                    <a:pt x="0" y="12"/>
                    <a:pt x="0" y="14"/>
                  </a:cubicBezTo>
                  <a:cubicBezTo>
                    <a:pt x="0" y="16"/>
                    <a:pt x="1" y="18"/>
                    <a:pt x="2" y="19"/>
                  </a:cubicBezTo>
                  <a:cubicBezTo>
                    <a:pt x="2" y="21"/>
                    <a:pt x="3" y="23"/>
                    <a:pt x="5" y="24"/>
                  </a:cubicBezTo>
                  <a:cubicBezTo>
                    <a:pt x="6" y="25"/>
                    <a:pt x="8" y="26"/>
                    <a:pt x="10" y="2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Freeform 22"/>
            <p:cNvSpPr>
              <a:spLocks noEditPoints="1"/>
            </p:cNvSpPr>
            <p:nvPr/>
          </p:nvSpPr>
          <p:spPr bwMode="auto">
            <a:xfrm>
              <a:off x="1457171" y="5843904"/>
              <a:ext cx="87521" cy="60171"/>
            </a:xfrm>
            <a:custGeom>
              <a:avLst/>
              <a:gdLst>
                <a:gd name="T0" fmla="*/ 54 w 54"/>
                <a:gd name="T1" fmla="*/ 6 h 37"/>
                <a:gd name="T2" fmla="*/ 54 w 54"/>
                <a:gd name="T3" fmla="*/ 6 h 37"/>
                <a:gd name="T4" fmla="*/ 54 w 54"/>
                <a:gd name="T5" fmla="*/ 4 h 37"/>
                <a:gd name="T6" fmla="*/ 53 w 54"/>
                <a:gd name="T7" fmla="*/ 3 h 37"/>
                <a:gd name="T8" fmla="*/ 53 w 54"/>
                <a:gd name="T9" fmla="*/ 1 h 37"/>
                <a:gd name="T10" fmla="*/ 52 w 54"/>
                <a:gd name="T11" fmla="*/ 0 h 37"/>
                <a:gd name="T12" fmla="*/ 51 w 54"/>
                <a:gd name="T13" fmla="*/ 0 h 37"/>
                <a:gd name="T14" fmla="*/ 50 w 54"/>
                <a:gd name="T15" fmla="*/ 0 h 37"/>
                <a:gd name="T16" fmla="*/ 2 w 54"/>
                <a:gd name="T17" fmla="*/ 1 h 37"/>
                <a:gd name="T18" fmla="*/ 1 w 54"/>
                <a:gd name="T19" fmla="*/ 1 h 37"/>
                <a:gd name="T20" fmla="*/ 0 w 54"/>
                <a:gd name="T21" fmla="*/ 2 h 37"/>
                <a:gd name="T22" fmla="*/ 0 w 54"/>
                <a:gd name="T23" fmla="*/ 3 h 37"/>
                <a:gd name="T24" fmla="*/ 1 w 54"/>
                <a:gd name="T25" fmla="*/ 4 h 37"/>
                <a:gd name="T26" fmla="*/ 2 w 54"/>
                <a:gd name="T27" fmla="*/ 6 h 37"/>
                <a:gd name="T28" fmla="*/ 2 w 54"/>
                <a:gd name="T29" fmla="*/ 7 h 37"/>
                <a:gd name="T30" fmla="*/ 3 w 54"/>
                <a:gd name="T31" fmla="*/ 7 h 37"/>
                <a:gd name="T32" fmla="*/ 3 w 54"/>
                <a:gd name="T33" fmla="*/ 7 h 37"/>
                <a:gd name="T34" fmla="*/ 16 w 54"/>
                <a:gd name="T35" fmla="*/ 6 h 37"/>
                <a:gd name="T36" fmla="*/ 23 w 54"/>
                <a:gd name="T37" fmla="*/ 24 h 37"/>
                <a:gd name="T38" fmla="*/ 14 w 54"/>
                <a:gd name="T39" fmla="*/ 31 h 37"/>
                <a:gd name="T40" fmla="*/ 14 w 54"/>
                <a:gd name="T41" fmla="*/ 32 h 37"/>
                <a:gd name="T42" fmla="*/ 13 w 54"/>
                <a:gd name="T43" fmla="*/ 32 h 37"/>
                <a:gd name="T44" fmla="*/ 14 w 54"/>
                <a:gd name="T45" fmla="*/ 33 h 37"/>
                <a:gd name="T46" fmla="*/ 14 w 54"/>
                <a:gd name="T47" fmla="*/ 35 h 37"/>
                <a:gd name="T48" fmla="*/ 15 w 54"/>
                <a:gd name="T49" fmla="*/ 37 h 37"/>
                <a:gd name="T50" fmla="*/ 16 w 54"/>
                <a:gd name="T51" fmla="*/ 37 h 37"/>
                <a:gd name="T52" fmla="*/ 17 w 54"/>
                <a:gd name="T53" fmla="*/ 37 h 37"/>
                <a:gd name="T54" fmla="*/ 18 w 54"/>
                <a:gd name="T55" fmla="*/ 37 h 37"/>
                <a:gd name="T56" fmla="*/ 54 w 54"/>
                <a:gd name="T57" fmla="*/ 7 h 37"/>
                <a:gd name="T58" fmla="*/ 54 w 54"/>
                <a:gd name="T59" fmla="*/ 6 h 37"/>
                <a:gd name="T60" fmla="*/ 28 w 54"/>
                <a:gd name="T61" fmla="*/ 20 h 37"/>
                <a:gd name="T62" fmla="*/ 21 w 54"/>
                <a:gd name="T63" fmla="*/ 6 h 37"/>
                <a:gd name="T64" fmla="*/ 47 w 54"/>
                <a:gd name="T65" fmla="*/ 5 h 37"/>
                <a:gd name="T66" fmla="*/ 47 w 54"/>
                <a:gd name="T67" fmla="*/ 5 h 37"/>
                <a:gd name="T68" fmla="*/ 28 w 54"/>
                <a:gd name="T6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37">
                  <a:moveTo>
                    <a:pt x="54" y="6"/>
                  </a:moveTo>
                  <a:cubicBezTo>
                    <a:pt x="54" y="6"/>
                    <a:pt x="54" y="6"/>
                    <a:pt x="54" y="6"/>
                  </a:cubicBezTo>
                  <a:cubicBezTo>
                    <a:pt x="54" y="5"/>
                    <a:pt x="54" y="5"/>
                    <a:pt x="54" y="4"/>
                  </a:cubicBezTo>
                  <a:cubicBezTo>
                    <a:pt x="54" y="4"/>
                    <a:pt x="54" y="3"/>
                    <a:pt x="53" y="3"/>
                  </a:cubicBezTo>
                  <a:cubicBezTo>
                    <a:pt x="53" y="2"/>
                    <a:pt x="53" y="1"/>
                    <a:pt x="53" y="1"/>
                  </a:cubicBezTo>
                  <a:cubicBezTo>
                    <a:pt x="52" y="1"/>
                    <a:pt x="52" y="0"/>
                    <a:pt x="52" y="0"/>
                  </a:cubicBezTo>
                  <a:cubicBezTo>
                    <a:pt x="52" y="0"/>
                    <a:pt x="51" y="0"/>
                    <a:pt x="51" y="0"/>
                  </a:cubicBezTo>
                  <a:cubicBezTo>
                    <a:pt x="51" y="0"/>
                    <a:pt x="51" y="0"/>
                    <a:pt x="50" y="0"/>
                  </a:cubicBezTo>
                  <a:cubicBezTo>
                    <a:pt x="2" y="1"/>
                    <a:pt x="2" y="1"/>
                    <a:pt x="2" y="1"/>
                  </a:cubicBezTo>
                  <a:cubicBezTo>
                    <a:pt x="2" y="1"/>
                    <a:pt x="1" y="1"/>
                    <a:pt x="1" y="1"/>
                  </a:cubicBezTo>
                  <a:cubicBezTo>
                    <a:pt x="1" y="2"/>
                    <a:pt x="0" y="2"/>
                    <a:pt x="0" y="2"/>
                  </a:cubicBezTo>
                  <a:cubicBezTo>
                    <a:pt x="0" y="2"/>
                    <a:pt x="0" y="2"/>
                    <a:pt x="0" y="3"/>
                  </a:cubicBezTo>
                  <a:cubicBezTo>
                    <a:pt x="0" y="3"/>
                    <a:pt x="1" y="4"/>
                    <a:pt x="1" y="4"/>
                  </a:cubicBezTo>
                  <a:cubicBezTo>
                    <a:pt x="1" y="5"/>
                    <a:pt x="1" y="5"/>
                    <a:pt x="2" y="6"/>
                  </a:cubicBezTo>
                  <a:cubicBezTo>
                    <a:pt x="2" y="6"/>
                    <a:pt x="2" y="6"/>
                    <a:pt x="2" y="7"/>
                  </a:cubicBezTo>
                  <a:cubicBezTo>
                    <a:pt x="2" y="7"/>
                    <a:pt x="3" y="7"/>
                    <a:pt x="3" y="7"/>
                  </a:cubicBezTo>
                  <a:cubicBezTo>
                    <a:pt x="3" y="7"/>
                    <a:pt x="3" y="7"/>
                    <a:pt x="3" y="7"/>
                  </a:cubicBezTo>
                  <a:cubicBezTo>
                    <a:pt x="16" y="6"/>
                    <a:pt x="16" y="6"/>
                    <a:pt x="16" y="6"/>
                  </a:cubicBezTo>
                  <a:cubicBezTo>
                    <a:pt x="23" y="24"/>
                    <a:pt x="23" y="24"/>
                    <a:pt x="23" y="24"/>
                  </a:cubicBezTo>
                  <a:cubicBezTo>
                    <a:pt x="14" y="31"/>
                    <a:pt x="14" y="31"/>
                    <a:pt x="14" y="31"/>
                  </a:cubicBezTo>
                  <a:cubicBezTo>
                    <a:pt x="14" y="32"/>
                    <a:pt x="14" y="32"/>
                    <a:pt x="14" y="32"/>
                  </a:cubicBezTo>
                  <a:cubicBezTo>
                    <a:pt x="14" y="32"/>
                    <a:pt x="13" y="32"/>
                    <a:pt x="13" y="32"/>
                  </a:cubicBezTo>
                  <a:cubicBezTo>
                    <a:pt x="13" y="33"/>
                    <a:pt x="14" y="33"/>
                    <a:pt x="14" y="33"/>
                  </a:cubicBezTo>
                  <a:cubicBezTo>
                    <a:pt x="14" y="34"/>
                    <a:pt x="14" y="34"/>
                    <a:pt x="14" y="35"/>
                  </a:cubicBezTo>
                  <a:cubicBezTo>
                    <a:pt x="15" y="36"/>
                    <a:pt x="15" y="36"/>
                    <a:pt x="15" y="37"/>
                  </a:cubicBezTo>
                  <a:cubicBezTo>
                    <a:pt x="15" y="37"/>
                    <a:pt x="16" y="37"/>
                    <a:pt x="16" y="37"/>
                  </a:cubicBezTo>
                  <a:cubicBezTo>
                    <a:pt x="16" y="37"/>
                    <a:pt x="16" y="37"/>
                    <a:pt x="17" y="37"/>
                  </a:cubicBezTo>
                  <a:cubicBezTo>
                    <a:pt x="17" y="37"/>
                    <a:pt x="17" y="37"/>
                    <a:pt x="18" y="37"/>
                  </a:cubicBezTo>
                  <a:cubicBezTo>
                    <a:pt x="54" y="7"/>
                    <a:pt x="54" y="7"/>
                    <a:pt x="54" y="7"/>
                  </a:cubicBezTo>
                  <a:cubicBezTo>
                    <a:pt x="54" y="7"/>
                    <a:pt x="54" y="7"/>
                    <a:pt x="54" y="6"/>
                  </a:cubicBezTo>
                  <a:close/>
                  <a:moveTo>
                    <a:pt x="28" y="20"/>
                  </a:moveTo>
                  <a:cubicBezTo>
                    <a:pt x="21" y="6"/>
                    <a:pt x="21" y="6"/>
                    <a:pt x="21" y="6"/>
                  </a:cubicBezTo>
                  <a:cubicBezTo>
                    <a:pt x="47" y="5"/>
                    <a:pt x="47" y="5"/>
                    <a:pt x="47" y="5"/>
                  </a:cubicBezTo>
                  <a:cubicBezTo>
                    <a:pt x="47" y="5"/>
                    <a:pt x="47" y="5"/>
                    <a:pt x="47" y="5"/>
                  </a:cubicBezTo>
                  <a:lnTo>
                    <a:pt x="28" y="2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Freeform 23"/>
            <p:cNvSpPr/>
            <p:nvPr/>
          </p:nvSpPr>
          <p:spPr bwMode="auto">
            <a:xfrm>
              <a:off x="1554265" y="5946468"/>
              <a:ext cx="82735" cy="75214"/>
            </a:xfrm>
            <a:custGeom>
              <a:avLst/>
              <a:gdLst>
                <a:gd name="T0" fmla="*/ 38 w 51"/>
                <a:gd name="T1" fmla="*/ 32 h 46"/>
                <a:gd name="T2" fmla="*/ 38 w 51"/>
                <a:gd name="T3" fmla="*/ 31 h 46"/>
                <a:gd name="T4" fmla="*/ 37 w 51"/>
                <a:gd name="T5" fmla="*/ 31 h 46"/>
                <a:gd name="T6" fmla="*/ 37 w 51"/>
                <a:gd name="T7" fmla="*/ 30 h 46"/>
                <a:gd name="T8" fmla="*/ 26 w 51"/>
                <a:gd name="T9" fmla="*/ 20 h 46"/>
                <a:gd name="T10" fmla="*/ 25 w 51"/>
                <a:gd name="T11" fmla="*/ 20 h 46"/>
                <a:gd name="T12" fmla="*/ 25 w 51"/>
                <a:gd name="T13" fmla="*/ 20 h 46"/>
                <a:gd name="T14" fmla="*/ 24 w 51"/>
                <a:gd name="T15" fmla="*/ 20 h 46"/>
                <a:gd name="T16" fmla="*/ 23 w 51"/>
                <a:gd name="T17" fmla="*/ 21 h 46"/>
                <a:gd name="T18" fmla="*/ 22 w 51"/>
                <a:gd name="T19" fmla="*/ 22 h 46"/>
                <a:gd name="T20" fmla="*/ 22 w 51"/>
                <a:gd name="T21" fmla="*/ 23 h 46"/>
                <a:gd name="T22" fmla="*/ 30 w 51"/>
                <a:gd name="T23" fmla="*/ 31 h 46"/>
                <a:gd name="T24" fmla="*/ 20 w 51"/>
                <a:gd name="T25" fmla="*/ 40 h 46"/>
                <a:gd name="T26" fmla="*/ 16 w 51"/>
                <a:gd name="T27" fmla="*/ 38 h 46"/>
                <a:gd name="T28" fmla="*/ 12 w 51"/>
                <a:gd name="T29" fmla="*/ 36 h 46"/>
                <a:gd name="T30" fmla="*/ 8 w 51"/>
                <a:gd name="T31" fmla="*/ 31 h 46"/>
                <a:gd name="T32" fmla="*/ 7 w 51"/>
                <a:gd name="T33" fmla="*/ 25 h 46"/>
                <a:gd name="T34" fmla="*/ 9 w 51"/>
                <a:gd name="T35" fmla="*/ 18 h 46"/>
                <a:gd name="T36" fmla="*/ 13 w 51"/>
                <a:gd name="T37" fmla="*/ 12 h 46"/>
                <a:gd name="T38" fmla="*/ 20 w 51"/>
                <a:gd name="T39" fmla="*/ 8 h 46"/>
                <a:gd name="T40" fmla="*/ 26 w 51"/>
                <a:gd name="T41" fmla="*/ 6 h 46"/>
                <a:gd name="T42" fmla="*/ 33 w 51"/>
                <a:gd name="T43" fmla="*/ 6 h 46"/>
                <a:gd name="T44" fmla="*/ 39 w 51"/>
                <a:gd name="T45" fmla="*/ 10 h 46"/>
                <a:gd name="T46" fmla="*/ 43 w 51"/>
                <a:gd name="T47" fmla="*/ 14 h 46"/>
                <a:gd name="T48" fmla="*/ 45 w 51"/>
                <a:gd name="T49" fmla="*/ 18 h 46"/>
                <a:gd name="T50" fmla="*/ 46 w 51"/>
                <a:gd name="T51" fmla="*/ 21 h 46"/>
                <a:gd name="T52" fmla="*/ 47 w 51"/>
                <a:gd name="T53" fmla="*/ 22 h 46"/>
                <a:gd name="T54" fmla="*/ 47 w 51"/>
                <a:gd name="T55" fmla="*/ 23 h 46"/>
                <a:gd name="T56" fmla="*/ 48 w 51"/>
                <a:gd name="T57" fmla="*/ 22 h 46"/>
                <a:gd name="T58" fmla="*/ 49 w 51"/>
                <a:gd name="T59" fmla="*/ 22 h 46"/>
                <a:gd name="T60" fmla="*/ 49 w 51"/>
                <a:gd name="T61" fmla="*/ 21 h 46"/>
                <a:gd name="T62" fmla="*/ 51 w 51"/>
                <a:gd name="T63" fmla="*/ 20 h 46"/>
                <a:gd name="T64" fmla="*/ 51 w 51"/>
                <a:gd name="T65" fmla="*/ 19 h 46"/>
                <a:gd name="T66" fmla="*/ 50 w 51"/>
                <a:gd name="T67" fmla="*/ 17 h 46"/>
                <a:gd name="T68" fmla="*/ 49 w 51"/>
                <a:gd name="T69" fmla="*/ 14 h 46"/>
                <a:gd name="T70" fmla="*/ 47 w 51"/>
                <a:gd name="T71" fmla="*/ 10 h 46"/>
                <a:gd name="T72" fmla="*/ 43 w 51"/>
                <a:gd name="T73" fmla="*/ 6 h 46"/>
                <a:gd name="T74" fmla="*/ 35 w 51"/>
                <a:gd name="T75" fmla="*/ 1 h 46"/>
                <a:gd name="T76" fmla="*/ 26 w 51"/>
                <a:gd name="T77" fmla="*/ 0 h 46"/>
                <a:gd name="T78" fmla="*/ 17 w 51"/>
                <a:gd name="T79" fmla="*/ 2 h 46"/>
                <a:gd name="T80" fmla="*/ 8 w 51"/>
                <a:gd name="T81" fmla="*/ 8 h 46"/>
                <a:gd name="T82" fmla="*/ 2 w 51"/>
                <a:gd name="T83" fmla="*/ 16 h 46"/>
                <a:gd name="T84" fmla="*/ 0 w 51"/>
                <a:gd name="T85" fmla="*/ 24 h 46"/>
                <a:gd name="T86" fmla="*/ 2 w 51"/>
                <a:gd name="T87" fmla="*/ 32 h 46"/>
                <a:gd name="T88" fmla="*/ 8 w 51"/>
                <a:gd name="T89" fmla="*/ 39 h 46"/>
                <a:gd name="T90" fmla="*/ 11 w 51"/>
                <a:gd name="T91" fmla="*/ 42 h 46"/>
                <a:gd name="T92" fmla="*/ 14 w 51"/>
                <a:gd name="T93" fmla="*/ 44 h 46"/>
                <a:gd name="T94" fmla="*/ 18 w 51"/>
                <a:gd name="T95" fmla="*/ 45 h 46"/>
                <a:gd name="T96" fmla="*/ 21 w 51"/>
                <a:gd name="T97" fmla="*/ 46 h 46"/>
                <a:gd name="T98" fmla="*/ 22 w 51"/>
                <a:gd name="T99" fmla="*/ 46 h 46"/>
                <a:gd name="T100" fmla="*/ 24 w 51"/>
                <a:gd name="T101" fmla="*/ 45 h 46"/>
                <a:gd name="T102" fmla="*/ 37 w 51"/>
                <a:gd name="T103" fmla="*/ 33 h 46"/>
                <a:gd name="T104" fmla="*/ 38 w 51"/>
                <a:gd name="T10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 h="46">
                  <a:moveTo>
                    <a:pt x="38" y="32"/>
                  </a:moveTo>
                  <a:cubicBezTo>
                    <a:pt x="38" y="32"/>
                    <a:pt x="38" y="32"/>
                    <a:pt x="38" y="31"/>
                  </a:cubicBezTo>
                  <a:cubicBezTo>
                    <a:pt x="38" y="31"/>
                    <a:pt x="38" y="31"/>
                    <a:pt x="37" y="31"/>
                  </a:cubicBezTo>
                  <a:cubicBezTo>
                    <a:pt x="37" y="30"/>
                    <a:pt x="37" y="30"/>
                    <a:pt x="37" y="30"/>
                  </a:cubicBezTo>
                  <a:cubicBezTo>
                    <a:pt x="26" y="20"/>
                    <a:pt x="26" y="20"/>
                    <a:pt x="26" y="20"/>
                  </a:cubicBezTo>
                  <a:cubicBezTo>
                    <a:pt x="26" y="20"/>
                    <a:pt x="25" y="20"/>
                    <a:pt x="25" y="20"/>
                  </a:cubicBezTo>
                  <a:cubicBezTo>
                    <a:pt x="25" y="20"/>
                    <a:pt x="25" y="20"/>
                    <a:pt x="25" y="20"/>
                  </a:cubicBezTo>
                  <a:cubicBezTo>
                    <a:pt x="24" y="20"/>
                    <a:pt x="24" y="20"/>
                    <a:pt x="24" y="20"/>
                  </a:cubicBezTo>
                  <a:cubicBezTo>
                    <a:pt x="24" y="20"/>
                    <a:pt x="23" y="21"/>
                    <a:pt x="23" y="21"/>
                  </a:cubicBezTo>
                  <a:cubicBezTo>
                    <a:pt x="22" y="22"/>
                    <a:pt x="22" y="22"/>
                    <a:pt x="22" y="22"/>
                  </a:cubicBezTo>
                  <a:cubicBezTo>
                    <a:pt x="22" y="23"/>
                    <a:pt x="22" y="23"/>
                    <a:pt x="22" y="23"/>
                  </a:cubicBezTo>
                  <a:cubicBezTo>
                    <a:pt x="30" y="31"/>
                    <a:pt x="30" y="31"/>
                    <a:pt x="30" y="31"/>
                  </a:cubicBezTo>
                  <a:cubicBezTo>
                    <a:pt x="20" y="40"/>
                    <a:pt x="20" y="40"/>
                    <a:pt x="20" y="40"/>
                  </a:cubicBezTo>
                  <a:cubicBezTo>
                    <a:pt x="19" y="40"/>
                    <a:pt x="18" y="39"/>
                    <a:pt x="16" y="38"/>
                  </a:cubicBezTo>
                  <a:cubicBezTo>
                    <a:pt x="15" y="38"/>
                    <a:pt x="14" y="37"/>
                    <a:pt x="12" y="36"/>
                  </a:cubicBezTo>
                  <a:cubicBezTo>
                    <a:pt x="11" y="34"/>
                    <a:pt x="9" y="33"/>
                    <a:pt x="8" y="31"/>
                  </a:cubicBezTo>
                  <a:cubicBezTo>
                    <a:pt x="7" y="29"/>
                    <a:pt x="7" y="27"/>
                    <a:pt x="7" y="25"/>
                  </a:cubicBezTo>
                  <a:cubicBezTo>
                    <a:pt x="7" y="23"/>
                    <a:pt x="8" y="20"/>
                    <a:pt x="9" y="18"/>
                  </a:cubicBezTo>
                  <a:cubicBezTo>
                    <a:pt x="10" y="16"/>
                    <a:pt x="11" y="14"/>
                    <a:pt x="13" y="12"/>
                  </a:cubicBezTo>
                  <a:cubicBezTo>
                    <a:pt x="15" y="10"/>
                    <a:pt x="17" y="9"/>
                    <a:pt x="20" y="8"/>
                  </a:cubicBezTo>
                  <a:cubicBezTo>
                    <a:pt x="22" y="6"/>
                    <a:pt x="24" y="6"/>
                    <a:pt x="26" y="6"/>
                  </a:cubicBezTo>
                  <a:cubicBezTo>
                    <a:pt x="29" y="5"/>
                    <a:pt x="31" y="6"/>
                    <a:pt x="33" y="6"/>
                  </a:cubicBezTo>
                  <a:cubicBezTo>
                    <a:pt x="35" y="7"/>
                    <a:pt x="38" y="8"/>
                    <a:pt x="39" y="10"/>
                  </a:cubicBezTo>
                  <a:cubicBezTo>
                    <a:pt x="41" y="11"/>
                    <a:pt x="42" y="13"/>
                    <a:pt x="43" y="14"/>
                  </a:cubicBezTo>
                  <a:cubicBezTo>
                    <a:pt x="44" y="16"/>
                    <a:pt x="45" y="17"/>
                    <a:pt x="45" y="18"/>
                  </a:cubicBezTo>
                  <a:cubicBezTo>
                    <a:pt x="46" y="19"/>
                    <a:pt x="46" y="20"/>
                    <a:pt x="46" y="21"/>
                  </a:cubicBezTo>
                  <a:cubicBezTo>
                    <a:pt x="46" y="22"/>
                    <a:pt x="46" y="22"/>
                    <a:pt x="47" y="22"/>
                  </a:cubicBezTo>
                  <a:cubicBezTo>
                    <a:pt x="47" y="22"/>
                    <a:pt x="47" y="22"/>
                    <a:pt x="47" y="23"/>
                  </a:cubicBezTo>
                  <a:cubicBezTo>
                    <a:pt x="47" y="23"/>
                    <a:pt x="47" y="23"/>
                    <a:pt x="48" y="22"/>
                  </a:cubicBezTo>
                  <a:cubicBezTo>
                    <a:pt x="48" y="22"/>
                    <a:pt x="48" y="22"/>
                    <a:pt x="49" y="22"/>
                  </a:cubicBezTo>
                  <a:cubicBezTo>
                    <a:pt x="49" y="22"/>
                    <a:pt x="49" y="22"/>
                    <a:pt x="49" y="21"/>
                  </a:cubicBezTo>
                  <a:cubicBezTo>
                    <a:pt x="50" y="21"/>
                    <a:pt x="50" y="20"/>
                    <a:pt x="51" y="20"/>
                  </a:cubicBezTo>
                  <a:cubicBezTo>
                    <a:pt x="51" y="19"/>
                    <a:pt x="51" y="19"/>
                    <a:pt x="51" y="19"/>
                  </a:cubicBezTo>
                  <a:cubicBezTo>
                    <a:pt x="51" y="18"/>
                    <a:pt x="51" y="18"/>
                    <a:pt x="50" y="17"/>
                  </a:cubicBezTo>
                  <a:cubicBezTo>
                    <a:pt x="50" y="16"/>
                    <a:pt x="50" y="15"/>
                    <a:pt x="49" y="14"/>
                  </a:cubicBezTo>
                  <a:cubicBezTo>
                    <a:pt x="49" y="13"/>
                    <a:pt x="48" y="11"/>
                    <a:pt x="47" y="10"/>
                  </a:cubicBezTo>
                  <a:cubicBezTo>
                    <a:pt x="46" y="9"/>
                    <a:pt x="45" y="8"/>
                    <a:pt x="43" y="6"/>
                  </a:cubicBezTo>
                  <a:cubicBezTo>
                    <a:pt x="41" y="4"/>
                    <a:pt x="38" y="2"/>
                    <a:pt x="35" y="1"/>
                  </a:cubicBezTo>
                  <a:cubicBezTo>
                    <a:pt x="32" y="0"/>
                    <a:pt x="29" y="0"/>
                    <a:pt x="26" y="0"/>
                  </a:cubicBezTo>
                  <a:cubicBezTo>
                    <a:pt x="23" y="0"/>
                    <a:pt x="20" y="1"/>
                    <a:pt x="17" y="2"/>
                  </a:cubicBezTo>
                  <a:cubicBezTo>
                    <a:pt x="14" y="3"/>
                    <a:pt x="11" y="5"/>
                    <a:pt x="8" y="8"/>
                  </a:cubicBezTo>
                  <a:cubicBezTo>
                    <a:pt x="6" y="10"/>
                    <a:pt x="4" y="13"/>
                    <a:pt x="2" y="16"/>
                  </a:cubicBezTo>
                  <a:cubicBezTo>
                    <a:pt x="1" y="18"/>
                    <a:pt x="0" y="21"/>
                    <a:pt x="0" y="24"/>
                  </a:cubicBezTo>
                  <a:cubicBezTo>
                    <a:pt x="0" y="26"/>
                    <a:pt x="1" y="29"/>
                    <a:pt x="2" y="32"/>
                  </a:cubicBezTo>
                  <a:cubicBezTo>
                    <a:pt x="4" y="35"/>
                    <a:pt x="6" y="37"/>
                    <a:pt x="8" y="39"/>
                  </a:cubicBezTo>
                  <a:cubicBezTo>
                    <a:pt x="9" y="40"/>
                    <a:pt x="10" y="41"/>
                    <a:pt x="11" y="42"/>
                  </a:cubicBezTo>
                  <a:cubicBezTo>
                    <a:pt x="12" y="42"/>
                    <a:pt x="13" y="43"/>
                    <a:pt x="14" y="44"/>
                  </a:cubicBezTo>
                  <a:cubicBezTo>
                    <a:pt x="15" y="44"/>
                    <a:pt x="17" y="45"/>
                    <a:pt x="18" y="45"/>
                  </a:cubicBezTo>
                  <a:cubicBezTo>
                    <a:pt x="19" y="46"/>
                    <a:pt x="20" y="46"/>
                    <a:pt x="21" y="46"/>
                  </a:cubicBezTo>
                  <a:cubicBezTo>
                    <a:pt x="21" y="46"/>
                    <a:pt x="22" y="46"/>
                    <a:pt x="22" y="46"/>
                  </a:cubicBezTo>
                  <a:cubicBezTo>
                    <a:pt x="23" y="46"/>
                    <a:pt x="23" y="46"/>
                    <a:pt x="24" y="45"/>
                  </a:cubicBezTo>
                  <a:cubicBezTo>
                    <a:pt x="37" y="33"/>
                    <a:pt x="37" y="33"/>
                    <a:pt x="37" y="33"/>
                  </a:cubicBezTo>
                  <a:cubicBezTo>
                    <a:pt x="37" y="33"/>
                    <a:pt x="37" y="32"/>
                    <a:pt x="38" y="3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9" name="Freeform 24"/>
            <p:cNvSpPr/>
            <p:nvPr/>
          </p:nvSpPr>
          <p:spPr bwMode="auto">
            <a:xfrm>
              <a:off x="1439394" y="5762536"/>
              <a:ext cx="88889" cy="67009"/>
            </a:xfrm>
            <a:custGeom>
              <a:avLst/>
              <a:gdLst>
                <a:gd name="T0" fmla="*/ 55 w 55"/>
                <a:gd name="T1" fmla="*/ 32 h 41"/>
                <a:gd name="T2" fmla="*/ 55 w 55"/>
                <a:gd name="T3" fmla="*/ 31 h 41"/>
                <a:gd name="T4" fmla="*/ 55 w 55"/>
                <a:gd name="T5" fmla="*/ 30 h 41"/>
                <a:gd name="T6" fmla="*/ 55 w 55"/>
                <a:gd name="T7" fmla="*/ 29 h 41"/>
                <a:gd name="T8" fmla="*/ 54 w 55"/>
                <a:gd name="T9" fmla="*/ 27 h 41"/>
                <a:gd name="T10" fmla="*/ 54 w 55"/>
                <a:gd name="T11" fmla="*/ 27 h 41"/>
                <a:gd name="T12" fmla="*/ 53 w 55"/>
                <a:gd name="T13" fmla="*/ 26 h 41"/>
                <a:gd name="T14" fmla="*/ 53 w 55"/>
                <a:gd name="T15" fmla="*/ 26 h 41"/>
                <a:gd name="T16" fmla="*/ 34 w 55"/>
                <a:gd name="T17" fmla="*/ 30 h 41"/>
                <a:gd name="T18" fmla="*/ 29 w 55"/>
                <a:gd name="T19" fmla="*/ 10 h 41"/>
                <a:gd name="T20" fmla="*/ 48 w 55"/>
                <a:gd name="T21" fmla="*/ 6 h 41"/>
                <a:gd name="T22" fmla="*/ 49 w 55"/>
                <a:gd name="T23" fmla="*/ 6 h 41"/>
                <a:gd name="T24" fmla="*/ 49 w 55"/>
                <a:gd name="T25" fmla="*/ 5 h 41"/>
                <a:gd name="T26" fmla="*/ 49 w 55"/>
                <a:gd name="T27" fmla="*/ 4 h 41"/>
                <a:gd name="T28" fmla="*/ 49 w 55"/>
                <a:gd name="T29" fmla="*/ 3 h 41"/>
                <a:gd name="T30" fmla="*/ 48 w 55"/>
                <a:gd name="T31" fmla="*/ 2 h 41"/>
                <a:gd name="T32" fmla="*/ 48 w 55"/>
                <a:gd name="T33" fmla="*/ 1 h 41"/>
                <a:gd name="T34" fmla="*/ 47 w 55"/>
                <a:gd name="T35" fmla="*/ 0 h 41"/>
                <a:gd name="T36" fmla="*/ 47 w 55"/>
                <a:gd name="T37" fmla="*/ 0 h 41"/>
                <a:gd name="T38" fmla="*/ 1 w 55"/>
                <a:gd name="T39" fmla="*/ 9 h 41"/>
                <a:gd name="T40" fmla="*/ 1 w 55"/>
                <a:gd name="T41" fmla="*/ 10 h 41"/>
                <a:gd name="T42" fmla="*/ 0 w 55"/>
                <a:gd name="T43" fmla="*/ 10 h 41"/>
                <a:gd name="T44" fmla="*/ 0 w 55"/>
                <a:gd name="T45" fmla="*/ 11 h 41"/>
                <a:gd name="T46" fmla="*/ 1 w 55"/>
                <a:gd name="T47" fmla="*/ 12 h 41"/>
                <a:gd name="T48" fmla="*/ 1 w 55"/>
                <a:gd name="T49" fmla="*/ 14 h 41"/>
                <a:gd name="T50" fmla="*/ 1 w 55"/>
                <a:gd name="T51" fmla="*/ 15 h 41"/>
                <a:gd name="T52" fmla="*/ 2 w 55"/>
                <a:gd name="T53" fmla="*/ 15 h 41"/>
                <a:gd name="T54" fmla="*/ 2 w 55"/>
                <a:gd name="T55" fmla="*/ 15 h 41"/>
                <a:gd name="T56" fmla="*/ 24 w 55"/>
                <a:gd name="T57" fmla="*/ 11 h 41"/>
                <a:gd name="T58" fmla="*/ 28 w 55"/>
                <a:gd name="T59" fmla="*/ 31 h 41"/>
                <a:gd name="T60" fmla="*/ 7 w 55"/>
                <a:gd name="T61" fmla="*/ 35 h 41"/>
                <a:gd name="T62" fmla="*/ 7 w 55"/>
                <a:gd name="T63" fmla="*/ 35 h 41"/>
                <a:gd name="T64" fmla="*/ 6 w 55"/>
                <a:gd name="T65" fmla="*/ 36 h 41"/>
                <a:gd name="T66" fmla="*/ 6 w 55"/>
                <a:gd name="T67" fmla="*/ 37 h 41"/>
                <a:gd name="T68" fmla="*/ 7 w 55"/>
                <a:gd name="T69" fmla="*/ 38 h 41"/>
                <a:gd name="T70" fmla="*/ 7 w 55"/>
                <a:gd name="T71" fmla="*/ 40 h 41"/>
                <a:gd name="T72" fmla="*/ 7 w 55"/>
                <a:gd name="T73" fmla="*/ 41 h 41"/>
                <a:gd name="T74" fmla="*/ 8 w 55"/>
                <a:gd name="T75" fmla="*/ 41 h 41"/>
                <a:gd name="T76" fmla="*/ 8 w 55"/>
                <a:gd name="T77" fmla="*/ 41 h 41"/>
                <a:gd name="T78" fmla="*/ 54 w 55"/>
                <a:gd name="T79" fmla="*/ 32 h 41"/>
                <a:gd name="T80" fmla="*/ 55 w 55"/>
                <a:gd name="T8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1">
                  <a:moveTo>
                    <a:pt x="55" y="32"/>
                  </a:moveTo>
                  <a:cubicBezTo>
                    <a:pt x="55" y="32"/>
                    <a:pt x="55" y="31"/>
                    <a:pt x="55" y="31"/>
                  </a:cubicBezTo>
                  <a:cubicBezTo>
                    <a:pt x="55" y="31"/>
                    <a:pt x="55" y="31"/>
                    <a:pt x="55" y="30"/>
                  </a:cubicBezTo>
                  <a:cubicBezTo>
                    <a:pt x="55" y="30"/>
                    <a:pt x="55" y="29"/>
                    <a:pt x="55" y="29"/>
                  </a:cubicBezTo>
                  <a:cubicBezTo>
                    <a:pt x="55" y="28"/>
                    <a:pt x="54" y="28"/>
                    <a:pt x="54" y="27"/>
                  </a:cubicBezTo>
                  <a:cubicBezTo>
                    <a:pt x="54" y="27"/>
                    <a:pt x="54" y="27"/>
                    <a:pt x="54" y="27"/>
                  </a:cubicBezTo>
                  <a:cubicBezTo>
                    <a:pt x="54" y="26"/>
                    <a:pt x="54" y="26"/>
                    <a:pt x="53" y="26"/>
                  </a:cubicBezTo>
                  <a:cubicBezTo>
                    <a:pt x="53" y="26"/>
                    <a:pt x="53" y="26"/>
                    <a:pt x="53" y="26"/>
                  </a:cubicBezTo>
                  <a:cubicBezTo>
                    <a:pt x="34" y="30"/>
                    <a:pt x="34" y="30"/>
                    <a:pt x="34" y="30"/>
                  </a:cubicBezTo>
                  <a:cubicBezTo>
                    <a:pt x="29" y="10"/>
                    <a:pt x="29" y="10"/>
                    <a:pt x="29" y="10"/>
                  </a:cubicBezTo>
                  <a:cubicBezTo>
                    <a:pt x="48" y="6"/>
                    <a:pt x="48" y="6"/>
                    <a:pt x="48" y="6"/>
                  </a:cubicBezTo>
                  <a:cubicBezTo>
                    <a:pt x="48" y="6"/>
                    <a:pt x="49" y="6"/>
                    <a:pt x="49" y="6"/>
                  </a:cubicBezTo>
                  <a:cubicBezTo>
                    <a:pt x="49" y="6"/>
                    <a:pt x="49" y="6"/>
                    <a:pt x="49" y="5"/>
                  </a:cubicBezTo>
                  <a:cubicBezTo>
                    <a:pt x="49" y="5"/>
                    <a:pt x="49" y="5"/>
                    <a:pt x="49" y="4"/>
                  </a:cubicBezTo>
                  <a:cubicBezTo>
                    <a:pt x="49" y="4"/>
                    <a:pt x="49" y="4"/>
                    <a:pt x="49" y="3"/>
                  </a:cubicBezTo>
                  <a:cubicBezTo>
                    <a:pt x="49" y="2"/>
                    <a:pt x="49" y="2"/>
                    <a:pt x="48" y="2"/>
                  </a:cubicBezTo>
                  <a:cubicBezTo>
                    <a:pt x="48" y="1"/>
                    <a:pt x="48" y="1"/>
                    <a:pt x="48" y="1"/>
                  </a:cubicBezTo>
                  <a:cubicBezTo>
                    <a:pt x="48" y="1"/>
                    <a:pt x="48" y="0"/>
                    <a:pt x="47" y="0"/>
                  </a:cubicBezTo>
                  <a:cubicBezTo>
                    <a:pt x="47" y="0"/>
                    <a:pt x="47" y="0"/>
                    <a:pt x="47" y="0"/>
                  </a:cubicBezTo>
                  <a:cubicBezTo>
                    <a:pt x="1" y="9"/>
                    <a:pt x="1" y="9"/>
                    <a:pt x="1" y="9"/>
                  </a:cubicBezTo>
                  <a:cubicBezTo>
                    <a:pt x="1" y="9"/>
                    <a:pt x="1" y="9"/>
                    <a:pt x="1" y="10"/>
                  </a:cubicBezTo>
                  <a:cubicBezTo>
                    <a:pt x="0" y="10"/>
                    <a:pt x="0" y="10"/>
                    <a:pt x="0" y="10"/>
                  </a:cubicBezTo>
                  <a:cubicBezTo>
                    <a:pt x="0" y="10"/>
                    <a:pt x="0" y="11"/>
                    <a:pt x="0" y="11"/>
                  </a:cubicBezTo>
                  <a:cubicBezTo>
                    <a:pt x="0" y="11"/>
                    <a:pt x="0" y="12"/>
                    <a:pt x="1" y="12"/>
                  </a:cubicBezTo>
                  <a:cubicBezTo>
                    <a:pt x="1" y="13"/>
                    <a:pt x="1" y="13"/>
                    <a:pt x="1" y="14"/>
                  </a:cubicBezTo>
                  <a:cubicBezTo>
                    <a:pt x="1" y="14"/>
                    <a:pt x="1" y="15"/>
                    <a:pt x="1" y="15"/>
                  </a:cubicBezTo>
                  <a:cubicBezTo>
                    <a:pt x="2" y="15"/>
                    <a:pt x="2" y="15"/>
                    <a:pt x="2" y="15"/>
                  </a:cubicBezTo>
                  <a:cubicBezTo>
                    <a:pt x="2" y="15"/>
                    <a:pt x="2" y="15"/>
                    <a:pt x="2" y="15"/>
                  </a:cubicBezTo>
                  <a:cubicBezTo>
                    <a:pt x="24" y="11"/>
                    <a:pt x="24" y="11"/>
                    <a:pt x="24" y="11"/>
                  </a:cubicBezTo>
                  <a:cubicBezTo>
                    <a:pt x="28" y="31"/>
                    <a:pt x="28" y="31"/>
                    <a:pt x="28" y="31"/>
                  </a:cubicBezTo>
                  <a:cubicBezTo>
                    <a:pt x="7" y="35"/>
                    <a:pt x="7" y="35"/>
                    <a:pt x="7" y="35"/>
                  </a:cubicBezTo>
                  <a:cubicBezTo>
                    <a:pt x="7" y="35"/>
                    <a:pt x="7" y="35"/>
                    <a:pt x="7" y="35"/>
                  </a:cubicBezTo>
                  <a:cubicBezTo>
                    <a:pt x="6" y="36"/>
                    <a:pt x="6" y="36"/>
                    <a:pt x="6" y="36"/>
                  </a:cubicBezTo>
                  <a:cubicBezTo>
                    <a:pt x="6" y="36"/>
                    <a:pt x="6" y="36"/>
                    <a:pt x="6" y="37"/>
                  </a:cubicBezTo>
                  <a:cubicBezTo>
                    <a:pt x="6" y="37"/>
                    <a:pt x="6" y="38"/>
                    <a:pt x="7" y="38"/>
                  </a:cubicBezTo>
                  <a:cubicBezTo>
                    <a:pt x="7" y="39"/>
                    <a:pt x="7" y="39"/>
                    <a:pt x="7" y="40"/>
                  </a:cubicBezTo>
                  <a:cubicBezTo>
                    <a:pt x="7" y="40"/>
                    <a:pt x="7" y="40"/>
                    <a:pt x="7" y="41"/>
                  </a:cubicBezTo>
                  <a:cubicBezTo>
                    <a:pt x="8" y="41"/>
                    <a:pt x="8" y="41"/>
                    <a:pt x="8" y="41"/>
                  </a:cubicBezTo>
                  <a:cubicBezTo>
                    <a:pt x="8" y="41"/>
                    <a:pt x="8" y="41"/>
                    <a:pt x="8" y="41"/>
                  </a:cubicBezTo>
                  <a:cubicBezTo>
                    <a:pt x="54" y="32"/>
                    <a:pt x="54" y="32"/>
                    <a:pt x="54" y="32"/>
                  </a:cubicBezTo>
                  <a:cubicBezTo>
                    <a:pt x="54" y="32"/>
                    <a:pt x="55" y="32"/>
                    <a:pt x="55" y="3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0" name="Freeform 25"/>
            <p:cNvSpPr/>
            <p:nvPr/>
          </p:nvSpPr>
          <p:spPr bwMode="auto">
            <a:xfrm>
              <a:off x="1494094" y="5882878"/>
              <a:ext cx="97778" cy="83419"/>
            </a:xfrm>
            <a:custGeom>
              <a:avLst/>
              <a:gdLst>
                <a:gd name="T0" fmla="*/ 60 w 60"/>
                <a:gd name="T1" fmla="*/ 28 h 51"/>
                <a:gd name="T2" fmla="*/ 60 w 60"/>
                <a:gd name="T3" fmla="*/ 27 h 51"/>
                <a:gd name="T4" fmla="*/ 59 w 60"/>
                <a:gd name="T5" fmla="*/ 26 h 51"/>
                <a:gd name="T6" fmla="*/ 59 w 60"/>
                <a:gd name="T7" fmla="*/ 25 h 51"/>
                <a:gd name="T8" fmla="*/ 58 w 60"/>
                <a:gd name="T9" fmla="*/ 24 h 51"/>
                <a:gd name="T10" fmla="*/ 57 w 60"/>
                <a:gd name="T11" fmla="*/ 23 h 51"/>
                <a:gd name="T12" fmla="*/ 56 w 60"/>
                <a:gd name="T13" fmla="*/ 23 h 51"/>
                <a:gd name="T14" fmla="*/ 56 w 60"/>
                <a:gd name="T15" fmla="*/ 23 h 51"/>
                <a:gd name="T16" fmla="*/ 34 w 60"/>
                <a:gd name="T17" fmla="*/ 37 h 51"/>
                <a:gd name="T18" fmla="*/ 29 w 60"/>
                <a:gd name="T19" fmla="*/ 40 h 51"/>
                <a:gd name="T20" fmla="*/ 23 w 60"/>
                <a:gd name="T21" fmla="*/ 43 h 51"/>
                <a:gd name="T22" fmla="*/ 23 w 60"/>
                <a:gd name="T23" fmla="*/ 43 h 51"/>
                <a:gd name="T24" fmla="*/ 25 w 60"/>
                <a:gd name="T25" fmla="*/ 40 h 51"/>
                <a:gd name="T26" fmla="*/ 27 w 60"/>
                <a:gd name="T27" fmla="*/ 37 h 51"/>
                <a:gd name="T28" fmla="*/ 29 w 60"/>
                <a:gd name="T29" fmla="*/ 33 h 51"/>
                <a:gd name="T30" fmla="*/ 31 w 60"/>
                <a:gd name="T31" fmla="*/ 30 h 51"/>
                <a:gd name="T32" fmla="*/ 43 w 60"/>
                <a:gd name="T33" fmla="*/ 10 h 51"/>
                <a:gd name="T34" fmla="*/ 44 w 60"/>
                <a:gd name="T35" fmla="*/ 8 h 51"/>
                <a:gd name="T36" fmla="*/ 44 w 60"/>
                <a:gd name="T37" fmla="*/ 6 h 51"/>
                <a:gd name="T38" fmla="*/ 44 w 60"/>
                <a:gd name="T39" fmla="*/ 5 h 51"/>
                <a:gd name="T40" fmla="*/ 43 w 60"/>
                <a:gd name="T41" fmla="*/ 4 h 51"/>
                <a:gd name="T42" fmla="*/ 42 w 60"/>
                <a:gd name="T43" fmla="*/ 1 h 51"/>
                <a:gd name="T44" fmla="*/ 40 w 60"/>
                <a:gd name="T45" fmla="*/ 0 h 51"/>
                <a:gd name="T46" fmla="*/ 38 w 60"/>
                <a:gd name="T47" fmla="*/ 0 h 51"/>
                <a:gd name="T48" fmla="*/ 0 w 60"/>
                <a:gd name="T49" fmla="*/ 23 h 51"/>
                <a:gd name="T50" fmla="*/ 0 w 60"/>
                <a:gd name="T51" fmla="*/ 23 h 51"/>
                <a:gd name="T52" fmla="*/ 0 w 60"/>
                <a:gd name="T53" fmla="*/ 24 h 51"/>
                <a:gd name="T54" fmla="*/ 0 w 60"/>
                <a:gd name="T55" fmla="*/ 25 h 51"/>
                <a:gd name="T56" fmla="*/ 1 w 60"/>
                <a:gd name="T57" fmla="*/ 26 h 51"/>
                <a:gd name="T58" fmla="*/ 2 w 60"/>
                <a:gd name="T59" fmla="*/ 27 h 51"/>
                <a:gd name="T60" fmla="*/ 2 w 60"/>
                <a:gd name="T61" fmla="*/ 28 h 51"/>
                <a:gd name="T62" fmla="*/ 3 w 60"/>
                <a:gd name="T63" fmla="*/ 28 h 51"/>
                <a:gd name="T64" fmla="*/ 3 w 60"/>
                <a:gd name="T65" fmla="*/ 28 h 51"/>
                <a:gd name="T66" fmla="*/ 28 w 60"/>
                <a:gd name="T67" fmla="*/ 13 h 51"/>
                <a:gd name="T68" fmla="*/ 33 w 60"/>
                <a:gd name="T69" fmla="*/ 10 h 51"/>
                <a:gd name="T70" fmla="*/ 37 w 60"/>
                <a:gd name="T71" fmla="*/ 7 h 51"/>
                <a:gd name="T72" fmla="*/ 37 w 60"/>
                <a:gd name="T73" fmla="*/ 7 h 51"/>
                <a:gd name="T74" fmla="*/ 35 w 60"/>
                <a:gd name="T75" fmla="*/ 11 h 51"/>
                <a:gd name="T76" fmla="*/ 32 w 60"/>
                <a:gd name="T77" fmla="*/ 16 h 51"/>
                <a:gd name="T78" fmla="*/ 17 w 60"/>
                <a:gd name="T79" fmla="*/ 41 h 51"/>
                <a:gd name="T80" fmla="*/ 16 w 60"/>
                <a:gd name="T81" fmla="*/ 44 h 51"/>
                <a:gd name="T82" fmla="*/ 16 w 60"/>
                <a:gd name="T83" fmla="*/ 45 h 51"/>
                <a:gd name="T84" fmla="*/ 16 w 60"/>
                <a:gd name="T85" fmla="*/ 47 h 51"/>
                <a:gd name="T86" fmla="*/ 17 w 60"/>
                <a:gd name="T87" fmla="*/ 48 h 51"/>
                <a:gd name="T88" fmla="*/ 18 w 60"/>
                <a:gd name="T89" fmla="*/ 50 h 51"/>
                <a:gd name="T90" fmla="*/ 18 w 60"/>
                <a:gd name="T91" fmla="*/ 51 h 51"/>
                <a:gd name="T92" fmla="*/ 19 w 60"/>
                <a:gd name="T93" fmla="*/ 51 h 51"/>
                <a:gd name="T94" fmla="*/ 20 w 60"/>
                <a:gd name="T95" fmla="*/ 51 h 51"/>
                <a:gd name="T96" fmla="*/ 22 w 60"/>
                <a:gd name="T97" fmla="*/ 51 h 51"/>
                <a:gd name="T98" fmla="*/ 59 w 60"/>
                <a:gd name="T99" fmla="*/ 28 h 51"/>
                <a:gd name="T100" fmla="*/ 60 w 60"/>
                <a:gd name="T10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51">
                  <a:moveTo>
                    <a:pt x="60" y="28"/>
                  </a:moveTo>
                  <a:cubicBezTo>
                    <a:pt x="60" y="28"/>
                    <a:pt x="60" y="27"/>
                    <a:pt x="60" y="27"/>
                  </a:cubicBezTo>
                  <a:cubicBezTo>
                    <a:pt x="60" y="27"/>
                    <a:pt x="60" y="27"/>
                    <a:pt x="59" y="26"/>
                  </a:cubicBezTo>
                  <a:cubicBezTo>
                    <a:pt x="59" y="26"/>
                    <a:pt x="59" y="26"/>
                    <a:pt x="59" y="25"/>
                  </a:cubicBezTo>
                  <a:cubicBezTo>
                    <a:pt x="58" y="25"/>
                    <a:pt x="58" y="24"/>
                    <a:pt x="58" y="24"/>
                  </a:cubicBezTo>
                  <a:cubicBezTo>
                    <a:pt x="58" y="24"/>
                    <a:pt x="57" y="24"/>
                    <a:pt x="57" y="23"/>
                  </a:cubicBezTo>
                  <a:cubicBezTo>
                    <a:pt x="57" y="23"/>
                    <a:pt x="57" y="23"/>
                    <a:pt x="56" y="23"/>
                  </a:cubicBezTo>
                  <a:cubicBezTo>
                    <a:pt x="56" y="23"/>
                    <a:pt x="56" y="23"/>
                    <a:pt x="56" y="23"/>
                  </a:cubicBezTo>
                  <a:cubicBezTo>
                    <a:pt x="34" y="37"/>
                    <a:pt x="34" y="37"/>
                    <a:pt x="34" y="37"/>
                  </a:cubicBezTo>
                  <a:cubicBezTo>
                    <a:pt x="32" y="38"/>
                    <a:pt x="30" y="39"/>
                    <a:pt x="29" y="40"/>
                  </a:cubicBezTo>
                  <a:cubicBezTo>
                    <a:pt x="27" y="41"/>
                    <a:pt x="25" y="42"/>
                    <a:pt x="23" y="43"/>
                  </a:cubicBezTo>
                  <a:cubicBezTo>
                    <a:pt x="23" y="43"/>
                    <a:pt x="23" y="43"/>
                    <a:pt x="23" y="43"/>
                  </a:cubicBezTo>
                  <a:cubicBezTo>
                    <a:pt x="24" y="42"/>
                    <a:pt x="25" y="41"/>
                    <a:pt x="25" y="40"/>
                  </a:cubicBezTo>
                  <a:cubicBezTo>
                    <a:pt x="26" y="39"/>
                    <a:pt x="27" y="38"/>
                    <a:pt x="27" y="37"/>
                  </a:cubicBezTo>
                  <a:cubicBezTo>
                    <a:pt x="28" y="35"/>
                    <a:pt x="29" y="34"/>
                    <a:pt x="29" y="33"/>
                  </a:cubicBezTo>
                  <a:cubicBezTo>
                    <a:pt x="30" y="32"/>
                    <a:pt x="31" y="31"/>
                    <a:pt x="31" y="30"/>
                  </a:cubicBezTo>
                  <a:cubicBezTo>
                    <a:pt x="43" y="10"/>
                    <a:pt x="43" y="10"/>
                    <a:pt x="43" y="10"/>
                  </a:cubicBezTo>
                  <a:cubicBezTo>
                    <a:pt x="43" y="9"/>
                    <a:pt x="44" y="8"/>
                    <a:pt x="44" y="8"/>
                  </a:cubicBezTo>
                  <a:cubicBezTo>
                    <a:pt x="44" y="7"/>
                    <a:pt x="44" y="7"/>
                    <a:pt x="44" y="6"/>
                  </a:cubicBezTo>
                  <a:cubicBezTo>
                    <a:pt x="44" y="6"/>
                    <a:pt x="44" y="5"/>
                    <a:pt x="44" y="5"/>
                  </a:cubicBezTo>
                  <a:cubicBezTo>
                    <a:pt x="44" y="5"/>
                    <a:pt x="44" y="4"/>
                    <a:pt x="43" y="4"/>
                  </a:cubicBezTo>
                  <a:cubicBezTo>
                    <a:pt x="42" y="1"/>
                    <a:pt x="42" y="1"/>
                    <a:pt x="42" y="1"/>
                  </a:cubicBezTo>
                  <a:cubicBezTo>
                    <a:pt x="41" y="1"/>
                    <a:pt x="41" y="0"/>
                    <a:pt x="40" y="0"/>
                  </a:cubicBezTo>
                  <a:cubicBezTo>
                    <a:pt x="39" y="0"/>
                    <a:pt x="39" y="0"/>
                    <a:pt x="38" y="0"/>
                  </a:cubicBezTo>
                  <a:cubicBezTo>
                    <a:pt x="0" y="23"/>
                    <a:pt x="0" y="23"/>
                    <a:pt x="0" y="23"/>
                  </a:cubicBezTo>
                  <a:cubicBezTo>
                    <a:pt x="0" y="23"/>
                    <a:pt x="0" y="23"/>
                    <a:pt x="0" y="23"/>
                  </a:cubicBezTo>
                  <a:cubicBezTo>
                    <a:pt x="0" y="24"/>
                    <a:pt x="0" y="24"/>
                    <a:pt x="0" y="24"/>
                  </a:cubicBezTo>
                  <a:cubicBezTo>
                    <a:pt x="0" y="24"/>
                    <a:pt x="0" y="25"/>
                    <a:pt x="0" y="25"/>
                  </a:cubicBezTo>
                  <a:cubicBezTo>
                    <a:pt x="0" y="25"/>
                    <a:pt x="0" y="26"/>
                    <a:pt x="1" y="26"/>
                  </a:cubicBezTo>
                  <a:cubicBezTo>
                    <a:pt x="1" y="27"/>
                    <a:pt x="1" y="27"/>
                    <a:pt x="2" y="27"/>
                  </a:cubicBezTo>
                  <a:cubicBezTo>
                    <a:pt x="2" y="27"/>
                    <a:pt x="2" y="28"/>
                    <a:pt x="2" y="28"/>
                  </a:cubicBezTo>
                  <a:cubicBezTo>
                    <a:pt x="2" y="28"/>
                    <a:pt x="3" y="28"/>
                    <a:pt x="3" y="28"/>
                  </a:cubicBezTo>
                  <a:cubicBezTo>
                    <a:pt x="3" y="28"/>
                    <a:pt x="3" y="28"/>
                    <a:pt x="3" y="28"/>
                  </a:cubicBezTo>
                  <a:cubicBezTo>
                    <a:pt x="28" y="13"/>
                    <a:pt x="28" y="13"/>
                    <a:pt x="28" y="13"/>
                  </a:cubicBezTo>
                  <a:cubicBezTo>
                    <a:pt x="30" y="12"/>
                    <a:pt x="31" y="11"/>
                    <a:pt x="33" y="10"/>
                  </a:cubicBezTo>
                  <a:cubicBezTo>
                    <a:pt x="34" y="9"/>
                    <a:pt x="36" y="8"/>
                    <a:pt x="37" y="7"/>
                  </a:cubicBezTo>
                  <a:cubicBezTo>
                    <a:pt x="37" y="7"/>
                    <a:pt x="37" y="7"/>
                    <a:pt x="37" y="7"/>
                  </a:cubicBezTo>
                  <a:cubicBezTo>
                    <a:pt x="37" y="9"/>
                    <a:pt x="36" y="10"/>
                    <a:pt x="35" y="11"/>
                  </a:cubicBezTo>
                  <a:cubicBezTo>
                    <a:pt x="34" y="13"/>
                    <a:pt x="33" y="14"/>
                    <a:pt x="32" y="16"/>
                  </a:cubicBezTo>
                  <a:cubicBezTo>
                    <a:pt x="17" y="41"/>
                    <a:pt x="17" y="41"/>
                    <a:pt x="17" y="41"/>
                  </a:cubicBezTo>
                  <a:cubicBezTo>
                    <a:pt x="17" y="42"/>
                    <a:pt x="16" y="43"/>
                    <a:pt x="16" y="44"/>
                  </a:cubicBezTo>
                  <a:cubicBezTo>
                    <a:pt x="16" y="44"/>
                    <a:pt x="16" y="45"/>
                    <a:pt x="16" y="45"/>
                  </a:cubicBezTo>
                  <a:cubicBezTo>
                    <a:pt x="16" y="46"/>
                    <a:pt x="16" y="47"/>
                    <a:pt x="16" y="47"/>
                  </a:cubicBezTo>
                  <a:cubicBezTo>
                    <a:pt x="16" y="47"/>
                    <a:pt x="16" y="48"/>
                    <a:pt x="17" y="48"/>
                  </a:cubicBezTo>
                  <a:cubicBezTo>
                    <a:pt x="18" y="50"/>
                    <a:pt x="18" y="50"/>
                    <a:pt x="18" y="50"/>
                  </a:cubicBezTo>
                  <a:cubicBezTo>
                    <a:pt x="18" y="50"/>
                    <a:pt x="18" y="50"/>
                    <a:pt x="18" y="51"/>
                  </a:cubicBezTo>
                  <a:cubicBezTo>
                    <a:pt x="19" y="51"/>
                    <a:pt x="19" y="51"/>
                    <a:pt x="19" y="51"/>
                  </a:cubicBezTo>
                  <a:cubicBezTo>
                    <a:pt x="20" y="51"/>
                    <a:pt x="20" y="51"/>
                    <a:pt x="20" y="51"/>
                  </a:cubicBezTo>
                  <a:cubicBezTo>
                    <a:pt x="21" y="51"/>
                    <a:pt x="21" y="51"/>
                    <a:pt x="22" y="51"/>
                  </a:cubicBezTo>
                  <a:cubicBezTo>
                    <a:pt x="59" y="28"/>
                    <a:pt x="59" y="28"/>
                    <a:pt x="59" y="28"/>
                  </a:cubicBezTo>
                  <a:cubicBezTo>
                    <a:pt x="59" y="28"/>
                    <a:pt x="60" y="28"/>
                    <a:pt x="60" y="28"/>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1" name="Freeform 26"/>
            <p:cNvSpPr>
              <a:spLocks noEditPoints="1"/>
            </p:cNvSpPr>
            <p:nvPr/>
          </p:nvSpPr>
          <p:spPr bwMode="auto">
            <a:xfrm>
              <a:off x="1674607" y="6018262"/>
              <a:ext cx="64957" cy="81368"/>
            </a:xfrm>
            <a:custGeom>
              <a:avLst/>
              <a:gdLst>
                <a:gd name="T0" fmla="*/ 39 w 40"/>
                <a:gd name="T1" fmla="*/ 2 h 50"/>
                <a:gd name="T2" fmla="*/ 38 w 40"/>
                <a:gd name="T3" fmla="*/ 2 h 50"/>
                <a:gd name="T4" fmla="*/ 36 w 40"/>
                <a:gd name="T5" fmla="*/ 1 h 50"/>
                <a:gd name="T6" fmla="*/ 35 w 40"/>
                <a:gd name="T7" fmla="*/ 1 h 50"/>
                <a:gd name="T8" fmla="*/ 33 w 40"/>
                <a:gd name="T9" fmla="*/ 0 h 50"/>
                <a:gd name="T10" fmla="*/ 33 w 40"/>
                <a:gd name="T11" fmla="*/ 1 h 50"/>
                <a:gd name="T12" fmla="*/ 32 w 40"/>
                <a:gd name="T13" fmla="*/ 1 h 50"/>
                <a:gd name="T14" fmla="*/ 1 w 40"/>
                <a:gd name="T15" fmla="*/ 35 h 50"/>
                <a:gd name="T16" fmla="*/ 0 w 40"/>
                <a:gd name="T17" fmla="*/ 36 h 50"/>
                <a:gd name="T18" fmla="*/ 0 w 40"/>
                <a:gd name="T19" fmla="*/ 37 h 50"/>
                <a:gd name="T20" fmla="*/ 1 w 40"/>
                <a:gd name="T21" fmla="*/ 37 h 50"/>
                <a:gd name="T22" fmla="*/ 3 w 40"/>
                <a:gd name="T23" fmla="*/ 38 h 50"/>
                <a:gd name="T24" fmla="*/ 4 w 40"/>
                <a:gd name="T25" fmla="*/ 39 h 50"/>
                <a:gd name="T26" fmla="*/ 5 w 40"/>
                <a:gd name="T27" fmla="*/ 39 h 50"/>
                <a:gd name="T28" fmla="*/ 6 w 40"/>
                <a:gd name="T29" fmla="*/ 39 h 50"/>
                <a:gd name="T30" fmla="*/ 7 w 40"/>
                <a:gd name="T31" fmla="*/ 38 h 50"/>
                <a:gd name="T32" fmla="*/ 14 w 40"/>
                <a:gd name="T33" fmla="*/ 29 h 50"/>
                <a:gd name="T34" fmla="*/ 33 w 40"/>
                <a:gd name="T35" fmla="*/ 36 h 50"/>
                <a:gd name="T36" fmla="*/ 33 w 40"/>
                <a:gd name="T37" fmla="*/ 47 h 50"/>
                <a:gd name="T38" fmla="*/ 33 w 40"/>
                <a:gd name="T39" fmla="*/ 48 h 50"/>
                <a:gd name="T40" fmla="*/ 34 w 40"/>
                <a:gd name="T41" fmla="*/ 48 h 50"/>
                <a:gd name="T42" fmla="*/ 35 w 40"/>
                <a:gd name="T43" fmla="*/ 49 h 50"/>
                <a:gd name="T44" fmla="*/ 36 w 40"/>
                <a:gd name="T45" fmla="*/ 49 h 50"/>
                <a:gd name="T46" fmla="*/ 38 w 40"/>
                <a:gd name="T47" fmla="*/ 50 h 50"/>
                <a:gd name="T48" fmla="*/ 39 w 40"/>
                <a:gd name="T49" fmla="*/ 50 h 50"/>
                <a:gd name="T50" fmla="*/ 40 w 40"/>
                <a:gd name="T51" fmla="*/ 49 h 50"/>
                <a:gd name="T52" fmla="*/ 40 w 40"/>
                <a:gd name="T53" fmla="*/ 48 h 50"/>
                <a:gd name="T54" fmla="*/ 40 w 40"/>
                <a:gd name="T55" fmla="*/ 4 h 50"/>
                <a:gd name="T56" fmla="*/ 40 w 40"/>
                <a:gd name="T57" fmla="*/ 3 h 50"/>
                <a:gd name="T58" fmla="*/ 39 w 40"/>
                <a:gd name="T59" fmla="*/ 2 h 50"/>
                <a:gd name="T60" fmla="*/ 34 w 40"/>
                <a:gd name="T61" fmla="*/ 31 h 50"/>
                <a:gd name="T62" fmla="*/ 18 w 40"/>
                <a:gd name="T63" fmla="*/ 25 h 50"/>
                <a:gd name="T64" fmla="*/ 34 w 40"/>
                <a:gd name="T65" fmla="*/ 7 h 50"/>
                <a:gd name="T66" fmla="*/ 34 w 40"/>
                <a:gd name="T67" fmla="*/ 7 h 50"/>
                <a:gd name="T68" fmla="*/ 34 w 40"/>
                <a:gd name="T6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50">
                  <a:moveTo>
                    <a:pt x="39" y="2"/>
                  </a:moveTo>
                  <a:cubicBezTo>
                    <a:pt x="39" y="2"/>
                    <a:pt x="39" y="2"/>
                    <a:pt x="38" y="2"/>
                  </a:cubicBezTo>
                  <a:cubicBezTo>
                    <a:pt x="38" y="2"/>
                    <a:pt x="37" y="1"/>
                    <a:pt x="36" y="1"/>
                  </a:cubicBezTo>
                  <a:cubicBezTo>
                    <a:pt x="36" y="1"/>
                    <a:pt x="35" y="1"/>
                    <a:pt x="35" y="1"/>
                  </a:cubicBezTo>
                  <a:cubicBezTo>
                    <a:pt x="34" y="0"/>
                    <a:pt x="34" y="0"/>
                    <a:pt x="33" y="0"/>
                  </a:cubicBezTo>
                  <a:cubicBezTo>
                    <a:pt x="33" y="0"/>
                    <a:pt x="33" y="0"/>
                    <a:pt x="33" y="1"/>
                  </a:cubicBezTo>
                  <a:cubicBezTo>
                    <a:pt x="32" y="1"/>
                    <a:pt x="32" y="1"/>
                    <a:pt x="32" y="1"/>
                  </a:cubicBezTo>
                  <a:cubicBezTo>
                    <a:pt x="1" y="35"/>
                    <a:pt x="1" y="35"/>
                    <a:pt x="1" y="35"/>
                  </a:cubicBezTo>
                  <a:cubicBezTo>
                    <a:pt x="1" y="35"/>
                    <a:pt x="0" y="36"/>
                    <a:pt x="0" y="36"/>
                  </a:cubicBezTo>
                  <a:cubicBezTo>
                    <a:pt x="0" y="36"/>
                    <a:pt x="0" y="37"/>
                    <a:pt x="0" y="37"/>
                  </a:cubicBezTo>
                  <a:cubicBezTo>
                    <a:pt x="0" y="37"/>
                    <a:pt x="1" y="37"/>
                    <a:pt x="1" y="37"/>
                  </a:cubicBezTo>
                  <a:cubicBezTo>
                    <a:pt x="1" y="38"/>
                    <a:pt x="2" y="38"/>
                    <a:pt x="3" y="38"/>
                  </a:cubicBezTo>
                  <a:cubicBezTo>
                    <a:pt x="3" y="38"/>
                    <a:pt x="4" y="38"/>
                    <a:pt x="4" y="39"/>
                  </a:cubicBezTo>
                  <a:cubicBezTo>
                    <a:pt x="5" y="39"/>
                    <a:pt x="5" y="39"/>
                    <a:pt x="5" y="39"/>
                  </a:cubicBezTo>
                  <a:cubicBezTo>
                    <a:pt x="6" y="39"/>
                    <a:pt x="6" y="39"/>
                    <a:pt x="6" y="39"/>
                  </a:cubicBezTo>
                  <a:cubicBezTo>
                    <a:pt x="6" y="38"/>
                    <a:pt x="6" y="38"/>
                    <a:pt x="7" y="38"/>
                  </a:cubicBezTo>
                  <a:cubicBezTo>
                    <a:pt x="14" y="29"/>
                    <a:pt x="14" y="29"/>
                    <a:pt x="14" y="29"/>
                  </a:cubicBezTo>
                  <a:cubicBezTo>
                    <a:pt x="33" y="36"/>
                    <a:pt x="33" y="36"/>
                    <a:pt x="33" y="36"/>
                  </a:cubicBezTo>
                  <a:cubicBezTo>
                    <a:pt x="33" y="47"/>
                    <a:pt x="33" y="47"/>
                    <a:pt x="33" y="47"/>
                  </a:cubicBezTo>
                  <a:cubicBezTo>
                    <a:pt x="33" y="47"/>
                    <a:pt x="33" y="48"/>
                    <a:pt x="33" y="48"/>
                  </a:cubicBezTo>
                  <a:cubicBezTo>
                    <a:pt x="33" y="48"/>
                    <a:pt x="34" y="48"/>
                    <a:pt x="34" y="48"/>
                  </a:cubicBezTo>
                  <a:cubicBezTo>
                    <a:pt x="34" y="48"/>
                    <a:pt x="34" y="49"/>
                    <a:pt x="35" y="49"/>
                  </a:cubicBezTo>
                  <a:cubicBezTo>
                    <a:pt x="35" y="49"/>
                    <a:pt x="36" y="49"/>
                    <a:pt x="36" y="49"/>
                  </a:cubicBezTo>
                  <a:cubicBezTo>
                    <a:pt x="37" y="50"/>
                    <a:pt x="38" y="50"/>
                    <a:pt x="38" y="50"/>
                  </a:cubicBezTo>
                  <a:cubicBezTo>
                    <a:pt x="39" y="50"/>
                    <a:pt x="39" y="50"/>
                    <a:pt x="39" y="50"/>
                  </a:cubicBezTo>
                  <a:cubicBezTo>
                    <a:pt x="39" y="50"/>
                    <a:pt x="40" y="50"/>
                    <a:pt x="40" y="49"/>
                  </a:cubicBezTo>
                  <a:cubicBezTo>
                    <a:pt x="40" y="49"/>
                    <a:pt x="40" y="49"/>
                    <a:pt x="40" y="48"/>
                  </a:cubicBezTo>
                  <a:cubicBezTo>
                    <a:pt x="40" y="4"/>
                    <a:pt x="40" y="4"/>
                    <a:pt x="40" y="4"/>
                  </a:cubicBezTo>
                  <a:cubicBezTo>
                    <a:pt x="40" y="3"/>
                    <a:pt x="40" y="3"/>
                    <a:pt x="40" y="3"/>
                  </a:cubicBezTo>
                  <a:cubicBezTo>
                    <a:pt x="40" y="3"/>
                    <a:pt x="40" y="3"/>
                    <a:pt x="39" y="2"/>
                  </a:cubicBezTo>
                  <a:close/>
                  <a:moveTo>
                    <a:pt x="34" y="31"/>
                  </a:moveTo>
                  <a:cubicBezTo>
                    <a:pt x="18" y="25"/>
                    <a:pt x="18" y="25"/>
                    <a:pt x="18" y="25"/>
                  </a:cubicBezTo>
                  <a:cubicBezTo>
                    <a:pt x="34" y="7"/>
                    <a:pt x="34" y="7"/>
                    <a:pt x="34" y="7"/>
                  </a:cubicBezTo>
                  <a:cubicBezTo>
                    <a:pt x="34" y="7"/>
                    <a:pt x="34" y="7"/>
                    <a:pt x="34" y="7"/>
                  </a:cubicBezTo>
                  <a:lnTo>
                    <a:pt x="34" y="3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2" name="Freeform 27"/>
            <p:cNvSpPr/>
            <p:nvPr/>
          </p:nvSpPr>
          <p:spPr bwMode="auto">
            <a:xfrm>
              <a:off x="2030162" y="5933476"/>
              <a:ext cx="85470" cy="76581"/>
            </a:xfrm>
            <a:custGeom>
              <a:avLst/>
              <a:gdLst>
                <a:gd name="T0" fmla="*/ 52 w 53"/>
                <a:gd name="T1" fmla="*/ 29 h 47"/>
                <a:gd name="T2" fmla="*/ 52 w 53"/>
                <a:gd name="T3" fmla="*/ 28 h 47"/>
                <a:gd name="T4" fmla="*/ 51 w 53"/>
                <a:gd name="T5" fmla="*/ 28 h 47"/>
                <a:gd name="T6" fmla="*/ 50 w 53"/>
                <a:gd name="T7" fmla="*/ 27 h 47"/>
                <a:gd name="T8" fmla="*/ 49 w 53"/>
                <a:gd name="T9" fmla="*/ 27 h 47"/>
                <a:gd name="T10" fmla="*/ 49 w 53"/>
                <a:gd name="T11" fmla="*/ 27 h 47"/>
                <a:gd name="T12" fmla="*/ 35 w 53"/>
                <a:gd name="T13" fmla="*/ 40 h 47"/>
                <a:gd name="T14" fmla="*/ 23 w 53"/>
                <a:gd name="T15" fmla="*/ 29 h 47"/>
                <a:gd name="T16" fmla="*/ 34 w 53"/>
                <a:gd name="T17" fmla="*/ 18 h 47"/>
                <a:gd name="T18" fmla="*/ 34 w 53"/>
                <a:gd name="T19" fmla="*/ 18 h 47"/>
                <a:gd name="T20" fmla="*/ 34 w 53"/>
                <a:gd name="T21" fmla="*/ 17 h 47"/>
                <a:gd name="T22" fmla="*/ 34 w 53"/>
                <a:gd name="T23" fmla="*/ 17 h 47"/>
                <a:gd name="T24" fmla="*/ 33 w 53"/>
                <a:gd name="T25" fmla="*/ 16 h 47"/>
                <a:gd name="T26" fmla="*/ 32 w 53"/>
                <a:gd name="T27" fmla="*/ 15 h 47"/>
                <a:gd name="T28" fmla="*/ 31 w 53"/>
                <a:gd name="T29" fmla="*/ 15 h 47"/>
                <a:gd name="T30" fmla="*/ 31 w 53"/>
                <a:gd name="T31" fmla="*/ 15 h 47"/>
                <a:gd name="T32" fmla="*/ 30 w 53"/>
                <a:gd name="T33" fmla="*/ 15 h 47"/>
                <a:gd name="T34" fmla="*/ 19 w 53"/>
                <a:gd name="T35" fmla="*/ 26 h 47"/>
                <a:gd name="T36" fmla="*/ 8 w 53"/>
                <a:gd name="T37" fmla="*/ 16 h 47"/>
                <a:gd name="T38" fmla="*/ 21 w 53"/>
                <a:gd name="T39" fmla="*/ 3 h 47"/>
                <a:gd name="T40" fmla="*/ 21 w 53"/>
                <a:gd name="T41" fmla="*/ 3 h 47"/>
                <a:gd name="T42" fmla="*/ 21 w 53"/>
                <a:gd name="T43" fmla="*/ 2 h 47"/>
                <a:gd name="T44" fmla="*/ 21 w 53"/>
                <a:gd name="T45" fmla="*/ 2 h 47"/>
                <a:gd name="T46" fmla="*/ 20 w 53"/>
                <a:gd name="T47" fmla="*/ 1 h 47"/>
                <a:gd name="T48" fmla="*/ 19 w 53"/>
                <a:gd name="T49" fmla="*/ 0 h 47"/>
                <a:gd name="T50" fmla="*/ 18 w 53"/>
                <a:gd name="T51" fmla="*/ 0 h 47"/>
                <a:gd name="T52" fmla="*/ 18 w 53"/>
                <a:gd name="T53" fmla="*/ 0 h 47"/>
                <a:gd name="T54" fmla="*/ 17 w 53"/>
                <a:gd name="T55" fmla="*/ 0 h 47"/>
                <a:gd name="T56" fmla="*/ 1 w 53"/>
                <a:gd name="T57" fmla="*/ 15 h 47"/>
                <a:gd name="T58" fmla="*/ 0 w 53"/>
                <a:gd name="T59" fmla="*/ 17 h 47"/>
                <a:gd name="T60" fmla="*/ 1 w 53"/>
                <a:gd name="T61" fmla="*/ 18 h 47"/>
                <a:gd name="T62" fmla="*/ 33 w 53"/>
                <a:gd name="T63" fmla="*/ 46 h 47"/>
                <a:gd name="T64" fmla="*/ 35 w 53"/>
                <a:gd name="T65" fmla="*/ 47 h 47"/>
                <a:gd name="T66" fmla="*/ 36 w 53"/>
                <a:gd name="T67" fmla="*/ 46 h 47"/>
                <a:gd name="T68" fmla="*/ 53 w 53"/>
                <a:gd name="T69" fmla="*/ 31 h 47"/>
                <a:gd name="T70" fmla="*/ 53 w 53"/>
                <a:gd name="T71" fmla="*/ 30 h 47"/>
                <a:gd name="T72" fmla="*/ 53 w 53"/>
                <a:gd name="T73" fmla="*/ 30 h 47"/>
                <a:gd name="T74" fmla="*/ 52 w 53"/>
                <a:gd name="T7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7">
                  <a:moveTo>
                    <a:pt x="52" y="29"/>
                  </a:moveTo>
                  <a:cubicBezTo>
                    <a:pt x="52" y="29"/>
                    <a:pt x="52" y="29"/>
                    <a:pt x="52" y="28"/>
                  </a:cubicBezTo>
                  <a:cubicBezTo>
                    <a:pt x="51" y="28"/>
                    <a:pt x="51" y="28"/>
                    <a:pt x="51" y="28"/>
                  </a:cubicBezTo>
                  <a:cubicBezTo>
                    <a:pt x="50" y="27"/>
                    <a:pt x="50" y="27"/>
                    <a:pt x="50" y="27"/>
                  </a:cubicBezTo>
                  <a:cubicBezTo>
                    <a:pt x="50" y="27"/>
                    <a:pt x="49" y="27"/>
                    <a:pt x="49" y="27"/>
                  </a:cubicBezTo>
                  <a:cubicBezTo>
                    <a:pt x="49" y="27"/>
                    <a:pt x="49" y="27"/>
                    <a:pt x="49" y="27"/>
                  </a:cubicBezTo>
                  <a:cubicBezTo>
                    <a:pt x="35" y="40"/>
                    <a:pt x="35" y="40"/>
                    <a:pt x="35" y="40"/>
                  </a:cubicBezTo>
                  <a:cubicBezTo>
                    <a:pt x="23" y="29"/>
                    <a:pt x="23" y="29"/>
                    <a:pt x="23" y="29"/>
                  </a:cubicBezTo>
                  <a:cubicBezTo>
                    <a:pt x="34" y="18"/>
                    <a:pt x="34" y="18"/>
                    <a:pt x="34" y="18"/>
                  </a:cubicBezTo>
                  <a:cubicBezTo>
                    <a:pt x="34" y="18"/>
                    <a:pt x="34" y="18"/>
                    <a:pt x="34" y="18"/>
                  </a:cubicBezTo>
                  <a:cubicBezTo>
                    <a:pt x="34" y="18"/>
                    <a:pt x="34" y="17"/>
                    <a:pt x="34" y="17"/>
                  </a:cubicBezTo>
                  <a:cubicBezTo>
                    <a:pt x="34" y="17"/>
                    <a:pt x="34" y="17"/>
                    <a:pt x="34" y="17"/>
                  </a:cubicBezTo>
                  <a:cubicBezTo>
                    <a:pt x="34" y="16"/>
                    <a:pt x="34" y="16"/>
                    <a:pt x="33" y="16"/>
                  </a:cubicBezTo>
                  <a:cubicBezTo>
                    <a:pt x="33" y="15"/>
                    <a:pt x="33" y="15"/>
                    <a:pt x="32" y="15"/>
                  </a:cubicBezTo>
                  <a:cubicBezTo>
                    <a:pt x="32" y="15"/>
                    <a:pt x="32" y="15"/>
                    <a:pt x="31" y="15"/>
                  </a:cubicBezTo>
                  <a:cubicBezTo>
                    <a:pt x="31" y="15"/>
                    <a:pt x="31" y="15"/>
                    <a:pt x="31" y="15"/>
                  </a:cubicBezTo>
                  <a:cubicBezTo>
                    <a:pt x="31" y="15"/>
                    <a:pt x="30" y="15"/>
                    <a:pt x="30" y="15"/>
                  </a:cubicBezTo>
                  <a:cubicBezTo>
                    <a:pt x="19" y="26"/>
                    <a:pt x="19" y="26"/>
                    <a:pt x="19" y="26"/>
                  </a:cubicBezTo>
                  <a:cubicBezTo>
                    <a:pt x="8" y="16"/>
                    <a:pt x="8" y="16"/>
                    <a:pt x="8" y="16"/>
                  </a:cubicBezTo>
                  <a:cubicBezTo>
                    <a:pt x="21" y="3"/>
                    <a:pt x="21" y="3"/>
                    <a:pt x="21" y="3"/>
                  </a:cubicBezTo>
                  <a:cubicBezTo>
                    <a:pt x="21" y="3"/>
                    <a:pt x="21" y="3"/>
                    <a:pt x="21" y="3"/>
                  </a:cubicBezTo>
                  <a:cubicBezTo>
                    <a:pt x="22" y="3"/>
                    <a:pt x="21" y="2"/>
                    <a:pt x="21" y="2"/>
                  </a:cubicBezTo>
                  <a:cubicBezTo>
                    <a:pt x="21" y="2"/>
                    <a:pt x="21" y="2"/>
                    <a:pt x="21" y="2"/>
                  </a:cubicBezTo>
                  <a:cubicBezTo>
                    <a:pt x="21" y="1"/>
                    <a:pt x="21" y="1"/>
                    <a:pt x="20" y="1"/>
                  </a:cubicBezTo>
                  <a:cubicBezTo>
                    <a:pt x="20" y="0"/>
                    <a:pt x="19" y="0"/>
                    <a:pt x="19" y="0"/>
                  </a:cubicBezTo>
                  <a:cubicBezTo>
                    <a:pt x="19" y="0"/>
                    <a:pt x="19" y="0"/>
                    <a:pt x="18" y="0"/>
                  </a:cubicBezTo>
                  <a:cubicBezTo>
                    <a:pt x="18" y="0"/>
                    <a:pt x="18" y="0"/>
                    <a:pt x="18" y="0"/>
                  </a:cubicBezTo>
                  <a:cubicBezTo>
                    <a:pt x="18" y="0"/>
                    <a:pt x="17" y="0"/>
                    <a:pt x="17" y="0"/>
                  </a:cubicBezTo>
                  <a:cubicBezTo>
                    <a:pt x="1" y="15"/>
                    <a:pt x="1" y="15"/>
                    <a:pt x="1" y="15"/>
                  </a:cubicBezTo>
                  <a:cubicBezTo>
                    <a:pt x="1" y="16"/>
                    <a:pt x="1" y="16"/>
                    <a:pt x="0" y="17"/>
                  </a:cubicBezTo>
                  <a:cubicBezTo>
                    <a:pt x="0" y="17"/>
                    <a:pt x="1" y="18"/>
                    <a:pt x="1" y="18"/>
                  </a:cubicBezTo>
                  <a:cubicBezTo>
                    <a:pt x="33" y="46"/>
                    <a:pt x="33" y="46"/>
                    <a:pt x="33" y="46"/>
                  </a:cubicBezTo>
                  <a:cubicBezTo>
                    <a:pt x="33" y="47"/>
                    <a:pt x="34" y="47"/>
                    <a:pt x="35" y="47"/>
                  </a:cubicBezTo>
                  <a:cubicBezTo>
                    <a:pt x="35" y="47"/>
                    <a:pt x="36" y="47"/>
                    <a:pt x="36" y="46"/>
                  </a:cubicBezTo>
                  <a:cubicBezTo>
                    <a:pt x="53" y="31"/>
                    <a:pt x="53" y="31"/>
                    <a:pt x="53" y="31"/>
                  </a:cubicBezTo>
                  <a:cubicBezTo>
                    <a:pt x="53" y="31"/>
                    <a:pt x="53" y="31"/>
                    <a:pt x="53" y="30"/>
                  </a:cubicBezTo>
                  <a:cubicBezTo>
                    <a:pt x="53" y="30"/>
                    <a:pt x="53" y="30"/>
                    <a:pt x="53" y="30"/>
                  </a:cubicBezTo>
                  <a:cubicBezTo>
                    <a:pt x="53" y="30"/>
                    <a:pt x="53" y="29"/>
                    <a:pt x="52" y="2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3" name="Freeform 28"/>
            <p:cNvSpPr>
              <a:spLocks noEditPoints="1"/>
            </p:cNvSpPr>
            <p:nvPr/>
          </p:nvSpPr>
          <p:spPr bwMode="auto">
            <a:xfrm>
              <a:off x="2070504" y="5893134"/>
              <a:ext cx="92308" cy="71111"/>
            </a:xfrm>
            <a:custGeom>
              <a:avLst/>
              <a:gdLst>
                <a:gd name="T0" fmla="*/ 56 w 57"/>
                <a:gd name="T1" fmla="*/ 19 h 44"/>
                <a:gd name="T2" fmla="*/ 56 w 57"/>
                <a:gd name="T3" fmla="*/ 19 h 44"/>
                <a:gd name="T4" fmla="*/ 54 w 57"/>
                <a:gd name="T5" fmla="*/ 18 h 44"/>
                <a:gd name="T6" fmla="*/ 42 w 57"/>
                <a:gd name="T7" fmla="*/ 16 h 44"/>
                <a:gd name="T8" fmla="*/ 39 w 57"/>
                <a:gd name="T9" fmla="*/ 15 h 44"/>
                <a:gd name="T10" fmla="*/ 36 w 57"/>
                <a:gd name="T11" fmla="*/ 15 h 44"/>
                <a:gd name="T12" fmla="*/ 33 w 57"/>
                <a:gd name="T13" fmla="*/ 15 h 44"/>
                <a:gd name="T14" fmla="*/ 31 w 57"/>
                <a:gd name="T15" fmla="*/ 16 h 44"/>
                <a:gd name="T16" fmla="*/ 32 w 57"/>
                <a:gd name="T17" fmla="*/ 12 h 44"/>
                <a:gd name="T18" fmla="*/ 31 w 57"/>
                <a:gd name="T19" fmla="*/ 9 h 44"/>
                <a:gd name="T20" fmla="*/ 30 w 57"/>
                <a:gd name="T21" fmla="*/ 5 h 44"/>
                <a:gd name="T22" fmla="*/ 26 w 57"/>
                <a:gd name="T23" fmla="*/ 2 h 44"/>
                <a:gd name="T24" fmla="*/ 22 w 57"/>
                <a:gd name="T25" fmla="*/ 1 h 44"/>
                <a:gd name="T26" fmla="*/ 18 w 57"/>
                <a:gd name="T27" fmla="*/ 0 h 44"/>
                <a:gd name="T28" fmla="*/ 14 w 57"/>
                <a:gd name="T29" fmla="*/ 1 h 44"/>
                <a:gd name="T30" fmla="*/ 9 w 57"/>
                <a:gd name="T31" fmla="*/ 4 h 44"/>
                <a:gd name="T32" fmla="*/ 8 w 57"/>
                <a:gd name="T33" fmla="*/ 6 h 44"/>
                <a:gd name="T34" fmla="*/ 6 w 57"/>
                <a:gd name="T35" fmla="*/ 8 h 44"/>
                <a:gd name="T36" fmla="*/ 0 w 57"/>
                <a:gd name="T37" fmla="*/ 16 h 44"/>
                <a:gd name="T38" fmla="*/ 0 w 57"/>
                <a:gd name="T39" fmla="*/ 17 h 44"/>
                <a:gd name="T40" fmla="*/ 1 w 57"/>
                <a:gd name="T41" fmla="*/ 19 h 44"/>
                <a:gd name="T42" fmla="*/ 37 w 57"/>
                <a:gd name="T43" fmla="*/ 43 h 44"/>
                <a:gd name="T44" fmla="*/ 38 w 57"/>
                <a:gd name="T45" fmla="*/ 44 h 44"/>
                <a:gd name="T46" fmla="*/ 38 w 57"/>
                <a:gd name="T47" fmla="*/ 43 h 44"/>
                <a:gd name="T48" fmla="*/ 39 w 57"/>
                <a:gd name="T49" fmla="*/ 43 h 44"/>
                <a:gd name="T50" fmla="*/ 40 w 57"/>
                <a:gd name="T51" fmla="*/ 42 h 44"/>
                <a:gd name="T52" fmla="*/ 41 w 57"/>
                <a:gd name="T53" fmla="*/ 40 h 44"/>
                <a:gd name="T54" fmla="*/ 41 w 57"/>
                <a:gd name="T55" fmla="*/ 40 h 44"/>
                <a:gd name="T56" fmla="*/ 41 w 57"/>
                <a:gd name="T57" fmla="*/ 39 h 44"/>
                <a:gd name="T58" fmla="*/ 41 w 57"/>
                <a:gd name="T59" fmla="*/ 39 h 44"/>
                <a:gd name="T60" fmla="*/ 24 w 57"/>
                <a:gd name="T61" fmla="*/ 27 h 44"/>
                <a:gd name="T62" fmla="*/ 27 w 57"/>
                <a:gd name="T63" fmla="*/ 24 h 44"/>
                <a:gd name="T64" fmla="*/ 30 w 57"/>
                <a:gd name="T65" fmla="*/ 22 h 44"/>
                <a:gd name="T66" fmla="*/ 33 w 57"/>
                <a:gd name="T67" fmla="*/ 21 h 44"/>
                <a:gd name="T68" fmla="*/ 36 w 57"/>
                <a:gd name="T69" fmla="*/ 21 h 44"/>
                <a:gd name="T70" fmla="*/ 40 w 57"/>
                <a:gd name="T71" fmla="*/ 21 h 44"/>
                <a:gd name="T72" fmla="*/ 52 w 57"/>
                <a:gd name="T73" fmla="*/ 24 h 44"/>
                <a:gd name="T74" fmla="*/ 53 w 57"/>
                <a:gd name="T75" fmla="*/ 24 h 44"/>
                <a:gd name="T76" fmla="*/ 54 w 57"/>
                <a:gd name="T77" fmla="*/ 24 h 44"/>
                <a:gd name="T78" fmla="*/ 54 w 57"/>
                <a:gd name="T79" fmla="*/ 24 h 44"/>
                <a:gd name="T80" fmla="*/ 55 w 57"/>
                <a:gd name="T81" fmla="*/ 22 h 44"/>
                <a:gd name="T82" fmla="*/ 56 w 57"/>
                <a:gd name="T83" fmla="*/ 21 h 44"/>
                <a:gd name="T84" fmla="*/ 57 w 57"/>
                <a:gd name="T85" fmla="*/ 20 h 44"/>
                <a:gd name="T86" fmla="*/ 57 w 57"/>
                <a:gd name="T87" fmla="*/ 20 h 44"/>
                <a:gd name="T88" fmla="*/ 56 w 57"/>
                <a:gd name="T89" fmla="*/ 19 h 44"/>
                <a:gd name="T90" fmla="*/ 26 w 57"/>
                <a:gd name="T91" fmla="*/ 16 h 44"/>
                <a:gd name="T92" fmla="*/ 24 w 57"/>
                <a:gd name="T93" fmla="*/ 20 h 44"/>
                <a:gd name="T94" fmla="*/ 20 w 57"/>
                <a:gd name="T95" fmla="*/ 25 h 44"/>
                <a:gd name="T96" fmla="*/ 7 w 57"/>
                <a:gd name="T97" fmla="*/ 16 h 44"/>
                <a:gd name="T98" fmla="*/ 10 w 57"/>
                <a:gd name="T99" fmla="*/ 12 h 44"/>
                <a:gd name="T100" fmla="*/ 12 w 57"/>
                <a:gd name="T101" fmla="*/ 9 h 44"/>
                <a:gd name="T102" fmla="*/ 13 w 57"/>
                <a:gd name="T103" fmla="*/ 8 h 44"/>
                <a:gd name="T104" fmla="*/ 18 w 57"/>
                <a:gd name="T105" fmla="*/ 6 h 44"/>
                <a:gd name="T106" fmla="*/ 23 w 57"/>
                <a:gd name="T107" fmla="*/ 8 h 44"/>
                <a:gd name="T108" fmla="*/ 25 w 57"/>
                <a:gd name="T109" fmla="*/ 10 h 44"/>
                <a:gd name="T110" fmla="*/ 26 w 57"/>
                <a:gd name="T111" fmla="*/ 13 h 44"/>
                <a:gd name="T112" fmla="*/ 26 w 57"/>
                <a:gd name="T11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44">
                  <a:moveTo>
                    <a:pt x="56" y="19"/>
                  </a:moveTo>
                  <a:cubicBezTo>
                    <a:pt x="56" y="19"/>
                    <a:pt x="56" y="19"/>
                    <a:pt x="56" y="19"/>
                  </a:cubicBezTo>
                  <a:cubicBezTo>
                    <a:pt x="55" y="19"/>
                    <a:pt x="55" y="19"/>
                    <a:pt x="54" y="18"/>
                  </a:cubicBezTo>
                  <a:cubicBezTo>
                    <a:pt x="42" y="16"/>
                    <a:pt x="42" y="16"/>
                    <a:pt x="42" y="16"/>
                  </a:cubicBezTo>
                  <a:cubicBezTo>
                    <a:pt x="41" y="15"/>
                    <a:pt x="40" y="15"/>
                    <a:pt x="39" y="15"/>
                  </a:cubicBezTo>
                  <a:cubicBezTo>
                    <a:pt x="38" y="15"/>
                    <a:pt x="37" y="15"/>
                    <a:pt x="36" y="15"/>
                  </a:cubicBezTo>
                  <a:cubicBezTo>
                    <a:pt x="35" y="15"/>
                    <a:pt x="34" y="15"/>
                    <a:pt x="33" y="15"/>
                  </a:cubicBezTo>
                  <a:cubicBezTo>
                    <a:pt x="32" y="15"/>
                    <a:pt x="32" y="16"/>
                    <a:pt x="31" y="16"/>
                  </a:cubicBezTo>
                  <a:cubicBezTo>
                    <a:pt x="31" y="15"/>
                    <a:pt x="32" y="13"/>
                    <a:pt x="32" y="12"/>
                  </a:cubicBezTo>
                  <a:cubicBezTo>
                    <a:pt x="32" y="11"/>
                    <a:pt x="32" y="10"/>
                    <a:pt x="31" y="9"/>
                  </a:cubicBezTo>
                  <a:cubicBezTo>
                    <a:pt x="31" y="7"/>
                    <a:pt x="30" y="6"/>
                    <a:pt x="30" y="5"/>
                  </a:cubicBezTo>
                  <a:cubicBezTo>
                    <a:pt x="29" y="4"/>
                    <a:pt x="28" y="3"/>
                    <a:pt x="26" y="2"/>
                  </a:cubicBezTo>
                  <a:cubicBezTo>
                    <a:pt x="25" y="2"/>
                    <a:pt x="24" y="1"/>
                    <a:pt x="22" y="1"/>
                  </a:cubicBezTo>
                  <a:cubicBezTo>
                    <a:pt x="21" y="0"/>
                    <a:pt x="19" y="0"/>
                    <a:pt x="18" y="0"/>
                  </a:cubicBezTo>
                  <a:cubicBezTo>
                    <a:pt x="17" y="0"/>
                    <a:pt x="15" y="1"/>
                    <a:pt x="14" y="1"/>
                  </a:cubicBezTo>
                  <a:cubicBezTo>
                    <a:pt x="12" y="2"/>
                    <a:pt x="11" y="3"/>
                    <a:pt x="9" y="4"/>
                  </a:cubicBezTo>
                  <a:cubicBezTo>
                    <a:pt x="9" y="5"/>
                    <a:pt x="9" y="5"/>
                    <a:pt x="8" y="6"/>
                  </a:cubicBezTo>
                  <a:cubicBezTo>
                    <a:pt x="7" y="6"/>
                    <a:pt x="7" y="7"/>
                    <a:pt x="6" y="8"/>
                  </a:cubicBezTo>
                  <a:cubicBezTo>
                    <a:pt x="0" y="16"/>
                    <a:pt x="0" y="16"/>
                    <a:pt x="0" y="16"/>
                  </a:cubicBezTo>
                  <a:cubicBezTo>
                    <a:pt x="0" y="16"/>
                    <a:pt x="0" y="17"/>
                    <a:pt x="0" y="17"/>
                  </a:cubicBezTo>
                  <a:cubicBezTo>
                    <a:pt x="0" y="18"/>
                    <a:pt x="0" y="18"/>
                    <a:pt x="1" y="19"/>
                  </a:cubicBezTo>
                  <a:cubicBezTo>
                    <a:pt x="37" y="43"/>
                    <a:pt x="37" y="43"/>
                    <a:pt x="37" y="43"/>
                  </a:cubicBezTo>
                  <a:cubicBezTo>
                    <a:pt x="37" y="44"/>
                    <a:pt x="38" y="44"/>
                    <a:pt x="38" y="44"/>
                  </a:cubicBezTo>
                  <a:cubicBezTo>
                    <a:pt x="38" y="44"/>
                    <a:pt x="38" y="44"/>
                    <a:pt x="38" y="43"/>
                  </a:cubicBezTo>
                  <a:cubicBezTo>
                    <a:pt x="39" y="43"/>
                    <a:pt x="39" y="43"/>
                    <a:pt x="39" y="43"/>
                  </a:cubicBezTo>
                  <a:cubicBezTo>
                    <a:pt x="40" y="43"/>
                    <a:pt x="40" y="42"/>
                    <a:pt x="40" y="42"/>
                  </a:cubicBezTo>
                  <a:cubicBezTo>
                    <a:pt x="41" y="41"/>
                    <a:pt x="41" y="41"/>
                    <a:pt x="41" y="40"/>
                  </a:cubicBezTo>
                  <a:cubicBezTo>
                    <a:pt x="41" y="40"/>
                    <a:pt x="41" y="40"/>
                    <a:pt x="41" y="40"/>
                  </a:cubicBezTo>
                  <a:cubicBezTo>
                    <a:pt x="42" y="39"/>
                    <a:pt x="42" y="39"/>
                    <a:pt x="41" y="39"/>
                  </a:cubicBezTo>
                  <a:cubicBezTo>
                    <a:pt x="41" y="39"/>
                    <a:pt x="41" y="39"/>
                    <a:pt x="41" y="39"/>
                  </a:cubicBezTo>
                  <a:cubicBezTo>
                    <a:pt x="24" y="27"/>
                    <a:pt x="24" y="27"/>
                    <a:pt x="24" y="27"/>
                  </a:cubicBezTo>
                  <a:cubicBezTo>
                    <a:pt x="27" y="24"/>
                    <a:pt x="27" y="24"/>
                    <a:pt x="27" y="24"/>
                  </a:cubicBezTo>
                  <a:cubicBezTo>
                    <a:pt x="28" y="23"/>
                    <a:pt x="29" y="22"/>
                    <a:pt x="30" y="22"/>
                  </a:cubicBezTo>
                  <a:cubicBezTo>
                    <a:pt x="31" y="21"/>
                    <a:pt x="32" y="21"/>
                    <a:pt x="33" y="21"/>
                  </a:cubicBezTo>
                  <a:cubicBezTo>
                    <a:pt x="34" y="20"/>
                    <a:pt x="35" y="20"/>
                    <a:pt x="36" y="21"/>
                  </a:cubicBezTo>
                  <a:cubicBezTo>
                    <a:pt x="37" y="21"/>
                    <a:pt x="39" y="21"/>
                    <a:pt x="40" y="21"/>
                  </a:cubicBezTo>
                  <a:cubicBezTo>
                    <a:pt x="52" y="24"/>
                    <a:pt x="52" y="24"/>
                    <a:pt x="52" y="24"/>
                  </a:cubicBezTo>
                  <a:cubicBezTo>
                    <a:pt x="52" y="24"/>
                    <a:pt x="53" y="24"/>
                    <a:pt x="53" y="24"/>
                  </a:cubicBezTo>
                  <a:cubicBezTo>
                    <a:pt x="53" y="24"/>
                    <a:pt x="53" y="24"/>
                    <a:pt x="54" y="24"/>
                  </a:cubicBezTo>
                  <a:cubicBezTo>
                    <a:pt x="54" y="24"/>
                    <a:pt x="54" y="24"/>
                    <a:pt x="54" y="24"/>
                  </a:cubicBezTo>
                  <a:cubicBezTo>
                    <a:pt x="55" y="23"/>
                    <a:pt x="55" y="23"/>
                    <a:pt x="55" y="22"/>
                  </a:cubicBezTo>
                  <a:cubicBezTo>
                    <a:pt x="56" y="22"/>
                    <a:pt x="56" y="21"/>
                    <a:pt x="56" y="21"/>
                  </a:cubicBezTo>
                  <a:cubicBezTo>
                    <a:pt x="57" y="21"/>
                    <a:pt x="57" y="20"/>
                    <a:pt x="57" y="20"/>
                  </a:cubicBezTo>
                  <a:cubicBezTo>
                    <a:pt x="57" y="20"/>
                    <a:pt x="57" y="20"/>
                    <a:pt x="57" y="20"/>
                  </a:cubicBezTo>
                  <a:cubicBezTo>
                    <a:pt x="57" y="19"/>
                    <a:pt x="57" y="19"/>
                    <a:pt x="56" y="19"/>
                  </a:cubicBezTo>
                  <a:close/>
                  <a:moveTo>
                    <a:pt x="26" y="16"/>
                  </a:moveTo>
                  <a:cubicBezTo>
                    <a:pt x="26" y="17"/>
                    <a:pt x="25" y="19"/>
                    <a:pt x="24" y="20"/>
                  </a:cubicBezTo>
                  <a:cubicBezTo>
                    <a:pt x="20" y="25"/>
                    <a:pt x="20" y="25"/>
                    <a:pt x="20" y="25"/>
                  </a:cubicBezTo>
                  <a:cubicBezTo>
                    <a:pt x="7" y="16"/>
                    <a:pt x="7" y="16"/>
                    <a:pt x="7" y="16"/>
                  </a:cubicBezTo>
                  <a:cubicBezTo>
                    <a:pt x="10" y="12"/>
                    <a:pt x="10" y="12"/>
                    <a:pt x="10" y="12"/>
                  </a:cubicBezTo>
                  <a:cubicBezTo>
                    <a:pt x="11" y="11"/>
                    <a:pt x="11" y="10"/>
                    <a:pt x="12" y="9"/>
                  </a:cubicBezTo>
                  <a:cubicBezTo>
                    <a:pt x="12" y="9"/>
                    <a:pt x="13" y="8"/>
                    <a:pt x="13" y="8"/>
                  </a:cubicBezTo>
                  <a:cubicBezTo>
                    <a:pt x="15" y="7"/>
                    <a:pt x="17" y="6"/>
                    <a:pt x="18" y="6"/>
                  </a:cubicBezTo>
                  <a:cubicBezTo>
                    <a:pt x="20" y="6"/>
                    <a:pt x="21" y="7"/>
                    <a:pt x="23" y="8"/>
                  </a:cubicBezTo>
                  <a:cubicBezTo>
                    <a:pt x="24" y="9"/>
                    <a:pt x="25" y="9"/>
                    <a:pt x="25" y="10"/>
                  </a:cubicBezTo>
                  <a:cubicBezTo>
                    <a:pt x="26" y="11"/>
                    <a:pt x="26" y="12"/>
                    <a:pt x="26" y="13"/>
                  </a:cubicBezTo>
                  <a:cubicBezTo>
                    <a:pt x="26" y="14"/>
                    <a:pt x="26" y="15"/>
                    <a:pt x="26" y="1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4" name="Freeform 29"/>
            <p:cNvSpPr/>
            <p:nvPr/>
          </p:nvSpPr>
          <p:spPr bwMode="auto">
            <a:xfrm>
              <a:off x="1758710" y="6031254"/>
              <a:ext cx="25983" cy="73163"/>
            </a:xfrm>
            <a:custGeom>
              <a:avLst/>
              <a:gdLst>
                <a:gd name="T0" fmla="*/ 15 w 16"/>
                <a:gd name="T1" fmla="*/ 1 h 45"/>
                <a:gd name="T2" fmla="*/ 14 w 16"/>
                <a:gd name="T3" fmla="*/ 1 h 45"/>
                <a:gd name="T4" fmla="*/ 13 w 16"/>
                <a:gd name="T5" fmla="*/ 0 h 45"/>
                <a:gd name="T6" fmla="*/ 11 w 16"/>
                <a:gd name="T7" fmla="*/ 0 h 45"/>
                <a:gd name="T8" fmla="*/ 10 w 16"/>
                <a:gd name="T9" fmla="*/ 0 h 45"/>
                <a:gd name="T10" fmla="*/ 9 w 16"/>
                <a:gd name="T11" fmla="*/ 0 h 45"/>
                <a:gd name="T12" fmla="*/ 9 w 16"/>
                <a:gd name="T13" fmla="*/ 1 h 45"/>
                <a:gd name="T14" fmla="*/ 0 w 16"/>
                <a:gd name="T15" fmla="*/ 43 h 45"/>
                <a:gd name="T16" fmla="*/ 0 w 16"/>
                <a:gd name="T17" fmla="*/ 44 h 45"/>
                <a:gd name="T18" fmla="*/ 1 w 16"/>
                <a:gd name="T19" fmla="*/ 44 h 45"/>
                <a:gd name="T20" fmla="*/ 2 w 16"/>
                <a:gd name="T21" fmla="*/ 44 h 45"/>
                <a:gd name="T22" fmla="*/ 3 w 16"/>
                <a:gd name="T23" fmla="*/ 45 h 45"/>
                <a:gd name="T24" fmla="*/ 5 w 16"/>
                <a:gd name="T25" fmla="*/ 45 h 45"/>
                <a:gd name="T26" fmla="*/ 6 w 16"/>
                <a:gd name="T27" fmla="*/ 45 h 45"/>
                <a:gd name="T28" fmla="*/ 6 w 16"/>
                <a:gd name="T29" fmla="*/ 45 h 45"/>
                <a:gd name="T30" fmla="*/ 7 w 16"/>
                <a:gd name="T31" fmla="*/ 44 h 45"/>
                <a:gd name="T32" fmla="*/ 16 w 16"/>
                <a:gd name="T33" fmla="*/ 2 h 45"/>
                <a:gd name="T34" fmla="*/ 15 w 16"/>
                <a:gd name="T35" fmla="*/ 1 h 45"/>
                <a:gd name="T36" fmla="*/ 15 w 16"/>
                <a:gd name="T3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45">
                  <a:moveTo>
                    <a:pt x="15" y="1"/>
                  </a:moveTo>
                  <a:cubicBezTo>
                    <a:pt x="15" y="1"/>
                    <a:pt x="14" y="1"/>
                    <a:pt x="14" y="1"/>
                  </a:cubicBezTo>
                  <a:cubicBezTo>
                    <a:pt x="14" y="0"/>
                    <a:pt x="13" y="0"/>
                    <a:pt x="13" y="0"/>
                  </a:cubicBezTo>
                  <a:cubicBezTo>
                    <a:pt x="12" y="0"/>
                    <a:pt x="11" y="0"/>
                    <a:pt x="11" y="0"/>
                  </a:cubicBezTo>
                  <a:cubicBezTo>
                    <a:pt x="11" y="0"/>
                    <a:pt x="10" y="0"/>
                    <a:pt x="10" y="0"/>
                  </a:cubicBezTo>
                  <a:cubicBezTo>
                    <a:pt x="10" y="0"/>
                    <a:pt x="10" y="0"/>
                    <a:pt x="9" y="0"/>
                  </a:cubicBezTo>
                  <a:cubicBezTo>
                    <a:pt x="9" y="0"/>
                    <a:pt x="9" y="1"/>
                    <a:pt x="9" y="1"/>
                  </a:cubicBezTo>
                  <a:cubicBezTo>
                    <a:pt x="0" y="43"/>
                    <a:pt x="0" y="43"/>
                    <a:pt x="0" y="43"/>
                  </a:cubicBezTo>
                  <a:cubicBezTo>
                    <a:pt x="0" y="43"/>
                    <a:pt x="0" y="43"/>
                    <a:pt x="0" y="44"/>
                  </a:cubicBezTo>
                  <a:cubicBezTo>
                    <a:pt x="0" y="44"/>
                    <a:pt x="0" y="44"/>
                    <a:pt x="1" y="44"/>
                  </a:cubicBezTo>
                  <a:cubicBezTo>
                    <a:pt x="1" y="44"/>
                    <a:pt x="1" y="44"/>
                    <a:pt x="2" y="44"/>
                  </a:cubicBezTo>
                  <a:cubicBezTo>
                    <a:pt x="2" y="44"/>
                    <a:pt x="3" y="45"/>
                    <a:pt x="3" y="45"/>
                  </a:cubicBezTo>
                  <a:cubicBezTo>
                    <a:pt x="4" y="45"/>
                    <a:pt x="4" y="45"/>
                    <a:pt x="5" y="45"/>
                  </a:cubicBezTo>
                  <a:cubicBezTo>
                    <a:pt x="5" y="45"/>
                    <a:pt x="5" y="45"/>
                    <a:pt x="6" y="45"/>
                  </a:cubicBezTo>
                  <a:cubicBezTo>
                    <a:pt x="6" y="45"/>
                    <a:pt x="6" y="45"/>
                    <a:pt x="6" y="45"/>
                  </a:cubicBezTo>
                  <a:cubicBezTo>
                    <a:pt x="6" y="44"/>
                    <a:pt x="7" y="44"/>
                    <a:pt x="7" y="44"/>
                  </a:cubicBezTo>
                  <a:cubicBezTo>
                    <a:pt x="16" y="2"/>
                    <a:pt x="16" y="2"/>
                    <a:pt x="16" y="2"/>
                  </a:cubicBezTo>
                  <a:cubicBezTo>
                    <a:pt x="16" y="2"/>
                    <a:pt x="16" y="1"/>
                    <a:pt x="15" y="1"/>
                  </a:cubicBezTo>
                  <a:cubicBezTo>
                    <a:pt x="15" y="1"/>
                    <a:pt x="15" y="1"/>
                    <a:pt x="15" y="1"/>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5" name="Freeform 30"/>
            <p:cNvSpPr/>
            <p:nvPr/>
          </p:nvSpPr>
          <p:spPr bwMode="auto">
            <a:xfrm>
              <a:off x="1972727" y="5966297"/>
              <a:ext cx="77949" cy="79316"/>
            </a:xfrm>
            <a:custGeom>
              <a:avLst/>
              <a:gdLst>
                <a:gd name="T0" fmla="*/ 35 w 48"/>
                <a:gd name="T1" fmla="*/ 1 h 49"/>
                <a:gd name="T2" fmla="*/ 34 w 48"/>
                <a:gd name="T3" fmla="*/ 0 h 49"/>
                <a:gd name="T4" fmla="*/ 34 w 48"/>
                <a:gd name="T5" fmla="*/ 0 h 49"/>
                <a:gd name="T6" fmla="*/ 33 w 48"/>
                <a:gd name="T7" fmla="*/ 0 h 49"/>
                <a:gd name="T8" fmla="*/ 31 w 48"/>
                <a:gd name="T9" fmla="*/ 1 h 49"/>
                <a:gd name="T10" fmla="*/ 30 w 48"/>
                <a:gd name="T11" fmla="*/ 2 h 49"/>
                <a:gd name="T12" fmla="*/ 29 w 48"/>
                <a:gd name="T13" fmla="*/ 2 h 49"/>
                <a:gd name="T14" fmla="*/ 29 w 48"/>
                <a:gd name="T15" fmla="*/ 3 h 49"/>
                <a:gd name="T16" fmla="*/ 29 w 48"/>
                <a:gd name="T17" fmla="*/ 4 h 49"/>
                <a:gd name="T18" fmla="*/ 41 w 48"/>
                <a:gd name="T19" fmla="*/ 42 h 49"/>
                <a:gd name="T20" fmla="*/ 41 w 48"/>
                <a:gd name="T21" fmla="*/ 42 h 49"/>
                <a:gd name="T22" fmla="*/ 6 w 48"/>
                <a:gd name="T23" fmla="*/ 18 h 49"/>
                <a:gd name="T24" fmla="*/ 6 w 48"/>
                <a:gd name="T25" fmla="*/ 18 h 49"/>
                <a:gd name="T26" fmla="*/ 5 w 48"/>
                <a:gd name="T27" fmla="*/ 18 h 49"/>
                <a:gd name="T28" fmla="*/ 4 w 48"/>
                <a:gd name="T29" fmla="*/ 18 h 49"/>
                <a:gd name="T30" fmla="*/ 3 w 48"/>
                <a:gd name="T31" fmla="*/ 19 h 49"/>
                <a:gd name="T32" fmla="*/ 1 w 48"/>
                <a:gd name="T33" fmla="*/ 20 h 49"/>
                <a:gd name="T34" fmla="*/ 0 w 48"/>
                <a:gd name="T35" fmla="*/ 21 h 49"/>
                <a:gd name="T36" fmla="*/ 0 w 48"/>
                <a:gd name="T37" fmla="*/ 22 h 49"/>
                <a:gd name="T38" fmla="*/ 1 w 48"/>
                <a:gd name="T39" fmla="*/ 23 h 49"/>
                <a:gd name="T40" fmla="*/ 41 w 48"/>
                <a:gd name="T41" fmla="*/ 48 h 49"/>
                <a:gd name="T42" fmla="*/ 41 w 48"/>
                <a:gd name="T43" fmla="*/ 49 h 49"/>
                <a:gd name="T44" fmla="*/ 42 w 48"/>
                <a:gd name="T45" fmla="*/ 49 h 49"/>
                <a:gd name="T46" fmla="*/ 42 w 48"/>
                <a:gd name="T47" fmla="*/ 49 h 49"/>
                <a:gd name="T48" fmla="*/ 43 w 48"/>
                <a:gd name="T49" fmla="*/ 48 h 49"/>
                <a:gd name="T50" fmla="*/ 44 w 48"/>
                <a:gd name="T51" fmla="*/ 48 h 49"/>
                <a:gd name="T52" fmla="*/ 45 w 48"/>
                <a:gd name="T53" fmla="*/ 47 h 49"/>
                <a:gd name="T54" fmla="*/ 46 w 48"/>
                <a:gd name="T55" fmla="*/ 46 h 49"/>
                <a:gd name="T56" fmla="*/ 47 w 48"/>
                <a:gd name="T57" fmla="*/ 45 h 49"/>
                <a:gd name="T58" fmla="*/ 48 w 48"/>
                <a:gd name="T59" fmla="*/ 45 h 49"/>
                <a:gd name="T60" fmla="*/ 48 w 48"/>
                <a:gd name="T61" fmla="*/ 44 h 49"/>
                <a:gd name="T62" fmla="*/ 35 w 48"/>
                <a:gd name="T6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9">
                  <a:moveTo>
                    <a:pt x="35" y="1"/>
                  </a:moveTo>
                  <a:cubicBezTo>
                    <a:pt x="35" y="1"/>
                    <a:pt x="34" y="0"/>
                    <a:pt x="34" y="0"/>
                  </a:cubicBezTo>
                  <a:cubicBezTo>
                    <a:pt x="34" y="0"/>
                    <a:pt x="34" y="0"/>
                    <a:pt x="34" y="0"/>
                  </a:cubicBezTo>
                  <a:cubicBezTo>
                    <a:pt x="33" y="0"/>
                    <a:pt x="33" y="0"/>
                    <a:pt x="33" y="0"/>
                  </a:cubicBezTo>
                  <a:cubicBezTo>
                    <a:pt x="32" y="0"/>
                    <a:pt x="32" y="0"/>
                    <a:pt x="31" y="1"/>
                  </a:cubicBezTo>
                  <a:cubicBezTo>
                    <a:pt x="30" y="1"/>
                    <a:pt x="30" y="1"/>
                    <a:pt x="30" y="2"/>
                  </a:cubicBezTo>
                  <a:cubicBezTo>
                    <a:pt x="29" y="2"/>
                    <a:pt x="29" y="2"/>
                    <a:pt x="29" y="2"/>
                  </a:cubicBezTo>
                  <a:cubicBezTo>
                    <a:pt x="29" y="3"/>
                    <a:pt x="29" y="3"/>
                    <a:pt x="29" y="3"/>
                  </a:cubicBezTo>
                  <a:cubicBezTo>
                    <a:pt x="29" y="3"/>
                    <a:pt x="29" y="3"/>
                    <a:pt x="29" y="4"/>
                  </a:cubicBezTo>
                  <a:cubicBezTo>
                    <a:pt x="41" y="42"/>
                    <a:pt x="41" y="42"/>
                    <a:pt x="41" y="42"/>
                  </a:cubicBezTo>
                  <a:cubicBezTo>
                    <a:pt x="41" y="42"/>
                    <a:pt x="41" y="42"/>
                    <a:pt x="41" y="42"/>
                  </a:cubicBezTo>
                  <a:cubicBezTo>
                    <a:pt x="6" y="18"/>
                    <a:pt x="6" y="18"/>
                    <a:pt x="6" y="18"/>
                  </a:cubicBezTo>
                  <a:cubicBezTo>
                    <a:pt x="6" y="18"/>
                    <a:pt x="6" y="18"/>
                    <a:pt x="6" y="18"/>
                  </a:cubicBezTo>
                  <a:cubicBezTo>
                    <a:pt x="5" y="18"/>
                    <a:pt x="5" y="18"/>
                    <a:pt x="5" y="18"/>
                  </a:cubicBezTo>
                  <a:cubicBezTo>
                    <a:pt x="5" y="18"/>
                    <a:pt x="4" y="18"/>
                    <a:pt x="4" y="18"/>
                  </a:cubicBezTo>
                  <a:cubicBezTo>
                    <a:pt x="4" y="18"/>
                    <a:pt x="3" y="19"/>
                    <a:pt x="3" y="19"/>
                  </a:cubicBezTo>
                  <a:cubicBezTo>
                    <a:pt x="2" y="20"/>
                    <a:pt x="1" y="20"/>
                    <a:pt x="1" y="20"/>
                  </a:cubicBezTo>
                  <a:cubicBezTo>
                    <a:pt x="1" y="21"/>
                    <a:pt x="0" y="21"/>
                    <a:pt x="0" y="21"/>
                  </a:cubicBezTo>
                  <a:cubicBezTo>
                    <a:pt x="0" y="21"/>
                    <a:pt x="0" y="22"/>
                    <a:pt x="0" y="22"/>
                  </a:cubicBezTo>
                  <a:cubicBezTo>
                    <a:pt x="1" y="22"/>
                    <a:pt x="1" y="22"/>
                    <a:pt x="1" y="23"/>
                  </a:cubicBezTo>
                  <a:cubicBezTo>
                    <a:pt x="41" y="48"/>
                    <a:pt x="41" y="48"/>
                    <a:pt x="41" y="48"/>
                  </a:cubicBezTo>
                  <a:cubicBezTo>
                    <a:pt x="41" y="49"/>
                    <a:pt x="41" y="49"/>
                    <a:pt x="41" y="49"/>
                  </a:cubicBezTo>
                  <a:cubicBezTo>
                    <a:pt x="41" y="49"/>
                    <a:pt x="41" y="49"/>
                    <a:pt x="42" y="49"/>
                  </a:cubicBezTo>
                  <a:cubicBezTo>
                    <a:pt x="42" y="49"/>
                    <a:pt x="42" y="49"/>
                    <a:pt x="42" y="49"/>
                  </a:cubicBezTo>
                  <a:cubicBezTo>
                    <a:pt x="42" y="49"/>
                    <a:pt x="43" y="48"/>
                    <a:pt x="43" y="48"/>
                  </a:cubicBezTo>
                  <a:cubicBezTo>
                    <a:pt x="43" y="48"/>
                    <a:pt x="43" y="48"/>
                    <a:pt x="44" y="48"/>
                  </a:cubicBezTo>
                  <a:cubicBezTo>
                    <a:pt x="44" y="48"/>
                    <a:pt x="45" y="47"/>
                    <a:pt x="45" y="47"/>
                  </a:cubicBezTo>
                  <a:cubicBezTo>
                    <a:pt x="46" y="47"/>
                    <a:pt x="46" y="46"/>
                    <a:pt x="46" y="46"/>
                  </a:cubicBezTo>
                  <a:cubicBezTo>
                    <a:pt x="47" y="46"/>
                    <a:pt x="47" y="46"/>
                    <a:pt x="47" y="45"/>
                  </a:cubicBezTo>
                  <a:cubicBezTo>
                    <a:pt x="48" y="45"/>
                    <a:pt x="48" y="45"/>
                    <a:pt x="48" y="45"/>
                  </a:cubicBezTo>
                  <a:cubicBezTo>
                    <a:pt x="48" y="44"/>
                    <a:pt x="48" y="44"/>
                    <a:pt x="48" y="44"/>
                  </a:cubicBezTo>
                  <a:lnTo>
                    <a:pt x="35" y="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6" name="Freeform 31"/>
            <p:cNvSpPr/>
            <p:nvPr/>
          </p:nvSpPr>
          <p:spPr bwMode="auto">
            <a:xfrm>
              <a:off x="1885205" y="6016895"/>
              <a:ext cx="80000" cy="84103"/>
            </a:xfrm>
            <a:custGeom>
              <a:avLst/>
              <a:gdLst>
                <a:gd name="T0" fmla="*/ 35 w 49"/>
                <a:gd name="T1" fmla="*/ 0 h 52"/>
                <a:gd name="T2" fmla="*/ 35 w 49"/>
                <a:gd name="T3" fmla="*/ 0 h 52"/>
                <a:gd name="T4" fmla="*/ 34 w 49"/>
                <a:gd name="T5" fmla="*/ 0 h 52"/>
                <a:gd name="T6" fmla="*/ 33 w 49"/>
                <a:gd name="T7" fmla="*/ 0 h 52"/>
                <a:gd name="T8" fmla="*/ 32 w 49"/>
                <a:gd name="T9" fmla="*/ 0 h 52"/>
                <a:gd name="T10" fmla="*/ 31 w 49"/>
                <a:gd name="T11" fmla="*/ 0 h 52"/>
                <a:gd name="T12" fmla="*/ 30 w 49"/>
                <a:gd name="T13" fmla="*/ 1 h 52"/>
                <a:gd name="T14" fmla="*/ 29 w 49"/>
                <a:gd name="T15" fmla="*/ 1 h 52"/>
                <a:gd name="T16" fmla="*/ 29 w 49"/>
                <a:gd name="T17" fmla="*/ 2 h 52"/>
                <a:gd name="T18" fmla="*/ 37 w 49"/>
                <a:gd name="T19" fmla="*/ 25 h 52"/>
                <a:gd name="T20" fmla="*/ 39 w 49"/>
                <a:gd name="T21" fmla="*/ 31 h 52"/>
                <a:gd name="T22" fmla="*/ 41 w 49"/>
                <a:gd name="T23" fmla="*/ 36 h 52"/>
                <a:gd name="T24" fmla="*/ 41 w 49"/>
                <a:gd name="T25" fmla="*/ 36 h 52"/>
                <a:gd name="T26" fmla="*/ 38 w 49"/>
                <a:gd name="T27" fmla="*/ 33 h 52"/>
                <a:gd name="T28" fmla="*/ 35 w 49"/>
                <a:gd name="T29" fmla="*/ 31 h 52"/>
                <a:gd name="T30" fmla="*/ 32 w 49"/>
                <a:gd name="T31" fmla="*/ 28 h 52"/>
                <a:gd name="T32" fmla="*/ 29 w 49"/>
                <a:gd name="T33" fmla="*/ 25 h 52"/>
                <a:gd name="T34" fmla="*/ 12 w 49"/>
                <a:gd name="T35" fmla="*/ 10 h 52"/>
                <a:gd name="T36" fmla="*/ 10 w 49"/>
                <a:gd name="T37" fmla="*/ 8 h 52"/>
                <a:gd name="T38" fmla="*/ 8 w 49"/>
                <a:gd name="T39" fmla="*/ 8 h 52"/>
                <a:gd name="T40" fmla="*/ 7 w 49"/>
                <a:gd name="T41" fmla="*/ 7 h 52"/>
                <a:gd name="T42" fmla="*/ 5 w 49"/>
                <a:gd name="T43" fmla="*/ 8 h 52"/>
                <a:gd name="T44" fmla="*/ 2 w 49"/>
                <a:gd name="T45" fmla="*/ 8 h 52"/>
                <a:gd name="T46" fmla="*/ 1 w 49"/>
                <a:gd name="T47" fmla="*/ 10 h 52"/>
                <a:gd name="T48" fmla="*/ 1 w 49"/>
                <a:gd name="T49" fmla="*/ 12 h 52"/>
                <a:gd name="T50" fmla="*/ 14 w 49"/>
                <a:gd name="T51" fmla="*/ 51 h 52"/>
                <a:gd name="T52" fmla="*/ 14 w 49"/>
                <a:gd name="T53" fmla="*/ 52 h 52"/>
                <a:gd name="T54" fmla="*/ 15 w 49"/>
                <a:gd name="T55" fmla="*/ 52 h 52"/>
                <a:gd name="T56" fmla="*/ 16 w 49"/>
                <a:gd name="T57" fmla="*/ 52 h 52"/>
                <a:gd name="T58" fmla="*/ 17 w 49"/>
                <a:gd name="T59" fmla="*/ 52 h 52"/>
                <a:gd name="T60" fmla="*/ 18 w 49"/>
                <a:gd name="T61" fmla="*/ 51 h 52"/>
                <a:gd name="T62" fmla="*/ 19 w 49"/>
                <a:gd name="T63" fmla="*/ 51 h 52"/>
                <a:gd name="T64" fmla="*/ 20 w 49"/>
                <a:gd name="T65" fmla="*/ 50 h 52"/>
                <a:gd name="T66" fmla="*/ 20 w 49"/>
                <a:gd name="T67" fmla="*/ 50 h 52"/>
                <a:gd name="T68" fmla="*/ 11 w 49"/>
                <a:gd name="T69" fmla="*/ 24 h 52"/>
                <a:gd name="T70" fmla="*/ 9 w 49"/>
                <a:gd name="T71" fmla="*/ 19 h 52"/>
                <a:gd name="T72" fmla="*/ 8 w 49"/>
                <a:gd name="T73" fmla="*/ 14 h 52"/>
                <a:gd name="T74" fmla="*/ 8 w 49"/>
                <a:gd name="T75" fmla="*/ 14 h 52"/>
                <a:gd name="T76" fmla="*/ 11 w 49"/>
                <a:gd name="T77" fmla="*/ 17 h 52"/>
                <a:gd name="T78" fmla="*/ 15 w 49"/>
                <a:gd name="T79" fmla="*/ 21 h 52"/>
                <a:gd name="T80" fmla="*/ 38 w 49"/>
                <a:gd name="T81" fmla="*/ 41 h 52"/>
                <a:gd name="T82" fmla="*/ 40 w 49"/>
                <a:gd name="T83" fmla="*/ 43 h 52"/>
                <a:gd name="T84" fmla="*/ 41 w 49"/>
                <a:gd name="T85" fmla="*/ 44 h 52"/>
                <a:gd name="T86" fmla="*/ 43 w 49"/>
                <a:gd name="T87" fmla="*/ 44 h 52"/>
                <a:gd name="T88" fmla="*/ 45 w 49"/>
                <a:gd name="T89" fmla="*/ 44 h 52"/>
                <a:gd name="T90" fmla="*/ 47 w 49"/>
                <a:gd name="T91" fmla="*/ 43 h 52"/>
                <a:gd name="T92" fmla="*/ 48 w 49"/>
                <a:gd name="T93" fmla="*/ 43 h 52"/>
                <a:gd name="T94" fmla="*/ 48 w 49"/>
                <a:gd name="T95" fmla="*/ 42 h 52"/>
                <a:gd name="T96" fmla="*/ 49 w 49"/>
                <a:gd name="T97" fmla="*/ 41 h 52"/>
                <a:gd name="T98" fmla="*/ 48 w 49"/>
                <a:gd name="T99" fmla="*/ 40 h 52"/>
                <a:gd name="T100" fmla="*/ 35 w 49"/>
                <a:gd name="T10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 h="52">
                  <a:moveTo>
                    <a:pt x="35" y="0"/>
                  </a:moveTo>
                  <a:cubicBezTo>
                    <a:pt x="35" y="0"/>
                    <a:pt x="35" y="0"/>
                    <a:pt x="35" y="0"/>
                  </a:cubicBezTo>
                  <a:cubicBezTo>
                    <a:pt x="35" y="0"/>
                    <a:pt x="35" y="0"/>
                    <a:pt x="34" y="0"/>
                  </a:cubicBezTo>
                  <a:cubicBezTo>
                    <a:pt x="34" y="0"/>
                    <a:pt x="34" y="0"/>
                    <a:pt x="33" y="0"/>
                  </a:cubicBezTo>
                  <a:cubicBezTo>
                    <a:pt x="33" y="0"/>
                    <a:pt x="33" y="0"/>
                    <a:pt x="32" y="0"/>
                  </a:cubicBezTo>
                  <a:cubicBezTo>
                    <a:pt x="31" y="0"/>
                    <a:pt x="31" y="0"/>
                    <a:pt x="31" y="0"/>
                  </a:cubicBezTo>
                  <a:cubicBezTo>
                    <a:pt x="30" y="1"/>
                    <a:pt x="30" y="1"/>
                    <a:pt x="30" y="1"/>
                  </a:cubicBezTo>
                  <a:cubicBezTo>
                    <a:pt x="30" y="1"/>
                    <a:pt x="29" y="1"/>
                    <a:pt x="29" y="1"/>
                  </a:cubicBezTo>
                  <a:cubicBezTo>
                    <a:pt x="29" y="2"/>
                    <a:pt x="29" y="2"/>
                    <a:pt x="29" y="2"/>
                  </a:cubicBezTo>
                  <a:cubicBezTo>
                    <a:pt x="37" y="25"/>
                    <a:pt x="37" y="25"/>
                    <a:pt x="37" y="25"/>
                  </a:cubicBezTo>
                  <a:cubicBezTo>
                    <a:pt x="38" y="27"/>
                    <a:pt x="38" y="29"/>
                    <a:pt x="39" y="31"/>
                  </a:cubicBezTo>
                  <a:cubicBezTo>
                    <a:pt x="40" y="33"/>
                    <a:pt x="40" y="34"/>
                    <a:pt x="41" y="36"/>
                  </a:cubicBezTo>
                  <a:cubicBezTo>
                    <a:pt x="41" y="36"/>
                    <a:pt x="41" y="36"/>
                    <a:pt x="41" y="36"/>
                  </a:cubicBezTo>
                  <a:cubicBezTo>
                    <a:pt x="40" y="35"/>
                    <a:pt x="39" y="34"/>
                    <a:pt x="38" y="33"/>
                  </a:cubicBezTo>
                  <a:cubicBezTo>
                    <a:pt x="37" y="33"/>
                    <a:pt x="36" y="32"/>
                    <a:pt x="35" y="31"/>
                  </a:cubicBezTo>
                  <a:cubicBezTo>
                    <a:pt x="34" y="30"/>
                    <a:pt x="33" y="29"/>
                    <a:pt x="32" y="28"/>
                  </a:cubicBezTo>
                  <a:cubicBezTo>
                    <a:pt x="31" y="27"/>
                    <a:pt x="30" y="26"/>
                    <a:pt x="29" y="25"/>
                  </a:cubicBezTo>
                  <a:cubicBezTo>
                    <a:pt x="12" y="10"/>
                    <a:pt x="12" y="10"/>
                    <a:pt x="12" y="10"/>
                  </a:cubicBezTo>
                  <a:cubicBezTo>
                    <a:pt x="11" y="9"/>
                    <a:pt x="10" y="9"/>
                    <a:pt x="10" y="8"/>
                  </a:cubicBezTo>
                  <a:cubicBezTo>
                    <a:pt x="9" y="8"/>
                    <a:pt x="9" y="8"/>
                    <a:pt x="8" y="8"/>
                  </a:cubicBezTo>
                  <a:cubicBezTo>
                    <a:pt x="8" y="7"/>
                    <a:pt x="7" y="7"/>
                    <a:pt x="7" y="7"/>
                  </a:cubicBezTo>
                  <a:cubicBezTo>
                    <a:pt x="6" y="7"/>
                    <a:pt x="6" y="7"/>
                    <a:pt x="5" y="8"/>
                  </a:cubicBezTo>
                  <a:cubicBezTo>
                    <a:pt x="2" y="8"/>
                    <a:pt x="2" y="8"/>
                    <a:pt x="2" y="8"/>
                  </a:cubicBezTo>
                  <a:cubicBezTo>
                    <a:pt x="2" y="9"/>
                    <a:pt x="1" y="9"/>
                    <a:pt x="1" y="10"/>
                  </a:cubicBezTo>
                  <a:cubicBezTo>
                    <a:pt x="0" y="10"/>
                    <a:pt x="0" y="11"/>
                    <a:pt x="1" y="12"/>
                  </a:cubicBezTo>
                  <a:cubicBezTo>
                    <a:pt x="14" y="51"/>
                    <a:pt x="14" y="51"/>
                    <a:pt x="14" y="51"/>
                  </a:cubicBezTo>
                  <a:cubicBezTo>
                    <a:pt x="14" y="51"/>
                    <a:pt x="14" y="52"/>
                    <a:pt x="14" y="52"/>
                  </a:cubicBezTo>
                  <a:cubicBezTo>
                    <a:pt x="14" y="52"/>
                    <a:pt x="14" y="52"/>
                    <a:pt x="15" y="52"/>
                  </a:cubicBezTo>
                  <a:cubicBezTo>
                    <a:pt x="15" y="52"/>
                    <a:pt x="15" y="52"/>
                    <a:pt x="16" y="52"/>
                  </a:cubicBezTo>
                  <a:cubicBezTo>
                    <a:pt x="16" y="52"/>
                    <a:pt x="16" y="52"/>
                    <a:pt x="17" y="52"/>
                  </a:cubicBezTo>
                  <a:cubicBezTo>
                    <a:pt x="18" y="51"/>
                    <a:pt x="18" y="51"/>
                    <a:pt x="18" y="51"/>
                  </a:cubicBezTo>
                  <a:cubicBezTo>
                    <a:pt x="19" y="51"/>
                    <a:pt x="19" y="51"/>
                    <a:pt x="19" y="51"/>
                  </a:cubicBezTo>
                  <a:cubicBezTo>
                    <a:pt x="19" y="50"/>
                    <a:pt x="20" y="50"/>
                    <a:pt x="20" y="50"/>
                  </a:cubicBezTo>
                  <a:cubicBezTo>
                    <a:pt x="20" y="50"/>
                    <a:pt x="20" y="50"/>
                    <a:pt x="20" y="50"/>
                  </a:cubicBezTo>
                  <a:cubicBezTo>
                    <a:pt x="11" y="24"/>
                    <a:pt x="11" y="24"/>
                    <a:pt x="11" y="24"/>
                  </a:cubicBezTo>
                  <a:cubicBezTo>
                    <a:pt x="10" y="22"/>
                    <a:pt x="10" y="20"/>
                    <a:pt x="9" y="19"/>
                  </a:cubicBezTo>
                  <a:cubicBezTo>
                    <a:pt x="9" y="17"/>
                    <a:pt x="8" y="15"/>
                    <a:pt x="8" y="14"/>
                  </a:cubicBezTo>
                  <a:cubicBezTo>
                    <a:pt x="8" y="14"/>
                    <a:pt x="8" y="14"/>
                    <a:pt x="8" y="14"/>
                  </a:cubicBezTo>
                  <a:cubicBezTo>
                    <a:pt x="9" y="15"/>
                    <a:pt x="10" y="16"/>
                    <a:pt x="11" y="17"/>
                  </a:cubicBezTo>
                  <a:cubicBezTo>
                    <a:pt x="12" y="18"/>
                    <a:pt x="14" y="20"/>
                    <a:pt x="15" y="21"/>
                  </a:cubicBezTo>
                  <a:cubicBezTo>
                    <a:pt x="38" y="41"/>
                    <a:pt x="38" y="41"/>
                    <a:pt x="38" y="41"/>
                  </a:cubicBezTo>
                  <a:cubicBezTo>
                    <a:pt x="38" y="42"/>
                    <a:pt x="39" y="42"/>
                    <a:pt x="40" y="43"/>
                  </a:cubicBezTo>
                  <a:cubicBezTo>
                    <a:pt x="40" y="43"/>
                    <a:pt x="41" y="43"/>
                    <a:pt x="41" y="44"/>
                  </a:cubicBezTo>
                  <a:cubicBezTo>
                    <a:pt x="42" y="44"/>
                    <a:pt x="42" y="44"/>
                    <a:pt x="43" y="44"/>
                  </a:cubicBezTo>
                  <a:cubicBezTo>
                    <a:pt x="43" y="44"/>
                    <a:pt x="44" y="44"/>
                    <a:pt x="45" y="44"/>
                  </a:cubicBezTo>
                  <a:cubicBezTo>
                    <a:pt x="47" y="43"/>
                    <a:pt x="47" y="43"/>
                    <a:pt x="47" y="43"/>
                  </a:cubicBezTo>
                  <a:cubicBezTo>
                    <a:pt x="47" y="43"/>
                    <a:pt x="47" y="43"/>
                    <a:pt x="48" y="43"/>
                  </a:cubicBezTo>
                  <a:cubicBezTo>
                    <a:pt x="48" y="42"/>
                    <a:pt x="48" y="42"/>
                    <a:pt x="48" y="42"/>
                  </a:cubicBezTo>
                  <a:cubicBezTo>
                    <a:pt x="48" y="42"/>
                    <a:pt x="49" y="41"/>
                    <a:pt x="49" y="41"/>
                  </a:cubicBezTo>
                  <a:cubicBezTo>
                    <a:pt x="49" y="41"/>
                    <a:pt x="49" y="40"/>
                    <a:pt x="48" y="40"/>
                  </a:cubicBezTo>
                  <a:lnTo>
                    <a:pt x="35"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7" name="Freeform 32"/>
            <p:cNvSpPr/>
            <p:nvPr/>
          </p:nvSpPr>
          <p:spPr bwMode="auto">
            <a:xfrm>
              <a:off x="1815462" y="6032622"/>
              <a:ext cx="63590" cy="76581"/>
            </a:xfrm>
            <a:custGeom>
              <a:avLst/>
              <a:gdLst>
                <a:gd name="T0" fmla="*/ 36 w 39"/>
                <a:gd name="T1" fmla="*/ 0 h 47"/>
                <a:gd name="T2" fmla="*/ 36 w 39"/>
                <a:gd name="T3" fmla="*/ 0 h 47"/>
                <a:gd name="T4" fmla="*/ 35 w 39"/>
                <a:gd name="T5" fmla="*/ 0 h 47"/>
                <a:gd name="T6" fmla="*/ 33 w 39"/>
                <a:gd name="T7" fmla="*/ 0 h 47"/>
                <a:gd name="T8" fmla="*/ 32 w 39"/>
                <a:gd name="T9" fmla="*/ 0 h 47"/>
                <a:gd name="T10" fmla="*/ 31 w 39"/>
                <a:gd name="T11" fmla="*/ 0 h 47"/>
                <a:gd name="T12" fmla="*/ 30 w 39"/>
                <a:gd name="T13" fmla="*/ 1 h 47"/>
                <a:gd name="T14" fmla="*/ 30 w 39"/>
                <a:gd name="T15" fmla="*/ 1 h 47"/>
                <a:gd name="T16" fmla="*/ 32 w 39"/>
                <a:gd name="T17" fmla="*/ 29 h 47"/>
                <a:gd name="T18" fmla="*/ 32 w 39"/>
                <a:gd name="T19" fmla="*/ 34 h 47"/>
                <a:gd name="T20" fmla="*/ 30 w 39"/>
                <a:gd name="T21" fmla="*/ 38 h 47"/>
                <a:gd name="T22" fmla="*/ 26 w 39"/>
                <a:gd name="T23" fmla="*/ 40 h 47"/>
                <a:gd name="T24" fmla="*/ 21 w 39"/>
                <a:gd name="T25" fmla="*/ 41 h 47"/>
                <a:gd name="T26" fmla="*/ 16 w 39"/>
                <a:gd name="T27" fmla="*/ 41 h 47"/>
                <a:gd name="T28" fmla="*/ 12 w 39"/>
                <a:gd name="T29" fmla="*/ 39 h 47"/>
                <a:gd name="T30" fmla="*/ 9 w 39"/>
                <a:gd name="T31" fmla="*/ 35 h 47"/>
                <a:gd name="T32" fmla="*/ 8 w 39"/>
                <a:gd name="T33" fmla="*/ 30 h 47"/>
                <a:gd name="T34" fmla="*/ 6 w 39"/>
                <a:gd name="T35" fmla="*/ 3 h 47"/>
                <a:gd name="T36" fmla="*/ 6 w 39"/>
                <a:gd name="T37" fmla="*/ 2 h 47"/>
                <a:gd name="T38" fmla="*/ 5 w 39"/>
                <a:gd name="T39" fmla="*/ 2 h 47"/>
                <a:gd name="T40" fmla="*/ 4 w 39"/>
                <a:gd name="T41" fmla="*/ 2 h 47"/>
                <a:gd name="T42" fmla="*/ 3 w 39"/>
                <a:gd name="T43" fmla="*/ 2 h 47"/>
                <a:gd name="T44" fmla="*/ 1 w 39"/>
                <a:gd name="T45" fmla="*/ 2 h 47"/>
                <a:gd name="T46" fmla="*/ 0 w 39"/>
                <a:gd name="T47" fmla="*/ 2 h 47"/>
                <a:gd name="T48" fmla="*/ 0 w 39"/>
                <a:gd name="T49" fmla="*/ 3 h 47"/>
                <a:gd name="T50" fmla="*/ 0 w 39"/>
                <a:gd name="T51" fmla="*/ 3 h 47"/>
                <a:gd name="T52" fmla="*/ 2 w 39"/>
                <a:gd name="T53" fmla="*/ 31 h 47"/>
                <a:gd name="T54" fmla="*/ 4 w 39"/>
                <a:gd name="T55" fmla="*/ 38 h 47"/>
                <a:gd name="T56" fmla="*/ 8 w 39"/>
                <a:gd name="T57" fmla="*/ 43 h 47"/>
                <a:gd name="T58" fmla="*/ 14 w 39"/>
                <a:gd name="T59" fmla="*/ 46 h 47"/>
                <a:gd name="T60" fmla="*/ 21 w 39"/>
                <a:gd name="T61" fmla="*/ 47 h 47"/>
                <a:gd name="T62" fmla="*/ 29 w 39"/>
                <a:gd name="T63" fmla="*/ 45 h 47"/>
                <a:gd name="T64" fmla="*/ 34 w 39"/>
                <a:gd name="T65" fmla="*/ 41 h 47"/>
                <a:gd name="T66" fmla="*/ 38 w 39"/>
                <a:gd name="T67" fmla="*/ 36 h 47"/>
                <a:gd name="T68" fmla="*/ 38 w 39"/>
                <a:gd name="T69" fmla="*/ 28 h 47"/>
                <a:gd name="T70" fmla="*/ 36 w 39"/>
                <a:gd name="T71" fmla="*/ 1 h 47"/>
                <a:gd name="T72" fmla="*/ 36 w 39"/>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47">
                  <a:moveTo>
                    <a:pt x="36" y="0"/>
                  </a:moveTo>
                  <a:cubicBezTo>
                    <a:pt x="36" y="0"/>
                    <a:pt x="36" y="0"/>
                    <a:pt x="36" y="0"/>
                  </a:cubicBezTo>
                  <a:cubicBezTo>
                    <a:pt x="35" y="0"/>
                    <a:pt x="35" y="0"/>
                    <a:pt x="35" y="0"/>
                  </a:cubicBezTo>
                  <a:cubicBezTo>
                    <a:pt x="34" y="0"/>
                    <a:pt x="34" y="0"/>
                    <a:pt x="33" y="0"/>
                  </a:cubicBezTo>
                  <a:cubicBezTo>
                    <a:pt x="32" y="0"/>
                    <a:pt x="32" y="0"/>
                    <a:pt x="32" y="0"/>
                  </a:cubicBezTo>
                  <a:cubicBezTo>
                    <a:pt x="31" y="0"/>
                    <a:pt x="31" y="0"/>
                    <a:pt x="31" y="0"/>
                  </a:cubicBezTo>
                  <a:cubicBezTo>
                    <a:pt x="30" y="0"/>
                    <a:pt x="30" y="1"/>
                    <a:pt x="30" y="1"/>
                  </a:cubicBezTo>
                  <a:cubicBezTo>
                    <a:pt x="30" y="1"/>
                    <a:pt x="30" y="1"/>
                    <a:pt x="30" y="1"/>
                  </a:cubicBezTo>
                  <a:cubicBezTo>
                    <a:pt x="32" y="29"/>
                    <a:pt x="32" y="29"/>
                    <a:pt x="32" y="29"/>
                  </a:cubicBezTo>
                  <a:cubicBezTo>
                    <a:pt x="32" y="31"/>
                    <a:pt x="32" y="32"/>
                    <a:pt x="32" y="34"/>
                  </a:cubicBezTo>
                  <a:cubicBezTo>
                    <a:pt x="31" y="35"/>
                    <a:pt x="31" y="37"/>
                    <a:pt x="30" y="38"/>
                  </a:cubicBezTo>
                  <a:cubicBezTo>
                    <a:pt x="29" y="39"/>
                    <a:pt x="27" y="40"/>
                    <a:pt x="26" y="40"/>
                  </a:cubicBezTo>
                  <a:cubicBezTo>
                    <a:pt x="25" y="41"/>
                    <a:pt x="23" y="41"/>
                    <a:pt x="21" y="41"/>
                  </a:cubicBezTo>
                  <a:cubicBezTo>
                    <a:pt x="19" y="42"/>
                    <a:pt x="18" y="41"/>
                    <a:pt x="16" y="41"/>
                  </a:cubicBezTo>
                  <a:cubicBezTo>
                    <a:pt x="15" y="41"/>
                    <a:pt x="13" y="40"/>
                    <a:pt x="12" y="39"/>
                  </a:cubicBezTo>
                  <a:cubicBezTo>
                    <a:pt x="11" y="38"/>
                    <a:pt x="10" y="37"/>
                    <a:pt x="9" y="35"/>
                  </a:cubicBezTo>
                  <a:cubicBezTo>
                    <a:pt x="9" y="34"/>
                    <a:pt x="8" y="32"/>
                    <a:pt x="8" y="30"/>
                  </a:cubicBezTo>
                  <a:cubicBezTo>
                    <a:pt x="6" y="3"/>
                    <a:pt x="6" y="3"/>
                    <a:pt x="6" y="3"/>
                  </a:cubicBezTo>
                  <a:cubicBezTo>
                    <a:pt x="6" y="3"/>
                    <a:pt x="6" y="2"/>
                    <a:pt x="6" y="2"/>
                  </a:cubicBezTo>
                  <a:cubicBezTo>
                    <a:pt x="6" y="2"/>
                    <a:pt x="6" y="2"/>
                    <a:pt x="5" y="2"/>
                  </a:cubicBezTo>
                  <a:cubicBezTo>
                    <a:pt x="5" y="2"/>
                    <a:pt x="5" y="2"/>
                    <a:pt x="4" y="2"/>
                  </a:cubicBezTo>
                  <a:cubicBezTo>
                    <a:pt x="4" y="2"/>
                    <a:pt x="3" y="2"/>
                    <a:pt x="3" y="2"/>
                  </a:cubicBezTo>
                  <a:cubicBezTo>
                    <a:pt x="2" y="2"/>
                    <a:pt x="2" y="2"/>
                    <a:pt x="1" y="2"/>
                  </a:cubicBezTo>
                  <a:cubicBezTo>
                    <a:pt x="1" y="2"/>
                    <a:pt x="1" y="2"/>
                    <a:pt x="0" y="2"/>
                  </a:cubicBezTo>
                  <a:cubicBezTo>
                    <a:pt x="0" y="2"/>
                    <a:pt x="0" y="2"/>
                    <a:pt x="0" y="3"/>
                  </a:cubicBezTo>
                  <a:cubicBezTo>
                    <a:pt x="0" y="3"/>
                    <a:pt x="0" y="3"/>
                    <a:pt x="0" y="3"/>
                  </a:cubicBezTo>
                  <a:cubicBezTo>
                    <a:pt x="2" y="31"/>
                    <a:pt x="2" y="31"/>
                    <a:pt x="2" y="31"/>
                  </a:cubicBezTo>
                  <a:cubicBezTo>
                    <a:pt x="2" y="34"/>
                    <a:pt x="3" y="36"/>
                    <a:pt x="4" y="38"/>
                  </a:cubicBezTo>
                  <a:cubicBezTo>
                    <a:pt x="5" y="40"/>
                    <a:pt x="6" y="42"/>
                    <a:pt x="8" y="43"/>
                  </a:cubicBezTo>
                  <a:cubicBezTo>
                    <a:pt x="9" y="44"/>
                    <a:pt x="11" y="45"/>
                    <a:pt x="14" y="46"/>
                  </a:cubicBezTo>
                  <a:cubicBezTo>
                    <a:pt x="16" y="47"/>
                    <a:pt x="18" y="47"/>
                    <a:pt x="21" y="47"/>
                  </a:cubicBezTo>
                  <a:cubicBezTo>
                    <a:pt x="24" y="46"/>
                    <a:pt x="27" y="46"/>
                    <a:pt x="29" y="45"/>
                  </a:cubicBezTo>
                  <a:cubicBezTo>
                    <a:pt x="31" y="44"/>
                    <a:pt x="33" y="43"/>
                    <a:pt x="34" y="41"/>
                  </a:cubicBezTo>
                  <a:cubicBezTo>
                    <a:pt x="36" y="40"/>
                    <a:pt x="37" y="38"/>
                    <a:pt x="38" y="36"/>
                  </a:cubicBezTo>
                  <a:cubicBezTo>
                    <a:pt x="38" y="33"/>
                    <a:pt x="39" y="31"/>
                    <a:pt x="38" y="28"/>
                  </a:cubicBezTo>
                  <a:cubicBezTo>
                    <a:pt x="36" y="1"/>
                    <a:pt x="36" y="1"/>
                    <a:pt x="36" y="1"/>
                  </a:cubicBezTo>
                  <a:cubicBezTo>
                    <a:pt x="36" y="1"/>
                    <a:pt x="36" y="0"/>
                    <a:pt x="36"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8" name="Freeform 33"/>
            <p:cNvSpPr/>
            <p:nvPr/>
          </p:nvSpPr>
          <p:spPr bwMode="auto">
            <a:xfrm>
              <a:off x="1957000" y="6003904"/>
              <a:ext cx="41710" cy="69744"/>
            </a:xfrm>
            <a:custGeom>
              <a:avLst/>
              <a:gdLst>
                <a:gd name="T0" fmla="*/ 6 w 26"/>
                <a:gd name="T1" fmla="*/ 1 h 43"/>
                <a:gd name="T2" fmla="*/ 5 w 26"/>
                <a:gd name="T3" fmla="*/ 0 h 43"/>
                <a:gd name="T4" fmla="*/ 5 w 26"/>
                <a:gd name="T5" fmla="*/ 0 h 43"/>
                <a:gd name="T6" fmla="*/ 4 w 26"/>
                <a:gd name="T7" fmla="*/ 0 h 43"/>
                <a:gd name="T8" fmla="*/ 2 w 26"/>
                <a:gd name="T9" fmla="*/ 1 h 43"/>
                <a:gd name="T10" fmla="*/ 1 w 26"/>
                <a:gd name="T11" fmla="*/ 2 h 43"/>
                <a:gd name="T12" fmla="*/ 0 w 26"/>
                <a:gd name="T13" fmla="*/ 2 h 43"/>
                <a:gd name="T14" fmla="*/ 0 w 26"/>
                <a:gd name="T15" fmla="*/ 3 h 43"/>
                <a:gd name="T16" fmla="*/ 0 w 26"/>
                <a:gd name="T17" fmla="*/ 3 h 43"/>
                <a:gd name="T18" fmla="*/ 21 w 26"/>
                <a:gd name="T19" fmla="*/ 42 h 43"/>
                <a:gd name="T20" fmla="*/ 21 w 26"/>
                <a:gd name="T21" fmla="*/ 42 h 43"/>
                <a:gd name="T22" fmla="*/ 22 w 26"/>
                <a:gd name="T23" fmla="*/ 43 h 43"/>
                <a:gd name="T24" fmla="*/ 23 w 26"/>
                <a:gd name="T25" fmla="*/ 42 h 43"/>
                <a:gd name="T26" fmla="*/ 24 w 26"/>
                <a:gd name="T27" fmla="*/ 42 h 43"/>
                <a:gd name="T28" fmla="*/ 25 w 26"/>
                <a:gd name="T29" fmla="*/ 41 h 43"/>
                <a:gd name="T30" fmla="*/ 26 w 26"/>
                <a:gd name="T31" fmla="*/ 41 h 43"/>
                <a:gd name="T32" fmla="*/ 26 w 26"/>
                <a:gd name="T33" fmla="*/ 40 h 43"/>
                <a:gd name="T34" fmla="*/ 26 w 26"/>
                <a:gd name="T35" fmla="*/ 39 h 43"/>
                <a:gd name="T36" fmla="*/ 6 w 26"/>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3">
                  <a:moveTo>
                    <a:pt x="6" y="1"/>
                  </a:moveTo>
                  <a:cubicBezTo>
                    <a:pt x="6" y="1"/>
                    <a:pt x="6" y="0"/>
                    <a:pt x="5" y="0"/>
                  </a:cubicBezTo>
                  <a:cubicBezTo>
                    <a:pt x="5" y="0"/>
                    <a:pt x="5" y="0"/>
                    <a:pt x="5" y="0"/>
                  </a:cubicBezTo>
                  <a:cubicBezTo>
                    <a:pt x="5" y="0"/>
                    <a:pt x="4" y="0"/>
                    <a:pt x="4" y="0"/>
                  </a:cubicBezTo>
                  <a:cubicBezTo>
                    <a:pt x="3" y="1"/>
                    <a:pt x="3" y="1"/>
                    <a:pt x="2" y="1"/>
                  </a:cubicBezTo>
                  <a:cubicBezTo>
                    <a:pt x="2" y="1"/>
                    <a:pt x="1" y="2"/>
                    <a:pt x="1" y="2"/>
                  </a:cubicBezTo>
                  <a:cubicBezTo>
                    <a:pt x="1" y="2"/>
                    <a:pt x="0" y="2"/>
                    <a:pt x="0" y="2"/>
                  </a:cubicBezTo>
                  <a:cubicBezTo>
                    <a:pt x="0" y="2"/>
                    <a:pt x="0" y="3"/>
                    <a:pt x="0" y="3"/>
                  </a:cubicBezTo>
                  <a:cubicBezTo>
                    <a:pt x="0" y="3"/>
                    <a:pt x="0" y="3"/>
                    <a:pt x="0" y="3"/>
                  </a:cubicBezTo>
                  <a:cubicBezTo>
                    <a:pt x="21" y="42"/>
                    <a:pt x="21" y="42"/>
                    <a:pt x="21" y="42"/>
                  </a:cubicBezTo>
                  <a:cubicBezTo>
                    <a:pt x="21" y="42"/>
                    <a:pt x="21" y="42"/>
                    <a:pt x="21" y="42"/>
                  </a:cubicBezTo>
                  <a:cubicBezTo>
                    <a:pt x="21" y="43"/>
                    <a:pt x="21" y="43"/>
                    <a:pt x="22" y="43"/>
                  </a:cubicBezTo>
                  <a:cubicBezTo>
                    <a:pt x="22" y="43"/>
                    <a:pt x="22" y="42"/>
                    <a:pt x="23" y="42"/>
                  </a:cubicBezTo>
                  <a:cubicBezTo>
                    <a:pt x="23" y="42"/>
                    <a:pt x="23" y="42"/>
                    <a:pt x="24" y="42"/>
                  </a:cubicBezTo>
                  <a:cubicBezTo>
                    <a:pt x="25" y="42"/>
                    <a:pt x="25" y="41"/>
                    <a:pt x="25" y="41"/>
                  </a:cubicBezTo>
                  <a:cubicBezTo>
                    <a:pt x="26" y="41"/>
                    <a:pt x="26" y="41"/>
                    <a:pt x="26" y="41"/>
                  </a:cubicBezTo>
                  <a:cubicBezTo>
                    <a:pt x="26" y="40"/>
                    <a:pt x="26" y="40"/>
                    <a:pt x="26" y="40"/>
                  </a:cubicBezTo>
                  <a:cubicBezTo>
                    <a:pt x="26" y="40"/>
                    <a:pt x="26" y="40"/>
                    <a:pt x="26" y="39"/>
                  </a:cubicBezTo>
                  <a:lnTo>
                    <a:pt x="6" y="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9" name="Freeform 34"/>
            <p:cNvSpPr/>
            <p:nvPr/>
          </p:nvSpPr>
          <p:spPr bwMode="auto">
            <a:xfrm>
              <a:off x="2122470" y="5816553"/>
              <a:ext cx="77949" cy="34188"/>
            </a:xfrm>
            <a:custGeom>
              <a:avLst/>
              <a:gdLst>
                <a:gd name="T0" fmla="*/ 47 w 48"/>
                <a:gd name="T1" fmla="*/ 15 h 21"/>
                <a:gd name="T2" fmla="*/ 3 w 48"/>
                <a:gd name="T3" fmla="*/ 1 h 21"/>
                <a:gd name="T4" fmla="*/ 3 w 48"/>
                <a:gd name="T5" fmla="*/ 1 h 21"/>
                <a:gd name="T6" fmla="*/ 2 w 48"/>
                <a:gd name="T7" fmla="*/ 1 h 21"/>
                <a:gd name="T8" fmla="*/ 2 w 48"/>
                <a:gd name="T9" fmla="*/ 2 h 21"/>
                <a:gd name="T10" fmla="*/ 1 w 48"/>
                <a:gd name="T11" fmla="*/ 3 h 21"/>
                <a:gd name="T12" fmla="*/ 1 w 48"/>
                <a:gd name="T13" fmla="*/ 4 h 21"/>
                <a:gd name="T14" fmla="*/ 0 w 48"/>
                <a:gd name="T15" fmla="*/ 5 h 21"/>
                <a:gd name="T16" fmla="*/ 1 w 48"/>
                <a:gd name="T17" fmla="*/ 6 h 21"/>
                <a:gd name="T18" fmla="*/ 1 w 48"/>
                <a:gd name="T19" fmla="*/ 6 h 21"/>
                <a:gd name="T20" fmla="*/ 45 w 48"/>
                <a:gd name="T21" fmla="*/ 21 h 21"/>
                <a:gd name="T22" fmla="*/ 46 w 48"/>
                <a:gd name="T23" fmla="*/ 21 h 21"/>
                <a:gd name="T24" fmla="*/ 46 w 48"/>
                <a:gd name="T25" fmla="*/ 21 h 21"/>
                <a:gd name="T26" fmla="*/ 47 w 48"/>
                <a:gd name="T27" fmla="*/ 20 h 21"/>
                <a:gd name="T28" fmla="*/ 47 w 48"/>
                <a:gd name="T29" fmla="*/ 18 h 21"/>
                <a:gd name="T30" fmla="*/ 48 w 48"/>
                <a:gd name="T31" fmla="*/ 17 h 21"/>
                <a:gd name="T32" fmla="*/ 48 w 48"/>
                <a:gd name="T33" fmla="*/ 16 h 21"/>
                <a:gd name="T34" fmla="*/ 48 w 48"/>
                <a:gd name="T35" fmla="*/ 16 h 21"/>
                <a:gd name="T36" fmla="*/ 47 w 4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1">
                  <a:moveTo>
                    <a:pt x="47" y="15"/>
                  </a:moveTo>
                  <a:cubicBezTo>
                    <a:pt x="3" y="1"/>
                    <a:pt x="3" y="1"/>
                    <a:pt x="3" y="1"/>
                  </a:cubicBezTo>
                  <a:cubicBezTo>
                    <a:pt x="3" y="0"/>
                    <a:pt x="3" y="0"/>
                    <a:pt x="3" y="1"/>
                  </a:cubicBezTo>
                  <a:cubicBezTo>
                    <a:pt x="3" y="1"/>
                    <a:pt x="2" y="1"/>
                    <a:pt x="2" y="1"/>
                  </a:cubicBezTo>
                  <a:cubicBezTo>
                    <a:pt x="2" y="1"/>
                    <a:pt x="2" y="1"/>
                    <a:pt x="2" y="2"/>
                  </a:cubicBezTo>
                  <a:cubicBezTo>
                    <a:pt x="1" y="2"/>
                    <a:pt x="1" y="2"/>
                    <a:pt x="1" y="3"/>
                  </a:cubicBezTo>
                  <a:cubicBezTo>
                    <a:pt x="1" y="3"/>
                    <a:pt x="1" y="4"/>
                    <a:pt x="1" y="4"/>
                  </a:cubicBezTo>
                  <a:cubicBezTo>
                    <a:pt x="1" y="5"/>
                    <a:pt x="0" y="5"/>
                    <a:pt x="0" y="5"/>
                  </a:cubicBezTo>
                  <a:cubicBezTo>
                    <a:pt x="0" y="6"/>
                    <a:pt x="1" y="6"/>
                    <a:pt x="1" y="6"/>
                  </a:cubicBezTo>
                  <a:cubicBezTo>
                    <a:pt x="1" y="6"/>
                    <a:pt x="1" y="6"/>
                    <a:pt x="1" y="6"/>
                  </a:cubicBezTo>
                  <a:cubicBezTo>
                    <a:pt x="45" y="21"/>
                    <a:pt x="45" y="21"/>
                    <a:pt x="45" y="21"/>
                  </a:cubicBezTo>
                  <a:cubicBezTo>
                    <a:pt x="45" y="21"/>
                    <a:pt x="45" y="21"/>
                    <a:pt x="46" y="21"/>
                  </a:cubicBezTo>
                  <a:cubicBezTo>
                    <a:pt x="46" y="21"/>
                    <a:pt x="46" y="21"/>
                    <a:pt x="46" y="21"/>
                  </a:cubicBezTo>
                  <a:cubicBezTo>
                    <a:pt x="46" y="20"/>
                    <a:pt x="47" y="20"/>
                    <a:pt x="47" y="20"/>
                  </a:cubicBezTo>
                  <a:cubicBezTo>
                    <a:pt x="47" y="19"/>
                    <a:pt x="47" y="19"/>
                    <a:pt x="47" y="18"/>
                  </a:cubicBezTo>
                  <a:cubicBezTo>
                    <a:pt x="48" y="18"/>
                    <a:pt x="48" y="17"/>
                    <a:pt x="48" y="17"/>
                  </a:cubicBezTo>
                  <a:cubicBezTo>
                    <a:pt x="48" y="17"/>
                    <a:pt x="48" y="16"/>
                    <a:pt x="48" y="16"/>
                  </a:cubicBezTo>
                  <a:cubicBezTo>
                    <a:pt x="48" y="16"/>
                    <a:pt x="48" y="16"/>
                    <a:pt x="48" y="16"/>
                  </a:cubicBezTo>
                  <a:cubicBezTo>
                    <a:pt x="48" y="15"/>
                    <a:pt x="48" y="15"/>
                    <a:pt x="47" y="15"/>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0" name="Freeform 35"/>
            <p:cNvSpPr/>
            <p:nvPr/>
          </p:nvSpPr>
          <p:spPr bwMode="auto">
            <a:xfrm>
              <a:off x="2104693" y="5845955"/>
              <a:ext cx="77949" cy="62906"/>
            </a:xfrm>
            <a:custGeom>
              <a:avLst/>
              <a:gdLst>
                <a:gd name="T0" fmla="*/ 45 w 48"/>
                <a:gd name="T1" fmla="*/ 14 h 39"/>
                <a:gd name="T2" fmla="*/ 40 w 48"/>
                <a:gd name="T3" fmla="*/ 10 h 39"/>
                <a:gd name="T4" fmla="*/ 35 w 48"/>
                <a:gd name="T5" fmla="*/ 9 h 39"/>
                <a:gd name="T6" fmla="*/ 31 w 48"/>
                <a:gd name="T7" fmla="*/ 10 h 39"/>
                <a:gd name="T8" fmla="*/ 27 w 48"/>
                <a:gd name="T9" fmla="*/ 12 h 39"/>
                <a:gd name="T10" fmla="*/ 23 w 48"/>
                <a:gd name="T11" fmla="*/ 14 h 39"/>
                <a:gd name="T12" fmla="*/ 20 w 48"/>
                <a:gd name="T13" fmla="*/ 17 h 39"/>
                <a:gd name="T14" fmla="*/ 16 w 48"/>
                <a:gd name="T15" fmla="*/ 19 h 39"/>
                <a:gd name="T16" fmla="*/ 13 w 48"/>
                <a:gd name="T17" fmla="*/ 20 h 39"/>
                <a:gd name="T18" fmla="*/ 9 w 48"/>
                <a:gd name="T19" fmla="*/ 20 h 39"/>
                <a:gd name="T20" fmla="*/ 7 w 48"/>
                <a:gd name="T21" fmla="*/ 18 h 39"/>
                <a:gd name="T22" fmla="*/ 6 w 48"/>
                <a:gd name="T23" fmla="*/ 16 h 39"/>
                <a:gd name="T24" fmla="*/ 6 w 48"/>
                <a:gd name="T25" fmla="*/ 14 h 39"/>
                <a:gd name="T26" fmla="*/ 7 w 48"/>
                <a:gd name="T27" fmla="*/ 10 h 39"/>
                <a:gd name="T28" fmla="*/ 9 w 48"/>
                <a:gd name="T29" fmla="*/ 7 h 39"/>
                <a:gd name="T30" fmla="*/ 11 w 48"/>
                <a:gd name="T31" fmla="*/ 5 h 39"/>
                <a:gd name="T32" fmla="*/ 13 w 48"/>
                <a:gd name="T33" fmla="*/ 4 h 39"/>
                <a:gd name="T34" fmla="*/ 14 w 48"/>
                <a:gd name="T35" fmla="*/ 3 h 39"/>
                <a:gd name="T36" fmla="*/ 14 w 48"/>
                <a:gd name="T37" fmla="*/ 3 h 39"/>
                <a:gd name="T38" fmla="*/ 14 w 48"/>
                <a:gd name="T39" fmla="*/ 2 h 39"/>
                <a:gd name="T40" fmla="*/ 13 w 48"/>
                <a:gd name="T41" fmla="*/ 2 h 39"/>
                <a:gd name="T42" fmla="*/ 12 w 48"/>
                <a:gd name="T43" fmla="*/ 1 h 39"/>
                <a:gd name="T44" fmla="*/ 11 w 48"/>
                <a:gd name="T45" fmla="*/ 1 h 39"/>
                <a:gd name="T46" fmla="*/ 10 w 48"/>
                <a:gd name="T47" fmla="*/ 0 h 39"/>
                <a:gd name="T48" fmla="*/ 10 w 48"/>
                <a:gd name="T49" fmla="*/ 0 h 39"/>
                <a:gd name="T50" fmla="*/ 9 w 48"/>
                <a:gd name="T51" fmla="*/ 1 h 39"/>
                <a:gd name="T52" fmla="*/ 7 w 48"/>
                <a:gd name="T53" fmla="*/ 1 h 39"/>
                <a:gd name="T54" fmla="*/ 5 w 48"/>
                <a:gd name="T55" fmla="*/ 3 h 39"/>
                <a:gd name="T56" fmla="*/ 3 w 48"/>
                <a:gd name="T57" fmla="*/ 5 h 39"/>
                <a:gd name="T58" fmla="*/ 2 w 48"/>
                <a:gd name="T59" fmla="*/ 8 h 39"/>
                <a:gd name="T60" fmla="*/ 0 w 48"/>
                <a:gd name="T61" fmla="*/ 13 h 39"/>
                <a:gd name="T62" fmla="*/ 0 w 48"/>
                <a:gd name="T63" fmla="*/ 18 h 39"/>
                <a:gd name="T64" fmla="*/ 3 w 48"/>
                <a:gd name="T65" fmla="*/ 22 h 39"/>
                <a:gd name="T66" fmla="*/ 7 w 48"/>
                <a:gd name="T67" fmla="*/ 25 h 39"/>
                <a:gd name="T68" fmla="*/ 12 w 48"/>
                <a:gd name="T69" fmla="*/ 27 h 39"/>
                <a:gd name="T70" fmla="*/ 17 w 48"/>
                <a:gd name="T71" fmla="*/ 26 h 39"/>
                <a:gd name="T72" fmla="*/ 20 w 48"/>
                <a:gd name="T73" fmla="*/ 24 h 39"/>
                <a:gd name="T74" fmla="*/ 24 w 48"/>
                <a:gd name="T75" fmla="*/ 22 h 39"/>
                <a:gd name="T76" fmla="*/ 28 w 48"/>
                <a:gd name="T77" fmla="*/ 19 h 39"/>
                <a:gd name="T78" fmla="*/ 31 w 48"/>
                <a:gd name="T79" fmla="*/ 17 h 39"/>
                <a:gd name="T80" fmla="*/ 34 w 48"/>
                <a:gd name="T81" fmla="*/ 16 h 39"/>
                <a:gd name="T82" fmla="*/ 38 w 48"/>
                <a:gd name="T83" fmla="*/ 16 h 39"/>
                <a:gd name="T84" fmla="*/ 41 w 48"/>
                <a:gd name="T85" fmla="*/ 18 h 39"/>
                <a:gd name="T86" fmla="*/ 42 w 48"/>
                <a:gd name="T87" fmla="*/ 21 h 39"/>
                <a:gd name="T88" fmla="*/ 42 w 48"/>
                <a:gd name="T89" fmla="*/ 24 h 39"/>
                <a:gd name="T90" fmla="*/ 41 w 48"/>
                <a:gd name="T91" fmla="*/ 27 h 39"/>
                <a:gd name="T92" fmla="*/ 39 w 48"/>
                <a:gd name="T93" fmla="*/ 31 h 39"/>
                <a:gd name="T94" fmla="*/ 36 w 48"/>
                <a:gd name="T95" fmla="*/ 34 h 39"/>
                <a:gd name="T96" fmla="*/ 33 w 48"/>
                <a:gd name="T97" fmla="*/ 35 h 39"/>
                <a:gd name="T98" fmla="*/ 32 w 48"/>
                <a:gd name="T99" fmla="*/ 36 h 39"/>
                <a:gd name="T100" fmla="*/ 32 w 48"/>
                <a:gd name="T101" fmla="*/ 37 h 39"/>
                <a:gd name="T102" fmla="*/ 32 w 48"/>
                <a:gd name="T103" fmla="*/ 37 h 39"/>
                <a:gd name="T104" fmla="*/ 33 w 48"/>
                <a:gd name="T105" fmla="*/ 38 h 39"/>
                <a:gd name="T106" fmla="*/ 34 w 48"/>
                <a:gd name="T107" fmla="*/ 38 h 39"/>
                <a:gd name="T108" fmla="*/ 36 w 48"/>
                <a:gd name="T109" fmla="*/ 39 h 39"/>
                <a:gd name="T110" fmla="*/ 37 w 48"/>
                <a:gd name="T111" fmla="*/ 39 h 39"/>
                <a:gd name="T112" fmla="*/ 39 w 48"/>
                <a:gd name="T113" fmla="*/ 38 h 39"/>
                <a:gd name="T114" fmla="*/ 41 w 48"/>
                <a:gd name="T115" fmla="*/ 36 h 39"/>
                <a:gd name="T116" fmla="*/ 44 w 48"/>
                <a:gd name="T117" fmla="*/ 33 h 39"/>
                <a:gd name="T118" fmla="*/ 46 w 48"/>
                <a:gd name="T119" fmla="*/ 30 h 39"/>
                <a:gd name="T120" fmla="*/ 48 w 48"/>
                <a:gd name="T121" fmla="*/ 24 h 39"/>
                <a:gd name="T122" fmla="*/ 48 w 48"/>
                <a:gd name="T123" fmla="*/ 19 h 39"/>
                <a:gd name="T124" fmla="*/ 45 w 48"/>
                <a:gd name="T125"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39">
                  <a:moveTo>
                    <a:pt x="45" y="14"/>
                  </a:moveTo>
                  <a:cubicBezTo>
                    <a:pt x="44" y="12"/>
                    <a:pt x="42" y="11"/>
                    <a:pt x="40" y="10"/>
                  </a:cubicBezTo>
                  <a:cubicBezTo>
                    <a:pt x="38" y="10"/>
                    <a:pt x="37" y="9"/>
                    <a:pt x="35" y="9"/>
                  </a:cubicBezTo>
                  <a:cubicBezTo>
                    <a:pt x="34" y="9"/>
                    <a:pt x="32" y="9"/>
                    <a:pt x="31" y="10"/>
                  </a:cubicBezTo>
                  <a:cubicBezTo>
                    <a:pt x="29" y="10"/>
                    <a:pt x="28" y="11"/>
                    <a:pt x="27" y="12"/>
                  </a:cubicBezTo>
                  <a:cubicBezTo>
                    <a:pt x="25" y="13"/>
                    <a:pt x="24" y="13"/>
                    <a:pt x="23" y="14"/>
                  </a:cubicBezTo>
                  <a:cubicBezTo>
                    <a:pt x="22" y="15"/>
                    <a:pt x="21" y="16"/>
                    <a:pt x="20" y="17"/>
                  </a:cubicBezTo>
                  <a:cubicBezTo>
                    <a:pt x="19" y="18"/>
                    <a:pt x="17" y="19"/>
                    <a:pt x="16" y="19"/>
                  </a:cubicBezTo>
                  <a:cubicBezTo>
                    <a:pt x="15" y="20"/>
                    <a:pt x="14" y="20"/>
                    <a:pt x="13" y="20"/>
                  </a:cubicBezTo>
                  <a:cubicBezTo>
                    <a:pt x="12" y="20"/>
                    <a:pt x="11" y="20"/>
                    <a:pt x="9" y="20"/>
                  </a:cubicBezTo>
                  <a:cubicBezTo>
                    <a:pt x="8" y="19"/>
                    <a:pt x="8" y="19"/>
                    <a:pt x="7" y="18"/>
                  </a:cubicBezTo>
                  <a:cubicBezTo>
                    <a:pt x="6" y="18"/>
                    <a:pt x="6" y="17"/>
                    <a:pt x="6" y="16"/>
                  </a:cubicBezTo>
                  <a:cubicBezTo>
                    <a:pt x="6" y="15"/>
                    <a:pt x="5" y="15"/>
                    <a:pt x="6" y="14"/>
                  </a:cubicBezTo>
                  <a:cubicBezTo>
                    <a:pt x="6" y="13"/>
                    <a:pt x="6" y="12"/>
                    <a:pt x="7" y="10"/>
                  </a:cubicBezTo>
                  <a:cubicBezTo>
                    <a:pt x="7" y="9"/>
                    <a:pt x="8" y="8"/>
                    <a:pt x="9" y="7"/>
                  </a:cubicBezTo>
                  <a:cubicBezTo>
                    <a:pt x="9" y="6"/>
                    <a:pt x="10" y="6"/>
                    <a:pt x="11" y="5"/>
                  </a:cubicBezTo>
                  <a:cubicBezTo>
                    <a:pt x="12" y="5"/>
                    <a:pt x="12" y="4"/>
                    <a:pt x="13" y="4"/>
                  </a:cubicBezTo>
                  <a:cubicBezTo>
                    <a:pt x="14" y="4"/>
                    <a:pt x="14" y="3"/>
                    <a:pt x="14" y="3"/>
                  </a:cubicBezTo>
                  <a:cubicBezTo>
                    <a:pt x="14" y="3"/>
                    <a:pt x="14" y="3"/>
                    <a:pt x="14" y="3"/>
                  </a:cubicBezTo>
                  <a:cubicBezTo>
                    <a:pt x="14" y="2"/>
                    <a:pt x="14" y="2"/>
                    <a:pt x="14" y="2"/>
                  </a:cubicBezTo>
                  <a:cubicBezTo>
                    <a:pt x="14" y="2"/>
                    <a:pt x="13" y="2"/>
                    <a:pt x="13" y="2"/>
                  </a:cubicBezTo>
                  <a:cubicBezTo>
                    <a:pt x="13" y="1"/>
                    <a:pt x="12" y="1"/>
                    <a:pt x="12" y="1"/>
                  </a:cubicBezTo>
                  <a:cubicBezTo>
                    <a:pt x="12" y="1"/>
                    <a:pt x="11" y="1"/>
                    <a:pt x="11" y="1"/>
                  </a:cubicBezTo>
                  <a:cubicBezTo>
                    <a:pt x="11" y="1"/>
                    <a:pt x="10" y="1"/>
                    <a:pt x="10" y="0"/>
                  </a:cubicBezTo>
                  <a:cubicBezTo>
                    <a:pt x="10" y="0"/>
                    <a:pt x="10" y="0"/>
                    <a:pt x="10" y="0"/>
                  </a:cubicBezTo>
                  <a:cubicBezTo>
                    <a:pt x="9" y="0"/>
                    <a:pt x="9" y="0"/>
                    <a:pt x="9" y="1"/>
                  </a:cubicBezTo>
                  <a:cubicBezTo>
                    <a:pt x="9" y="1"/>
                    <a:pt x="8" y="1"/>
                    <a:pt x="7" y="1"/>
                  </a:cubicBezTo>
                  <a:cubicBezTo>
                    <a:pt x="7" y="2"/>
                    <a:pt x="6" y="3"/>
                    <a:pt x="5" y="3"/>
                  </a:cubicBezTo>
                  <a:cubicBezTo>
                    <a:pt x="5" y="4"/>
                    <a:pt x="4" y="5"/>
                    <a:pt x="3" y="5"/>
                  </a:cubicBezTo>
                  <a:cubicBezTo>
                    <a:pt x="3" y="6"/>
                    <a:pt x="2" y="7"/>
                    <a:pt x="2" y="8"/>
                  </a:cubicBezTo>
                  <a:cubicBezTo>
                    <a:pt x="1" y="10"/>
                    <a:pt x="0" y="12"/>
                    <a:pt x="0" y="13"/>
                  </a:cubicBezTo>
                  <a:cubicBezTo>
                    <a:pt x="0" y="15"/>
                    <a:pt x="0" y="17"/>
                    <a:pt x="0" y="18"/>
                  </a:cubicBezTo>
                  <a:cubicBezTo>
                    <a:pt x="1" y="20"/>
                    <a:pt x="1" y="21"/>
                    <a:pt x="3" y="22"/>
                  </a:cubicBezTo>
                  <a:cubicBezTo>
                    <a:pt x="4" y="24"/>
                    <a:pt x="5" y="25"/>
                    <a:pt x="7" y="25"/>
                  </a:cubicBezTo>
                  <a:cubicBezTo>
                    <a:pt x="9" y="26"/>
                    <a:pt x="11" y="27"/>
                    <a:pt x="12" y="27"/>
                  </a:cubicBezTo>
                  <a:cubicBezTo>
                    <a:pt x="14" y="27"/>
                    <a:pt x="15" y="26"/>
                    <a:pt x="17" y="26"/>
                  </a:cubicBezTo>
                  <a:cubicBezTo>
                    <a:pt x="18" y="26"/>
                    <a:pt x="19" y="25"/>
                    <a:pt x="20" y="24"/>
                  </a:cubicBezTo>
                  <a:cubicBezTo>
                    <a:pt x="22" y="23"/>
                    <a:pt x="23" y="22"/>
                    <a:pt x="24" y="22"/>
                  </a:cubicBezTo>
                  <a:cubicBezTo>
                    <a:pt x="25" y="21"/>
                    <a:pt x="26" y="20"/>
                    <a:pt x="28" y="19"/>
                  </a:cubicBezTo>
                  <a:cubicBezTo>
                    <a:pt x="29" y="18"/>
                    <a:pt x="30" y="17"/>
                    <a:pt x="31" y="17"/>
                  </a:cubicBezTo>
                  <a:cubicBezTo>
                    <a:pt x="32" y="16"/>
                    <a:pt x="33" y="16"/>
                    <a:pt x="34" y="16"/>
                  </a:cubicBezTo>
                  <a:cubicBezTo>
                    <a:pt x="35" y="16"/>
                    <a:pt x="37" y="16"/>
                    <a:pt x="38" y="16"/>
                  </a:cubicBezTo>
                  <a:cubicBezTo>
                    <a:pt x="39" y="17"/>
                    <a:pt x="40" y="17"/>
                    <a:pt x="41" y="18"/>
                  </a:cubicBezTo>
                  <a:cubicBezTo>
                    <a:pt x="41" y="19"/>
                    <a:pt x="42" y="20"/>
                    <a:pt x="42" y="21"/>
                  </a:cubicBezTo>
                  <a:cubicBezTo>
                    <a:pt x="42" y="22"/>
                    <a:pt x="43" y="23"/>
                    <a:pt x="42" y="24"/>
                  </a:cubicBezTo>
                  <a:cubicBezTo>
                    <a:pt x="42" y="25"/>
                    <a:pt x="42" y="26"/>
                    <a:pt x="41" y="27"/>
                  </a:cubicBezTo>
                  <a:cubicBezTo>
                    <a:pt x="40" y="29"/>
                    <a:pt x="40" y="30"/>
                    <a:pt x="39" y="31"/>
                  </a:cubicBezTo>
                  <a:cubicBezTo>
                    <a:pt x="38" y="32"/>
                    <a:pt x="37" y="33"/>
                    <a:pt x="36" y="34"/>
                  </a:cubicBezTo>
                  <a:cubicBezTo>
                    <a:pt x="35" y="34"/>
                    <a:pt x="34" y="35"/>
                    <a:pt x="33" y="35"/>
                  </a:cubicBezTo>
                  <a:cubicBezTo>
                    <a:pt x="33" y="36"/>
                    <a:pt x="32" y="36"/>
                    <a:pt x="32" y="36"/>
                  </a:cubicBezTo>
                  <a:cubicBezTo>
                    <a:pt x="32" y="36"/>
                    <a:pt x="32" y="37"/>
                    <a:pt x="32" y="37"/>
                  </a:cubicBezTo>
                  <a:cubicBezTo>
                    <a:pt x="32" y="37"/>
                    <a:pt x="32" y="37"/>
                    <a:pt x="32" y="37"/>
                  </a:cubicBezTo>
                  <a:cubicBezTo>
                    <a:pt x="33" y="37"/>
                    <a:pt x="33" y="38"/>
                    <a:pt x="33" y="38"/>
                  </a:cubicBezTo>
                  <a:cubicBezTo>
                    <a:pt x="33" y="38"/>
                    <a:pt x="34" y="38"/>
                    <a:pt x="34" y="38"/>
                  </a:cubicBezTo>
                  <a:cubicBezTo>
                    <a:pt x="35" y="39"/>
                    <a:pt x="36" y="39"/>
                    <a:pt x="36" y="39"/>
                  </a:cubicBezTo>
                  <a:cubicBezTo>
                    <a:pt x="37" y="39"/>
                    <a:pt x="37" y="39"/>
                    <a:pt x="37" y="39"/>
                  </a:cubicBezTo>
                  <a:cubicBezTo>
                    <a:pt x="38" y="39"/>
                    <a:pt x="38" y="38"/>
                    <a:pt x="39" y="38"/>
                  </a:cubicBezTo>
                  <a:cubicBezTo>
                    <a:pt x="40" y="38"/>
                    <a:pt x="41" y="37"/>
                    <a:pt x="41" y="36"/>
                  </a:cubicBezTo>
                  <a:cubicBezTo>
                    <a:pt x="42" y="35"/>
                    <a:pt x="43" y="34"/>
                    <a:pt x="44" y="33"/>
                  </a:cubicBezTo>
                  <a:cubicBezTo>
                    <a:pt x="45" y="32"/>
                    <a:pt x="45" y="31"/>
                    <a:pt x="46" y="30"/>
                  </a:cubicBezTo>
                  <a:cubicBezTo>
                    <a:pt x="47" y="28"/>
                    <a:pt x="48" y="26"/>
                    <a:pt x="48" y="24"/>
                  </a:cubicBezTo>
                  <a:cubicBezTo>
                    <a:pt x="48" y="22"/>
                    <a:pt x="48" y="20"/>
                    <a:pt x="48" y="19"/>
                  </a:cubicBezTo>
                  <a:cubicBezTo>
                    <a:pt x="47" y="17"/>
                    <a:pt x="46" y="15"/>
                    <a:pt x="45" y="1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1" name="Freeform 36"/>
            <p:cNvSpPr/>
            <p:nvPr/>
          </p:nvSpPr>
          <p:spPr bwMode="auto">
            <a:xfrm>
              <a:off x="2141616" y="5698946"/>
              <a:ext cx="81368" cy="54017"/>
            </a:xfrm>
            <a:custGeom>
              <a:avLst/>
              <a:gdLst>
                <a:gd name="T0" fmla="*/ 50 w 50"/>
                <a:gd name="T1" fmla="*/ 17 h 33"/>
                <a:gd name="T2" fmla="*/ 49 w 50"/>
                <a:gd name="T3" fmla="*/ 17 h 33"/>
                <a:gd name="T4" fmla="*/ 31 w 50"/>
                <a:gd name="T5" fmla="*/ 15 h 33"/>
                <a:gd name="T6" fmla="*/ 5 w 50"/>
                <a:gd name="T7" fmla="*/ 1 h 33"/>
                <a:gd name="T8" fmla="*/ 3 w 50"/>
                <a:gd name="T9" fmla="*/ 0 h 33"/>
                <a:gd name="T10" fmla="*/ 3 w 50"/>
                <a:gd name="T11" fmla="*/ 1 h 33"/>
                <a:gd name="T12" fmla="*/ 2 w 50"/>
                <a:gd name="T13" fmla="*/ 2 h 33"/>
                <a:gd name="T14" fmla="*/ 2 w 50"/>
                <a:gd name="T15" fmla="*/ 4 h 33"/>
                <a:gd name="T16" fmla="*/ 2 w 50"/>
                <a:gd name="T17" fmla="*/ 5 h 33"/>
                <a:gd name="T18" fmla="*/ 2 w 50"/>
                <a:gd name="T19" fmla="*/ 6 h 33"/>
                <a:gd name="T20" fmla="*/ 2 w 50"/>
                <a:gd name="T21" fmla="*/ 7 h 33"/>
                <a:gd name="T22" fmla="*/ 3 w 50"/>
                <a:gd name="T23" fmla="*/ 7 h 33"/>
                <a:gd name="T24" fmla="*/ 17 w 50"/>
                <a:gd name="T25" fmla="*/ 14 h 33"/>
                <a:gd name="T26" fmla="*/ 21 w 50"/>
                <a:gd name="T27" fmla="*/ 16 h 33"/>
                <a:gd name="T28" fmla="*/ 25 w 50"/>
                <a:gd name="T29" fmla="*/ 18 h 33"/>
                <a:gd name="T30" fmla="*/ 25 w 50"/>
                <a:gd name="T31" fmla="*/ 18 h 33"/>
                <a:gd name="T32" fmla="*/ 20 w 50"/>
                <a:gd name="T33" fmla="*/ 19 h 33"/>
                <a:gd name="T34" fmla="*/ 16 w 50"/>
                <a:gd name="T35" fmla="*/ 21 h 33"/>
                <a:gd name="T36" fmla="*/ 1 w 50"/>
                <a:gd name="T37" fmla="*/ 26 h 33"/>
                <a:gd name="T38" fmla="*/ 1 w 50"/>
                <a:gd name="T39" fmla="*/ 27 h 33"/>
                <a:gd name="T40" fmla="*/ 0 w 50"/>
                <a:gd name="T41" fmla="*/ 27 h 33"/>
                <a:gd name="T42" fmla="*/ 0 w 50"/>
                <a:gd name="T43" fmla="*/ 28 h 33"/>
                <a:gd name="T44" fmla="*/ 0 w 50"/>
                <a:gd name="T45" fmla="*/ 30 h 33"/>
                <a:gd name="T46" fmla="*/ 0 w 50"/>
                <a:gd name="T47" fmla="*/ 32 h 33"/>
                <a:gd name="T48" fmla="*/ 0 w 50"/>
                <a:gd name="T49" fmla="*/ 33 h 33"/>
                <a:gd name="T50" fmla="*/ 1 w 50"/>
                <a:gd name="T51" fmla="*/ 33 h 33"/>
                <a:gd name="T52" fmla="*/ 2 w 50"/>
                <a:gd name="T53" fmla="*/ 32 h 33"/>
                <a:gd name="T54" fmla="*/ 31 w 50"/>
                <a:gd name="T55" fmla="*/ 21 h 33"/>
                <a:gd name="T56" fmla="*/ 49 w 50"/>
                <a:gd name="T57" fmla="*/ 23 h 33"/>
                <a:gd name="T58" fmla="*/ 49 w 50"/>
                <a:gd name="T59" fmla="*/ 23 h 33"/>
                <a:gd name="T60" fmla="*/ 50 w 50"/>
                <a:gd name="T61" fmla="*/ 22 h 33"/>
                <a:gd name="T62" fmla="*/ 50 w 50"/>
                <a:gd name="T63" fmla="*/ 21 h 33"/>
                <a:gd name="T64" fmla="*/ 50 w 50"/>
                <a:gd name="T65" fmla="*/ 20 h 33"/>
                <a:gd name="T66" fmla="*/ 50 w 50"/>
                <a:gd name="T67" fmla="*/ 18 h 33"/>
                <a:gd name="T68" fmla="*/ 50 w 50"/>
                <a:gd name="T69" fmla="*/ 17 h 33"/>
                <a:gd name="T70" fmla="*/ 50 w 50"/>
                <a:gd name="T7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33">
                  <a:moveTo>
                    <a:pt x="50" y="17"/>
                  </a:moveTo>
                  <a:cubicBezTo>
                    <a:pt x="49" y="17"/>
                    <a:pt x="49" y="17"/>
                    <a:pt x="49" y="17"/>
                  </a:cubicBezTo>
                  <a:cubicBezTo>
                    <a:pt x="31" y="15"/>
                    <a:pt x="31" y="15"/>
                    <a:pt x="31" y="15"/>
                  </a:cubicBezTo>
                  <a:cubicBezTo>
                    <a:pt x="5" y="1"/>
                    <a:pt x="5" y="1"/>
                    <a:pt x="5" y="1"/>
                  </a:cubicBezTo>
                  <a:cubicBezTo>
                    <a:pt x="4" y="1"/>
                    <a:pt x="4" y="1"/>
                    <a:pt x="3" y="0"/>
                  </a:cubicBezTo>
                  <a:cubicBezTo>
                    <a:pt x="3" y="0"/>
                    <a:pt x="3" y="0"/>
                    <a:pt x="3" y="1"/>
                  </a:cubicBezTo>
                  <a:cubicBezTo>
                    <a:pt x="2" y="1"/>
                    <a:pt x="2" y="1"/>
                    <a:pt x="2" y="2"/>
                  </a:cubicBezTo>
                  <a:cubicBezTo>
                    <a:pt x="2" y="2"/>
                    <a:pt x="2" y="3"/>
                    <a:pt x="2" y="4"/>
                  </a:cubicBezTo>
                  <a:cubicBezTo>
                    <a:pt x="2" y="4"/>
                    <a:pt x="2" y="5"/>
                    <a:pt x="2" y="5"/>
                  </a:cubicBezTo>
                  <a:cubicBezTo>
                    <a:pt x="2" y="5"/>
                    <a:pt x="2" y="6"/>
                    <a:pt x="2" y="6"/>
                  </a:cubicBezTo>
                  <a:cubicBezTo>
                    <a:pt x="2" y="6"/>
                    <a:pt x="2" y="6"/>
                    <a:pt x="2" y="7"/>
                  </a:cubicBezTo>
                  <a:cubicBezTo>
                    <a:pt x="3" y="7"/>
                    <a:pt x="3" y="7"/>
                    <a:pt x="3" y="7"/>
                  </a:cubicBezTo>
                  <a:cubicBezTo>
                    <a:pt x="17" y="14"/>
                    <a:pt x="17" y="14"/>
                    <a:pt x="17" y="14"/>
                  </a:cubicBezTo>
                  <a:cubicBezTo>
                    <a:pt x="18" y="15"/>
                    <a:pt x="19" y="15"/>
                    <a:pt x="21" y="16"/>
                  </a:cubicBezTo>
                  <a:cubicBezTo>
                    <a:pt x="22" y="17"/>
                    <a:pt x="23" y="17"/>
                    <a:pt x="25" y="18"/>
                  </a:cubicBezTo>
                  <a:cubicBezTo>
                    <a:pt x="25" y="18"/>
                    <a:pt x="25" y="18"/>
                    <a:pt x="25" y="18"/>
                  </a:cubicBezTo>
                  <a:cubicBezTo>
                    <a:pt x="23" y="18"/>
                    <a:pt x="22" y="19"/>
                    <a:pt x="20" y="19"/>
                  </a:cubicBezTo>
                  <a:cubicBezTo>
                    <a:pt x="19" y="20"/>
                    <a:pt x="17" y="20"/>
                    <a:pt x="16" y="21"/>
                  </a:cubicBezTo>
                  <a:cubicBezTo>
                    <a:pt x="1" y="26"/>
                    <a:pt x="1" y="26"/>
                    <a:pt x="1" y="26"/>
                  </a:cubicBezTo>
                  <a:cubicBezTo>
                    <a:pt x="1" y="26"/>
                    <a:pt x="1" y="26"/>
                    <a:pt x="1" y="27"/>
                  </a:cubicBezTo>
                  <a:cubicBezTo>
                    <a:pt x="1" y="27"/>
                    <a:pt x="1" y="27"/>
                    <a:pt x="0" y="27"/>
                  </a:cubicBezTo>
                  <a:cubicBezTo>
                    <a:pt x="0" y="27"/>
                    <a:pt x="0" y="28"/>
                    <a:pt x="0" y="28"/>
                  </a:cubicBezTo>
                  <a:cubicBezTo>
                    <a:pt x="0" y="29"/>
                    <a:pt x="0" y="29"/>
                    <a:pt x="0" y="30"/>
                  </a:cubicBezTo>
                  <a:cubicBezTo>
                    <a:pt x="0" y="31"/>
                    <a:pt x="0" y="31"/>
                    <a:pt x="0" y="32"/>
                  </a:cubicBezTo>
                  <a:cubicBezTo>
                    <a:pt x="0" y="32"/>
                    <a:pt x="0" y="32"/>
                    <a:pt x="0" y="33"/>
                  </a:cubicBezTo>
                  <a:cubicBezTo>
                    <a:pt x="0" y="33"/>
                    <a:pt x="1" y="33"/>
                    <a:pt x="1" y="33"/>
                  </a:cubicBezTo>
                  <a:cubicBezTo>
                    <a:pt x="1" y="33"/>
                    <a:pt x="2" y="33"/>
                    <a:pt x="2" y="32"/>
                  </a:cubicBezTo>
                  <a:cubicBezTo>
                    <a:pt x="31" y="21"/>
                    <a:pt x="31" y="21"/>
                    <a:pt x="31" y="21"/>
                  </a:cubicBezTo>
                  <a:cubicBezTo>
                    <a:pt x="49" y="23"/>
                    <a:pt x="49" y="23"/>
                    <a:pt x="49" y="23"/>
                  </a:cubicBezTo>
                  <a:cubicBezTo>
                    <a:pt x="49" y="23"/>
                    <a:pt x="49" y="23"/>
                    <a:pt x="49" y="23"/>
                  </a:cubicBezTo>
                  <a:cubicBezTo>
                    <a:pt x="49" y="22"/>
                    <a:pt x="49" y="22"/>
                    <a:pt x="50" y="22"/>
                  </a:cubicBezTo>
                  <a:cubicBezTo>
                    <a:pt x="50" y="22"/>
                    <a:pt x="50" y="22"/>
                    <a:pt x="50" y="21"/>
                  </a:cubicBezTo>
                  <a:cubicBezTo>
                    <a:pt x="50" y="21"/>
                    <a:pt x="50" y="20"/>
                    <a:pt x="50" y="20"/>
                  </a:cubicBezTo>
                  <a:cubicBezTo>
                    <a:pt x="50" y="19"/>
                    <a:pt x="50" y="19"/>
                    <a:pt x="50" y="18"/>
                  </a:cubicBezTo>
                  <a:cubicBezTo>
                    <a:pt x="50" y="18"/>
                    <a:pt x="50" y="18"/>
                    <a:pt x="50" y="17"/>
                  </a:cubicBezTo>
                  <a:cubicBezTo>
                    <a:pt x="50" y="17"/>
                    <a:pt x="50" y="17"/>
                    <a:pt x="50"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2" name="Freeform 37"/>
            <p:cNvSpPr/>
            <p:nvPr/>
          </p:nvSpPr>
          <p:spPr bwMode="auto">
            <a:xfrm>
              <a:off x="2128624" y="5757750"/>
              <a:ext cx="84786" cy="54017"/>
            </a:xfrm>
            <a:custGeom>
              <a:avLst/>
              <a:gdLst>
                <a:gd name="T0" fmla="*/ 52 w 52"/>
                <a:gd name="T1" fmla="*/ 22 h 33"/>
                <a:gd name="T2" fmla="*/ 51 w 52"/>
                <a:gd name="T3" fmla="*/ 22 h 33"/>
                <a:gd name="T4" fmla="*/ 10 w 52"/>
                <a:gd name="T5" fmla="*/ 14 h 33"/>
                <a:gd name="T6" fmla="*/ 13 w 52"/>
                <a:gd name="T7" fmla="*/ 2 h 33"/>
                <a:gd name="T8" fmla="*/ 13 w 52"/>
                <a:gd name="T9" fmla="*/ 1 h 33"/>
                <a:gd name="T10" fmla="*/ 12 w 52"/>
                <a:gd name="T11" fmla="*/ 1 h 33"/>
                <a:gd name="T12" fmla="*/ 11 w 52"/>
                <a:gd name="T13" fmla="*/ 0 h 33"/>
                <a:gd name="T14" fmla="*/ 10 w 52"/>
                <a:gd name="T15" fmla="*/ 0 h 33"/>
                <a:gd name="T16" fmla="*/ 9 w 52"/>
                <a:gd name="T17" fmla="*/ 0 h 33"/>
                <a:gd name="T18" fmla="*/ 8 w 52"/>
                <a:gd name="T19" fmla="*/ 0 h 33"/>
                <a:gd name="T20" fmla="*/ 8 w 52"/>
                <a:gd name="T21" fmla="*/ 0 h 33"/>
                <a:gd name="T22" fmla="*/ 7 w 52"/>
                <a:gd name="T23" fmla="*/ 1 h 33"/>
                <a:gd name="T24" fmla="*/ 0 w 52"/>
                <a:gd name="T25" fmla="*/ 31 h 33"/>
                <a:gd name="T26" fmla="*/ 0 w 52"/>
                <a:gd name="T27" fmla="*/ 32 h 33"/>
                <a:gd name="T28" fmla="*/ 1 w 52"/>
                <a:gd name="T29" fmla="*/ 32 h 33"/>
                <a:gd name="T30" fmla="*/ 1 w 52"/>
                <a:gd name="T31" fmla="*/ 33 h 33"/>
                <a:gd name="T32" fmla="*/ 3 w 52"/>
                <a:gd name="T33" fmla="*/ 33 h 33"/>
                <a:gd name="T34" fmla="*/ 4 w 52"/>
                <a:gd name="T35" fmla="*/ 33 h 33"/>
                <a:gd name="T36" fmla="*/ 5 w 52"/>
                <a:gd name="T37" fmla="*/ 33 h 33"/>
                <a:gd name="T38" fmla="*/ 5 w 52"/>
                <a:gd name="T39" fmla="*/ 33 h 33"/>
                <a:gd name="T40" fmla="*/ 6 w 52"/>
                <a:gd name="T41" fmla="*/ 32 h 33"/>
                <a:gd name="T42" fmla="*/ 8 w 52"/>
                <a:gd name="T43" fmla="*/ 20 h 33"/>
                <a:gd name="T44" fmla="*/ 50 w 52"/>
                <a:gd name="T45" fmla="*/ 28 h 33"/>
                <a:gd name="T46" fmla="*/ 50 w 52"/>
                <a:gd name="T47" fmla="*/ 28 h 33"/>
                <a:gd name="T48" fmla="*/ 51 w 52"/>
                <a:gd name="T49" fmla="*/ 28 h 33"/>
                <a:gd name="T50" fmla="*/ 51 w 52"/>
                <a:gd name="T51" fmla="*/ 27 h 33"/>
                <a:gd name="T52" fmla="*/ 52 w 52"/>
                <a:gd name="T53" fmla="*/ 25 h 33"/>
                <a:gd name="T54" fmla="*/ 52 w 52"/>
                <a:gd name="T55" fmla="*/ 24 h 33"/>
                <a:gd name="T56" fmla="*/ 52 w 52"/>
                <a:gd name="T57" fmla="*/ 23 h 33"/>
                <a:gd name="T58" fmla="*/ 52 w 52"/>
                <a:gd name="T5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33">
                  <a:moveTo>
                    <a:pt x="52" y="22"/>
                  </a:moveTo>
                  <a:cubicBezTo>
                    <a:pt x="52" y="22"/>
                    <a:pt x="51" y="22"/>
                    <a:pt x="51" y="22"/>
                  </a:cubicBezTo>
                  <a:cubicBezTo>
                    <a:pt x="10" y="14"/>
                    <a:pt x="10" y="14"/>
                    <a:pt x="10" y="14"/>
                  </a:cubicBezTo>
                  <a:cubicBezTo>
                    <a:pt x="13" y="2"/>
                    <a:pt x="13" y="2"/>
                    <a:pt x="13" y="2"/>
                  </a:cubicBezTo>
                  <a:cubicBezTo>
                    <a:pt x="13" y="2"/>
                    <a:pt x="13" y="1"/>
                    <a:pt x="13" y="1"/>
                  </a:cubicBezTo>
                  <a:cubicBezTo>
                    <a:pt x="13" y="1"/>
                    <a:pt x="12" y="1"/>
                    <a:pt x="12" y="1"/>
                  </a:cubicBezTo>
                  <a:cubicBezTo>
                    <a:pt x="12" y="1"/>
                    <a:pt x="12" y="0"/>
                    <a:pt x="11" y="0"/>
                  </a:cubicBezTo>
                  <a:cubicBezTo>
                    <a:pt x="11" y="0"/>
                    <a:pt x="11" y="0"/>
                    <a:pt x="10" y="0"/>
                  </a:cubicBezTo>
                  <a:cubicBezTo>
                    <a:pt x="10" y="0"/>
                    <a:pt x="9" y="0"/>
                    <a:pt x="9" y="0"/>
                  </a:cubicBezTo>
                  <a:cubicBezTo>
                    <a:pt x="9" y="0"/>
                    <a:pt x="8" y="0"/>
                    <a:pt x="8" y="0"/>
                  </a:cubicBezTo>
                  <a:cubicBezTo>
                    <a:pt x="8" y="0"/>
                    <a:pt x="8" y="0"/>
                    <a:pt x="8" y="0"/>
                  </a:cubicBezTo>
                  <a:cubicBezTo>
                    <a:pt x="7" y="0"/>
                    <a:pt x="7" y="0"/>
                    <a:pt x="7" y="1"/>
                  </a:cubicBezTo>
                  <a:cubicBezTo>
                    <a:pt x="0" y="31"/>
                    <a:pt x="0" y="31"/>
                    <a:pt x="0" y="31"/>
                  </a:cubicBezTo>
                  <a:cubicBezTo>
                    <a:pt x="0" y="31"/>
                    <a:pt x="0" y="32"/>
                    <a:pt x="0" y="32"/>
                  </a:cubicBezTo>
                  <a:cubicBezTo>
                    <a:pt x="0" y="32"/>
                    <a:pt x="0" y="32"/>
                    <a:pt x="1" y="32"/>
                  </a:cubicBezTo>
                  <a:cubicBezTo>
                    <a:pt x="1" y="32"/>
                    <a:pt x="1" y="32"/>
                    <a:pt x="1" y="33"/>
                  </a:cubicBezTo>
                  <a:cubicBezTo>
                    <a:pt x="2" y="33"/>
                    <a:pt x="2" y="33"/>
                    <a:pt x="3" y="33"/>
                  </a:cubicBezTo>
                  <a:cubicBezTo>
                    <a:pt x="3" y="33"/>
                    <a:pt x="4" y="33"/>
                    <a:pt x="4" y="33"/>
                  </a:cubicBezTo>
                  <a:cubicBezTo>
                    <a:pt x="4" y="33"/>
                    <a:pt x="5" y="33"/>
                    <a:pt x="5" y="33"/>
                  </a:cubicBezTo>
                  <a:cubicBezTo>
                    <a:pt x="5" y="33"/>
                    <a:pt x="5" y="33"/>
                    <a:pt x="5" y="33"/>
                  </a:cubicBezTo>
                  <a:cubicBezTo>
                    <a:pt x="5" y="33"/>
                    <a:pt x="6" y="32"/>
                    <a:pt x="6" y="32"/>
                  </a:cubicBezTo>
                  <a:cubicBezTo>
                    <a:pt x="8" y="20"/>
                    <a:pt x="8" y="20"/>
                    <a:pt x="8" y="20"/>
                  </a:cubicBezTo>
                  <a:cubicBezTo>
                    <a:pt x="50" y="28"/>
                    <a:pt x="50" y="28"/>
                    <a:pt x="50" y="28"/>
                  </a:cubicBezTo>
                  <a:cubicBezTo>
                    <a:pt x="50" y="28"/>
                    <a:pt x="50" y="28"/>
                    <a:pt x="50" y="28"/>
                  </a:cubicBezTo>
                  <a:cubicBezTo>
                    <a:pt x="51" y="28"/>
                    <a:pt x="51" y="28"/>
                    <a:pt x="51" y="28"/>
                  </a:cubicBezTo>
                  <a:cubicBezTo>
                    <a:pt x="51" y="27"/>
                    <a:pt x="51" y="27"/>
                    <a:pt x="51" y="27"/>
                  </a:cubicBezTo>
                  <a:cubicBezTo>
                    <a:pt x="51" y="26"/>
                    <a:pt x="52" y="26"/>
                    <a:pt x="52" y="25"/>
                  </a:cubicBezTo>
                  <a:cubicBezTo>
                    <a:pt x="52" y="25"/>
                    <a:pt x="52" y="24"/>
                    <a:pt x="52" y="24"/>
                  </a:cubicBezTo>
                  <a:cubicBezTo>
                    <a:pt x="52" y="23"/>
                    <a:pt x="52" y="23"/>
                    <a:pt x="52" y="23"/>
                  </a:cubicBezTo>
                  <a:cubicBezTo>
                    <a:pt x="52" y="23"/>
                    <a:pt x="52" y="23"/>
                    <a:pt x="52" y="2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3" name="Freeform 38"/>
            <p:cNvSpPr/>
            <p:nvPr/>
          </p:nvSpPr>
          <p:spPr bwMode="auto">
            <a:xfrm>
              <a:off x="1752556" y="5153989"/>
              <a:ext cx="1368" cy="2735"/>
            </a:xfrm>
            <a:custGeom>
              <a:avLst/>
              <a:gdLst>
                <a:gd name="T0" fmla="*/ 0 w 2"/>
                <a:gd name="T1" fmla="*/ 4 h 4"/>
                <a:gd name="T2" fmla="*/ 0 w 2"/>
                <a:gd name="T3" fmla="*/ 2 h 4"/>
                <a:gd name="T4" fmla="*/ 2 w 2"/>
                <a:gd name="T5" fmla="*/ 2 h 4"/>
                <a:gd name="T6" fmla="*/ 2 w 2"/>
                <a:gd name="T7" fmla="*/ 2 h 4"/>
                <a:gd name="T8" fmla="*/ 2 w 2"/>
                <a:gd name="T9" fmla="*/ 0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2"/>
                  </a:lnTo>
                  <a:lnTo>
                    <a:pt x="2" y="2"/>
                  </a:lnTo>
                  <a:lnTo>
                    <a:pt x="2" y="2"/>
                  </a:lnTo>
                  <a:lnTo>
                    <a:pt x="2" y="0"/>
                  </a:lnTo>
                  <a:lnTo>
                    <a:pt x="0" y="4"/>
                  </a:lnTo>
                  <a:lnTo>
                    <a:pt x="0" y="4"/>
                  </a:lnTo>
                  <a:lnTo>
                    <a:pt x="0" y="4"/>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4" name="Freeform 39"/>
            <p:cNvSpPr/>
            <p:nvPr/>
          </p:nvSpPr>
          <p:spPr bwMode="auto">
            <a:xfrm>
              <a:off x="1750505" y="5156724"/>
              <a:ext cx="2051" cy="0"/>
            </a:xfrm>
            <a:custGeom>
              <a:avLst/>
              <a:gdLst>
                <a:gd name="T0" fmla="*/ 0 w 3"/>
                <a:gd name="T1" fmla="*/ 3 w 3"/>
                <a:gd name="T2" fmla="*/ 3 w 3"/>
                <a:gd name="T3" fmla="*/ 0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3" y="0"/>
                  </a:lnTo>
                  <a:lnTo>
                    <a:pt x="3" y="0"/>
                  </a:lnTo>
                  <a:lnTo>
                    <a:pt x="0" y="0"/>
                  </a:lnTo>
                  <a:lnTo>
                    <a:pt x="0" y="0"/>
                  </a:lnTo>
                  <a:lnTo>
                    <a:pt x="0"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5" name="Freeform 40"/>
            <p:cNvSpPr/>
            <p:nvPr/>
          </p:nvSpPr>
          <p:spPr bwMode="auto">
            <a:xfrm>
              <a:off x="1753923" y="5150570"/>
              <a:ext cx="0" cy="1368"/>
            </a:xfrm>
            <a:custGeom>
              <a:avLst/>
              <a:gdLst>
                <a:gd name="T0" fmla="*/ 2 h 2"/>
                <a:gd name="T1" fmla="*/ 0 h 2"/>
                <a:gd name="T2" fmla="*/ 2 h 2"/>
                <a:gd name="T3" fmla="*/ 2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2"/>
                  </a:lnTo>
                  <a:lnTo>
                    <a:pt x="0" y="2"/>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6" name="Freeform 41"/>
            <p:cNvSpPr/>
            <p:nvPr/>
          </p:nvSpPr>
          <p:spPr bwMode="auto">
            <a:xfrm>
              <a:off x="1737513" y="5151938"/>
              <a:ext cx="2051" cy="2051"/>
            </a:xfrm>
            <a:custGeom>
              <a:avLst/>
              <a:gdLst>
                <a:gd name="T0" fmla="*/ 0 w 3"/>
                <a:gd name="T1" fmla="*/ 0 h 3"/>
                <a:gd name="T2" fmla="*/ 0 w 3"/>
                <a:gd name="T3" fmla="*/ 3 h 3"/>
                <a:gd name="T4" fmla="*/ 3 w 3"/>
                <a:gd name="T5" fmla="*/ 3 h 3"/>
                <a:gd name="T6" fmla="*/ 0 w 3"/>
                <a:gd name="T7" fmla="*/ 0 h 3"/>
                <a:gd name="T8" fmla="*/ 0 w 3"/>
                <a:gd name="T9" fmla="*/ 0 h 3"/>
                <a:gd name="T10" fmla="*/ 0 w 3"/>
                <a:gd name="T11" fmla="*/ 0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lnTo>
                    <a:pt x="0" y="3"/>
                  </a:lnTo>
                  <a:lnTo>
                    <a:pt x="3" y="3"/>
                  </a:lnTo>
                  <a:lnTo>
                    <a:pt x="0" y="0"/>
                  </a:lnTo>
                  <a:lnTo>
                    <a:pt x="0" y="0"/>
                  </a:lnTo>
                  <a:lnTo>
                    <a:pt x="0" y="0"/>
                  </a:lnTo>
                  <a:lnTo>
                    <a:pt x="0"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7" name="Freeform 42"/>
            <p:cNvSpPr/>
            <p:nvPr/>
          </p:nvSpPr>
          <p:spPr bwMode="auto">
            <a:xfrm>
              <a:off x="1684180" y="5134160"/>
              <a:ext cx="16410" cy="11624"/>
            </a:xfrm>
            <a:custGeom>
              <a:avLst/>
              <a:gdLst>
                <a:gd name="T0" fmla="*/ 1 w 10"/>
                <a:gd name="T1" fmla="*/ 3 h 7"/>
                <a:gd name="T2" fmla="*/ 1 w 10"/>
                <a:gd name="T3" fmla="*/ 4 h 7"/>
                <a:gd name="T4" fmla="*/ 2 w 10"/>
                <a:gd name="T5" fmla="*/ 4 h 7"/>
                <a:gd name="T6" fmla="*/ 2 w 10"/>
                <a:gd name="T7" fmla="*/ 5 h 7"/>
                <a:gd name="T8" fmla="*/ 2 w 10"/>
                <a:gd name="T9" fmla="*/ 6 h 7"/>
                <a:gd name="T10" fmla="*/ 3 w 10"/>
                <a:gd name="T11" fmla="*/ 6 h 7"/>
                <a:gd name="T12" fmla="*/ 3 w 10"/>
                <a:gd name="T13" fmla="*/ 6 h 7"/>
                <a:gd name="T14" fmla="*/ 4 w 10"/>
                <a:gd name="T15" fmla="*/ 6 h 7"/>
                <a:gd name="T16" fmla="*/ 4 w 10"/>
                <a:gd name="T17" fmla="*/ 6 h 7"/>
                <a:gd name="T18" fmla="*/ 5 w 10"/>
                <a:gd name="T19" fmla="*/ 6 h 7"/>
                <a:gd name="T20" fmla="*/ 6 w 10"/>
                <a:gd name="T21" fmla="*/ 7 h 7"/>
                <a:gd name="T22" fmla="*/ 6 w 10"/>
                <a:gd name="T23" fmla="*/ 7 h 7"/>
                <a:gd name="T24" fmla="*/ 6 w 10"/>
                <a:gd name="T25" fmla="*/ 7 h 7"/>
                <a:gd name="T26" fmla="*/ 7 w 10"/>
                <a:gd name="T27" fmla="*/ 7 h 7"/>
                <a:gd name="T28" fmla="*/ 7 w 10"/>
                <a:gd name="T29" fmla="*/ 7 h 7"/>
                <a:gd name="T30" fmla="*/ 7 w 10"/>
                <a:gd name="T31" fmla="*/ 7 h 7"/>
                <a:gd name="T32" fmla="*/ 8 w 10"/>
                <a:gd name="T33" fmla="*/ 7 h 7"/>
                <a:gd name="T34" fmla="*/ 8 w 10"/>
                <a:gd name="T35" fmla="*/ 6 h 7"/>
                <a:gd name="T36" fmla="*/ 9 w 10"/>
                <a:gd name="T37" fmla="*/ 6 h 7"/>
                <a:gd name="T38" fmla="*/ 9 w 10"/>
                <a:gd name="T39" fmla="*/ 6 h 7"/>
                <a:gd name="T40" fmla="*/ 9 w 10"/>
                <a:gd name="T41" fmla="*/ 6 h 7"/>
                <a:gd name="T42" fmla="*/ 10 w 10"/>
                <a:gd name="T43" fmla="*/ 5 h 7"/>
                <a:gd name="T44" fmla="*/ 10 w 10"/>
                <a:gd name="T45" fmla="*/ 5 h 7"/>
                <a:gd name="T46" fmla="*/ 10 w 10"/>
                <a:gd name="T47" fmla="*/ 5 h 7"/>
                <a:gd name="T48" fmla="*/ 9 w 10"/>
                <a:gd name="T49" fmla="*/ 3 h 7"/>
                <a:gd name="T50" fmla="*/ 9 w 10"/>
                <a:gd name="T51" fmla="*/ 3 h 7"/>
                <a:gd name="T52" fmla="*/ 9 w 10"/>
                <a:gd name="T53" fmla="*/ 2 h 7"/>
                <a:gd name="T54" fmla="*/ 9 w 10"/>
                <a:gd name="T55" fmla="*/ 2 h 7"/>
                <a:gd name="T56" fmla="*/ 9 w 10"/>
                <a:gd name="T57" fmla="*/ 2 h 7"/>
                <a:gd name="T58" fmla="*/ 8 w 10"/>
                <a:gd name="T59" fmla="*/ 2 h 7"/>
                <a:gd name="T60" fmla="*/ 8 w 10"/>
                <a:gd name="T61" fmla="*/ 1 h 7"/>
                <a:gd name="T62" fmla="*/ 8 w 10"/>
                <a:gd name="T63" fmla="*/ 1 h 7"/>
                <a:gd name="T64" fmla="*/ 8 w 10"/>
                <a:gd name="T65" fmla="*/ 1 h 7"/>
                <a:gd name="T66" fmla="*/ 7 w 10"/>
                <a:gd name="T67" fmla="*/ 0 h 7"/>
                <a:gd name="T68" fmla="*/ 6 w 10"/>
                <a:gd name="T69" fmla="*/ 0 h 7"/>
                <a:gd name="T70" fmla="*/ 5 w 10"/>
                <a:gd name="T71" fmla="*/ 0 h 7"/>
                <a:gd name="T72" fmla="*/ 5 w 10"/>
                <a:gd name="T73" fmla="*/ 0 h 7"/>
                <a:gd name="T74" fmla="*/ 5 w 10"/>
                <a:gd name="T75" fmla="*/ 0 h 7"/>
                <a:gd name="T76" fmla="*/ 4 w 10"/>
                <a:gd name="T77" fmla="*/ 0 h 7"/>
                <a:gd name="T78" fmla="*/ 4 w 10"/>
                <a:gd name="T79" fmla="*/ 0 h 7"/>
                <a:gd name="T80" fmla="*/ 3 w 10"/>
                <a:gd name="T81" fmla="*/ 0 h 7"/>
                <a:gd name="T82" fmla="*/ 2 w 10"/>
                <a:gd name="T83" fmla="*/ 0 h 7"/>
                <a:gd name="T84" fmla="*/ 2 w 10"/>
                <a:gd name="T85" fmla="*/ 0 h 7"/>
                <a:gd name="T86" fmla="*/ 1 w 10"/>
                <a:gd name="T87" fmla="*/ 0 h 7"/>
                <a:gd name="T88" fmla="*/ 1 w 10"/>
                <a:gd name="T89" fmla="*/ 0 h 7"/>
                <a:gd name="T90" fmla="*/ 1 w 10"/>
                <a:gd name="T91" fmla="*/ 0 h 7"/>
                <a:gd name="T92" fmla="*/ 1 w 10"/>
                <a:gd name="T93" fmla="*/ 0 h 7"/>
                <a:gd name="T94" fmla="*/ 1 w 10"/>
                <a:gd name="T95" fmla="*/ 0 h 7"/>
                <a:gd name="T96" fmla="*/ 1 w 10"/>
                <a:gd name="T97" fmla="*/ 1 h 7"/>
                <a:gd name="T98" fmla="*/ 0 w 10"/>
                <a:gd name="T99" fmla="*/ 1 h 7"/>
                <a:gd name="T100" fmla="*/ 0 w 10"/>
                <a:gd name="T101" fmla="*/ 1 h 7"/>
                <a:gd name="T102" fmla="*/ 0 w 10"/>
                <a:gd name="T103" fmla="*/ 2 h 7"/>
                <a:gd name="T104" fmla="*/ 0 w 10"/>
                <a:gd name="T105" fmla="*/ 3 h 7"/>
                <a:gd name="T106" fmla="*/ 0 w 10"/>
                <a:gd name="T10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7">
                  <a:moveTo>
                    <a:pt x="0" y="3"/>
                  </a:move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5"/>
                    <a:pt x="2" y="5"/>
                    <a:pt x="2" y="5"/>
                  </a:cubicBezTo>
                  <a:cubicBezTo>
                    <a:pt x="2" y="5"/>
                    <a:pt x="2" y="5"/>
                    <a:pt x="2" y="5"/>
                  </a:cubicBezTo>
                  <a:cubicBezTo>
                    <a:pt x="2" y="5"/>
                    <a:pt x="2" y="5"/>
                    <a:pt x="2" y="5"/>
                  </a:cubicBezTo>
                  <a:cubicBezTo>
                    <a:pt x="2" y="5"/>
                    <a:pt x="2" y="5"/>
                    <a:pt x="2" y="5"/>
                  </a:cubicBezTo>
                  <a:cubicBezTo>
                    <a:pt x="2" y="6"/>
                    <a:pt x="2" y="6"/>
                    <a:pt x="2" y="6"/>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8" name="Freeform 43"/>
            <p:cNvSpPr/>
            <p:nvPr/>
          </p:nvSpPr>
          <p:spPr bwMode="auto">
            <a:xfrm>
              <a:off x="1693752" y="5153989"/>
              <a:ext cx="25983" cy="61538"/>
            </a:xfrm>
            <a:custGeom>
              <a:avLst/>
              <a:gdLst>
                <a:gd name="T0" fmla="*/ 3 w 16"/>
                <a:gd name="T1" fmla="*/ 0 h 38"/>
                <a:gd name="T2" fmla="*/ 1 w 16"/>
                <a:gd name="T3" fmla="*/ 1 h 38"/>
                <a:gd name="T4" fmla="*/ 1 w 16"/>
                <a:gd name="T5" fmla="*/ 1 h 38"/>
                <a:gd name="T6" fmla="*/ 1 w 16"/>
                <a:gd name="T7" fmla="*/ 2 h 38"/>
                <a:gd name="T8" fmla="*/ 1 w 16"/>
                <a:gd name="T9" fmla="*/ 2 h 38"/>
                <a:gd name="T10" fmla="*/ 0 w 16"/>
                <a:gd name="T11" fmla="*/ 3 h 38"/>
                <a:gd name="T12" fmla="*/ 0 w 16"/>
                <a:gd name="T13" fmla="*/ 4 h 38"/>
                <a:gd name="T14" fmla="*/ 0 w 16"/>
                <a:gd name="T15" fmla="*/ 5 h 38"/>
                <a:gd name="T16" fmla="*/ 0 w 16"/>
                <a:gd name="T17" fmla="*/ 6 h 38"/>
                <a:gd name="T18" fmla="*/ 0 w 16"/>
                <a:gd name="T19" fmla="*/ 7 h 38"/>
                <a:gd name="T20" fmla="*/ 0 w 16"/>
                <a:gd name="T21" fmla="*/ 9 h 38"/>
                <a:gd name="T22" fmla="*/ 0 w 16"/>
                <a:gd name="T23" fmla="*/ 12 h 38"/>
                <a:gd name="T24" fmla="*/ 0 w 16"/>
                <a:gd name="T25" fmla="*/ 12 h 38"/>
                <a:gd name="T26" fmla="*/ 0 w 16"/>
                <a:gd name="T27" fmla="*/ 14 h 38"/>
                <a:gd name="T28" fmla="*/ 3 w 16"/>
                <a:gd name="T29" fmla="*/ 23 h 38"/>
                <a:gd name="T30" fmla="*/ 4 w 16"/>
                <a:gd name="T31" fmla="*/ 25 h 38"/>
                <a:gd name="T32" fmla="*/ 6 w 16"/>
                <a:gd name="T33" fmla="*/ 31 h 38"/>
                <a:gd name="T34" fmla="*/ 8 w 16"/>
                <a:gd name="T35" fmla="*/ 34 h 38"/>
                <a:gd name="T36" fmla="*/ 9 w 16"/>
                <a:gd name="T37" fmla="*/ 36 h 38"/>
                <a:gd name="T38" fmla="*/ 10 w 16"/>
                <a:gd name="T39" fmla="*/ 37 h 38"/>
                <a:gd name="T40" fmla="*/ 10 w 16"/>
                <a:gd name="T41" fmla="*/ 37 h 38"/>
                <a:gd name="T42" fmla="*/ 11 w 16"/>
                <a:gd name="T43" fmla="*/ 38 h 38"/>
                <a:gd name="T44" fmla="*/ 11 w 16"/>
                <a:gd name="T45" fmla="*/ 38 h 38"/>
                <a:gd name="T46" fmla="*/ 11 w 16"/>
                <a:gd name="T47" fmla="*/ 38 h 38"/>
                <a:gd name="T48" fmla="*/ 12 w 16"/>
                <a:gd name="T49" fmla="*/ 38 h 38"/>
                <a:gd name="T50" fmla="*/ 12 w 16"/>
                <a:gd name="T51" fmla="*/ 38 h 38"/>
                <a:gd name="T52" fmla="*/ 13 w 16"/>
                <a:gd name="T53" fmla="*/ 38 h 38"/>
                <a:gd name="T54" fmla="*/ 14 w 16"/>
                <a:gd name="T55" fmla="*/ 38 h 38"/>
                <a:gd name="T56" fmla="*/ 16 w 16"/>
                <a:gd name="T57" fmla="*/ 36 h 38"/>
                <a:gd name="T58" fmla="*/ 16 w 16"/>
                <a:gd name="T59" fmla="*/ 35 h 38"/>
                <a:gd name="T60" fmla="*/ 16 w 16"/>
                <a:gd name="T61" fmla="*/ 29 h 38"/>
                <a:gd name="T62" fmla="*/ 16 w 16"/>
                <a:gd name="T63" fmla="*/ 28 h 38"/>
                <a:gd name="T64" fmla="*/ 15 w 16"/>
                <a:gd name="T65" fmla="*/ 27 h 38"/>
                <a:gd name="T66" fmla="*/ 14 w 16"/>
                <a:gd name="T67" fmla="*/ 26 h 38"/>
                <a:gd name="T68" fmla="*/ 14 w 16"/>
                <a:gd name="T69" fmla="*/ 26 h 38"/>
                <a:gd name="T70" fmla="*/ 13 w 16"/>
                <a:gd name="T71" fmla="*/ 27 h 38"/>
                <a:gd name="T72" fmla="*/ 11 w 16"/>
                <a:gd name="T73" fmla="*/ 26 h 38"/>
                <a:gd name="T74" fmla="*/ 10 w 16"/>
                <a:gd name="T75" fmla="*/ 26 h 38"/>
                <a:gd name="T76" fmla="*/ 10 w 16"/>
                <a:gd name="T77" fmla="*/ 25 h 38"/>
                <a:gd name="T78" fmla="*/ 9 w 16"/>
                <a:gd name="T79" fmla="*/ 23 h 38"/>
                <a:gd name="T80" fmla="*/ 8 w 16"/>
                <a:gd name="T81" fmla="*/ 19 h 38"/>
                <a:gd name="T82" fmla="*/ 7 w 16"/>
                <a:gd name="T83" fmla="*/ 16 h 38"/>
                <a:gd name="T84" fmla="*/ 5 w 16"/>
                <a:gd name="T85" fmla="*/ 7 h 38"/>
                <a:gd name="T86" fmla="*/ 6 w 16"/>
                <a:gd name="T87" fmla="*/ 6 h 38"/>
                <a:gd name="T88" fmla="*/ 6 w 16"/>
                <a:gd name="T89" fmla="*/ 5 h 38"/>
                <a:gd name="T90" fmla="*/ 6 w 16"/>
                <a:gd name="T91" fmla="*/ 4 h 38"/>
                <a:gd name="T92" fmla="*/ 6 w 16"/>
                <a:gd name="T93" fmla="*/ 4 h 38"/>
                <a:gd name="T94" fmla="*/ 5 w 16"/>
                <a:gd name="T95" fmla="*/ 2 h 38"/>
                <a:gd name="T96" fmla="*/ 4 w 16"/>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8">
                  <a:moveTo>
                    <a:pt x="4" y="0"/>
                  </a:moveTo>
                  <a:cubicBezTo>
                    <a:pt x="4" y="0"/>
                    <a:pt x="4" y="0"/>
                    <a:pt x="4" y="0"/>
                  </a:cubicBezTo>
                  <a:cubicBezTo>
                    <a:pt x="3" y="0"/>
                    <a:pt x="3" y="0"/>
                    <a:pt x="3"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8"/>
                    <a:pt x="0" y="8"/>
                    <a:pt x="0" y="9"/>
                  </a:cubicBezTo>
                  <a:cubicBezTo>
                    <a:pt x="0" y="9"/>
                    <a:pt x="0" y="9"/>
                    <a:pt x="0" y="9"/>
                  </a:cubicBezTo>
                  <a:cubicBezTo>
                    <a:pt x="0" y="10"/>
                    <a:pt x="0" y="10"/>
                    <a:pt x="0" y="10"/>
                  </a:cubicBezTo>
                  <a:cubicBezTo>
                    <a:pt x="0" y="12"/>
                    <a:pt x="0" y="12"/>
                    <a:pt x="0" y="12"/>
                  </a:cubicBezTo>
                  <a:cubicBezTo>
                    <a:pt x="0" y="12"/>
                    <a:pt x="0" y="12"/>
                    <a:pt x="0" y="12"/>
                  </a:cubicBezTo>
                  <a:cubicBezTo>
                    <a:pt x="0" y="12"/>
                    <a:pt x="0" y="12"/>
                    <a:pt x="0" y="12"/>
                  </a:cubicBezTo>
                  <a:cubicBezTo>
                    <a:pt x="0" y="12"/>
                    <a:pt x="0" y="12"/>
                    <a:pt x="0" y="12"/>
                  </a:cubicBezTo>
                  <a:cubicBezTo>
                    <a:pt x="0" y="12"/>
                    <a:pt x="0" y="13"/>
                    <a:pt x="0" y="13"/>
                  </a:cubicBezTo>
                  <a:cubicBezTo>
                    <a:pt x="0" y="13"/>
                    <a:pt x="0" y="14"/>
                    <a:pt x="0" y="14"/>
                  </a:cubicBezTo>
                  <a:cubicBezTo>
                    <a:pt x="0" y="14"/>
                    <a:pt x="0" y="14"/>
                    <a:pt x="0" y="14"/>
                  </a:cubicBezTo>
                  <a:cubicBezTo>
                    <a:pt x="0" y="14"/>
                    <a:pt x="0" y="14"/>
                    <a:pt x="0" y="14"/>
                  </a:cubicBezTo>
                  <a:cubicBezTo>
                    <a:pt x="0" y="15"/>
                    <a:pt x="0" y="15"/>
                    <a:pt x="0" y="15"/>
                  </a:cubicBezTo>
                  <a:cubicBezTo>
                    <a:pt x="1" y="18"/>
                    <a:pt x="2" y="20"/>
                    <a:pt x="3" y="23"/>
                  </a:cubicBezTo>
                  <a:cubicBezTo>
                    <a:pt x="3" y="23"/>
                    <a:pt x="3" y="23"/>
                    <a:pt x="3" y="23"/>
                  </a:cubicBezTo>
                  <a:cubicBezTo>
                    <a:pt x="4" y="25"/>
                    <a:pt x="4" y="25"/>
                    <a:pt x="4" y="25"/>
                  </a:cubicBezTo>
                  <a:cubicBezTo>
                    <a:pt x="4" y="25"/>
                    <a:pt x="4" y="25"/>
                    <a:pt x="4" y="25"/>
                  </a:cubicBezTo>
                  <a:cubicBezTo>
                    <a:pt x="5" y="29"/>
                    <a:pt x="5" y="29"/>
                    <a:pt x="5" y="29"/>
                  </a:cubicBezTo>
                  <a:cubicBezTo>
                    <a:pt x="5" y="29"/>
                    <a:pt x="5" y="29"/>
                    <a:pt x="5" y="29"/>
                  </a:cubicBezTo>
                  <a:cubicBezTo>
                    <a:pt x="6" y="31"/>
                    <a:pt x="6" y="31"/>
                    <a:pt x="6" y="31"/>
                  </a:cubicBezTo>
                  <a:cubicBezTo>
                    <a:pt x="6" y="31"/>
                    <a:pt x="6" y="31"/>
                    <a:pt x="6" y="31"/>
                  </a:cubicBezTo>
                  <a:cubicBezTo>
                    <a:pt x="7" y="32"/>
                    <a:pt x="7" y="33"/>
                    <a:pt x="7" y="34"/>
                  </a:cubicBezTo>
                  <a:cubicBezTo>
                    <a:pt x="8" y="34"/>
                    <a:pt x="8" y="34"/>
                    <a:pt x="8" y="34"/>
                  </a:cubicBezTo>
                  <a:cubicBezTo>
                    <a:pt x="8" y="34"/>
                    <a:pt x="8" y="34"/>
                    <a:pt x="8" y="34"/>
                  </a:cubicBezTo>
                  <a:cubicBezTo>
                    <a:pt x="9" y="36"/>
                    <a:pt x="9" y="36"/>
                    <a:pt x="9" y="36"/>
                  </a:cubicBezTo>
                  <a:cubicBezTo>
                    <a:pt x="9" y="36"/>
                    <a:pt x="9" y="36"/>
                    <a:pt x="9" y="36"/>
                  </a:cubicBezTo>
                  <a:cubicBezTo>
                    <a:pt x="9" y="36"/>
                    <a:pt x="9" y="36"/>
                    <a:pt x="9" y="36"/>
                  </a:cubicBezTo>
                  <a:cubicBezTo>
                    <a:pt x="9" y="37"/>
                    <a:pt x="9" y="37"/>
                    <a:pt x="9"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3" y="38"/>
                    <a:pt x="13" y="38"/>
                    <a:pt x="13" y="38"/>
                  </a:cubicBezTo>
                  <a:cubicBezTo>
                    <a:pt x="13" y="38"/>
                    <a:pt x="13" y="38"/>
                    <a:pt x="13" y="38"/>
                  </a:cubicBezTo>
                  <a:cubicBezTo>
                    <a:pt x="13" y="38"/>
                    <a:pt x="13" y="38"/>
                    <a:pt x="13" y="38"/>
                  </a:cubicBezTo>
                  <a:cubicBezTo>
                    <a:pt x="14" y="38"/>
                    <a:pt x="14" y="38"/>
                    <a:pt x="14" y="38"/>
                  </a:cubicBezTo>
                  <a:cubicBezTo>
                    <a:pt x="14" y="38"/>
                    <a:pt x="14" y="38"/>
                    <a:pt x="14" y="38"/>
                  </a:cubicBezTo>
                  <a:cubicBezTo>
                    <a:pt x="14" y="38"/>
                    <a:pt x="14" y="38"/>
                    <a:pt x="14" y="38"/>
                  </a:cubicBezTo>
                  <a:cubicBezTo>
                    <a:pt x="15" y="37"/>
                    <a:pt x="15" y="37"/>
                    <a:pt x="15" y="37"/>
                  </a:cubicBezTo>
                  <a:cubicBezTo>
                    <a:pt x="15" y="37"/>
                    <a:pt x="15" y="37"/>
                    <a:pt x="15" y="37"/>
                  </a:cubicBezTo>
                  <a:cubicBezTo>
                    <a:pt x="15" y="36"/>
                    <a:pt x="15" y="36"/>
                    <a:pt x="16" y="36"/>
                  </a:cubicBezTo>
                  <a:cubicBezTo>
                    <a:pt x="16" y="36"/>
                    <a:pt x="16" y="35"/>
                    <a:pt x="16" y="35"/>
                  </a:cubicBezTo>
                  <a:cubicBezTo>
                    <a:pt x="16" y="35"/>
                    <a:pt x="16" y="35"/>
                    <a:pt x="16" y="35"/>
                  </a:cubicBezTo>
                  <a:cubicBezTo>
                    <a:pt x="16" y="35"/>
                    <a:pt x="16" y="35"/>
                    <a:pt x="16" y="35"/>
                  </a:cubicBezTo>
                  <a:cubicBezTo>
                    <a:pt x="16" y="32"/>
                    <a:pt x="16" y="32"/>
                    <a:pt x="16" y="32"/>
                  </a:cubicBezTo>
                  <a:cubicBezTo>
                    <a:pt x="16" y="29"/>
                    <a:pt x="16" y="29"/>
                    <a:pt x="16" y="29"/>
                  </a:cubicBezTo>
                  <a:cubicBezTo>
                    <a:pt x="16" y="29"/>
                    <a:pt x="16" y="29"/>
                    <a:pt x="16" y="29"/>
                  </a:cubicBezTo>
                  <a:cubicBezTo>
                    <a:pt x="16" y="28"/>
                    <a:pt x="16" y="28"/>
                    <a:pt x="16" y="28"/>
                  </a:cubicBezTo>
                  <a:cubicBezTo>
                    <a:pt x="16" y="28"/>
                    <a:pt x="16" y="28"/>
                    <a:pt x="16" y="28"/>
                  </a:cubicBezTo>
                  <a:cubicBezTo>
                    <a:pt x="16" y="28"/>
                    <a:pt x="16" y="28"/>
                    <a:pt x="16" y="28"/>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3" y="26"/>
                    <a:pt x="13" y="26"/>
                    <a:pt x="13" y="26"/>
                  </a:cubicBezTo>
                  <a:cubicBezTo>
                    <a:pt x="13" y="27"/>
                    <a:pt x="13" y="27"/>
                    <a:pt x="13" y="27"/>
                  </a:cubicBezTo>
                  <a:cubicBezTo>
                    <a:pt x="12" y="27"/>
                    <a:pt x="12" y="27"/>
                    <a:pt x="12" y="27"/>
                  </a:cubicBezTo>
                  <a:cubicBezTo>
                    <a:pt x="12" y="27"/>
                    <a:pt x="12" y="27"/>
                    <a:pt x="12" y="27"/>
                  </a:cubicBezTo>
                  <a:cubicBezTo>
                    <a:pt x="11" y="26"/>
                    <a:pt x="11" y="26"/>
                    <a:pt x="11" y="26"/>
                  </a:cubicBezTo>
                  <a:cubicBezTo>
                    <a:pt x="11" y="26"/>
                    <a:pt x="11" y="26"/>
                    <a:pt x="11" y="26"/>
                  </a:cubicBezTo>
                  <a:cubicBezTo>
                    <a:pt x="11" y="26"/>
                    <a:pt x="11" y="26"/>
                    <a:pt x="11" y="26"/>
                  </a:cubicBezTo>
                  <a:cubicBezTo>
                    <a:pt x="10" y="26"/>
                    <a:pt x="10" y="26"/>
                    <a:pt x="10" y="26"/>
                  </a:cubicBezTo>
                  <a:cubicBezTo>
                    <a:pt x="10" y="25"/>
                    <a:pt x="10" y="25"/>
                    <a:pt x="10" y="25"/>
                  </a:cubicBezTo>
                  <a:cubicBezTo>
                    <a:pt x="10" y="25"/>
                    <a:pt x="10" y="25"/>
                    <a:pt x="10" y="25"/>
                  </a:cubicBezTo>
                  <a:cubicBezTo>
                    <a:pt x="10" y="25"/>
                    <a:pt x="10" y="25"/>
                    <a:pt x="10" y="25"/>
                  </a:cubicBezTo>
                  <a:cubicBezTo>
                    <a:pt x="9" y="24"/>
                    <a:pt x="9" y="24"/>
                    <a:pt x="9" y="24"/>
                  </a:cubicBezTo>
                  <a:cubicBezTo>
                    <a:pt x="9" y="24"/>
                    <a:pt x="9" y="24"/>
                    <a:pt x="9" y="24"/>
                  </a:cubicBezTo>
                  <a:cubicBezTo>
                    <a:pt x="9" y="23"/>
                    <a:pt x="9" y="23"/>
                    <a:pt x="9" y="23"/>
                  </a:cubicBezTo>
                  <a:cubicBezTo>
                    <a:pt x="8" y="22"/>
                    <a:pt x="8" y="22"/>
                    <a:pt x="8" y="22"/>
                  </a:cubicBezTo>
                  <a:cubicBezTo>
                    <a:pt x="8" y="21"/>
                    <a:pt x="8" y="21"/>
                    <a:pt x="8" y="21"/>
                  </a:cubicBezTo>
                  <a:cubicBezTo>
                    <a:pt x="8" y="19"/>
                    <a:pt x="8" y="19"/>
                    <a:pt x="8" y="19"/>
                  </a:cubicBezTo>
                  <a:cubicBezTo>
                    <a:pt x="7" y="16"/>
                    <a:pt x="7" y="16"/>
                    <a:pt x="7" y="16"/>
                  </a:cubicBezTo>
                  <a:cubicBezTo>
                    <a:pt x="7" y="16"/>
                    <a:pt x="7" y="16"/>
                    <a:pt x="7" y="16"/>
                  </a:cubicBezTo>
                  <a:cubicBezTo>
                    <a:pt x="7" y="16"/>
                    <a:pt x="7" y="16"/>
                    <a:pt x="7" y="16"/>
                  </a:cubicBezTo>
                  <a:cubicBezTo>
                    <a:pt x="7" y="14"/>
                    <a:pt x="6" y="12"/>
                    <a:pt x="6" y="10"/>
                  </a:cubicBezTo>
                  <a:cubicBezTo>
                    <a:pt x="6" y="9"/>
                    <a:pt x="6" y="9"/>
                    <a:pt x="6" y="8"/>
                  </a:cubicBezTo>
                  <a:cubicBezTo>
                    <a:pt x="5" y="7"/>
                    <a:pt x="5" y="7"/>
                    <a:pt x="5" y="7"/>
                  </a:cubicBezTo>
                  <a:cubicBezTo>
                    <a:pt x="5" y="6"/>
                    <a:pt x="5" y="6"/>
                    <a:pt x="5" y="6"/>
                  </a:cubicBezTo>
                  <a:cubicBezTo>
                    <a:pt x="6" y="6"/>
                    <a:pt x="6" y="6"/>
                    <a:pt x="6" y="6"/>
                  </a:cubicBezTo>
                  <a:cubicBezTo>
                    <a:pt x="6" y="6"/>
                    <a:pt x="6" y="6"/>
                    <a:pt x="6" y="6"/>
                  </a:cubicBezTo>
                  <a:cubicBezTo>
                    <a:pt x="6" y="6"/>
                    <a:pt x="6" y="6"/>
                    <a:pt x="6" y="6"/>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3"/>
                    <a:pt x="6" y="3"/>
                    <a:pt x="6" y="3"/>
                  </a:cubicBezTo>
                  <a:cubicBezTo>
                    <a:pt x="5" y="3"/>
                    <a:pt x="5" y="2"/>
                    <a:pt x="5" y="2"/>
                  </a:cubicBezTo>
                  <a:cubicBezTo>
                    <a:pt x="5" y="1"/>
                    <a:pt x="5" y="1"/>
                    <a:pt x="4" y="1"/>
                  </a:cubicBezTo>
                  <a:cubicBezTo>
                    <a:pt x="4" y="1"/>
                    <a:pt x="4" y="1"/>
                    <a:pt x="4" y="1"/>
                  </a:cubicBezTo>
                  <a:cubicBezTo>
                    <a:pt x="4" y="1"/>
                    <a:pt x="4" y="1"/>
                    <a:pt x="4" y="1"/>
                  </a:cubicBezTo>
                  <a:cubicBezTo>
                    <a:pt x="4" y="1"/>
                    <a:pt x="4" y="0"/>
                    <a:pt x="4" y="0"/>
                  </a:cubicBezTo>
                  <a:cubicBezTo>
                    <a:pt x="4" y="0"/>
                    <a:pt x="4" y="0"/>
                    <a:pt x="4"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9" name="Freeform 44"/>
            <p:cNvSpPr>
              <a:spLocks noEditPoints="1"/>
            </p:cNvSpPr>
            <p:nvPr/>
          </p:nvSpPr>
          <p:spPr bwMode="auto">
            <a:xfrm>
              <a:off x="1708795" y="5104758"/>
              <a:ext cx="74530" cy="102564"/>
            </a:xfrm>
            <a:custGeom>
              <a:avLst/>
              <a:gdLst>
                <a:gd name="T0" fmla="*/ 2 w 46"/>
                <a:gd name="T1" fmla="*/ 24 h 63"/>
                <a:gd name="T2" fmla="*/ 2 w 46"/>
                <a:gd name="T3" fmla="*/ 25 h 63"/>
                <a:gd name="T4" fmla="*/ 4 w 46"/>
                <a:gd name="T5" fmla="*/ 25 h 63"/>
                <a:gd name="T6" fmla="*/ 10 w 46"/>
                <a:gd name="T7" fmla="*/ 22 h 63"/>
                <a:gd name="T8" fmla="*/ 11 w 46"/>
                <a:gd name="T9" fmla="*/ 35 h 63"/>
                <a:gd name="T10" fmla="*/ 9 w 46"/>
                <a:gd name="T11" fmla="*/ 46 h 63"/>
                <a:gd name="T12" fmla="*/ 5 w 46"/>
                <a:gd name="T13" fmla="*/ 50 h 63"/>
                <a:gd name="T14" fmla="*/ 7 w 46"/>
                <a:gd name="T15" fmla="*/ 53 h 63"/>
                <a:gd name="T16" fmla="*/ 9 w 46"/>
                <a:gd name="T17" fmla="*/ 52 h 63"/>
                <a:gd name="T18" fmla="*/ 15 w 46"/>
                <a:gd name="T19" fmla="*/ 59 h 63"/>
                <a:gd name="T20" fmla="*/ 17 w 46"/>
                <a:gd name="T21" fmla="*/ 61 h 63"/>
                <a:gd name="T22" fmla="*/ 20 w 46"/>
                <a:gd name="T23" fmla="*/ 62 h 63"/>
                <a:gd name="T24" fmla="*/ 31 w 46"/>
                <a:gd name="T25" fmla="*/ 63 h 63"/>
                <a:gd name="T26" fmla="*/ 34 w 46"/>
                <a:gd name="T27" fmla="*/ 62 h 63"/>
                <a:gd name="T28" fmla="*/ 38 w 46"/>
                <a:gd name="T29" fmla="*/ 49 h 63"/>
                <a:gd name="T30" fmla="*/ 38 w 46"/>
                <a:gd name="T31" fmla="*/ 47 h 63"/>
                <a:gd name="T32" fmla="*/ 41 w 46"/>
                <a:gd name="T33" fmla="*/ 31 h 63"/>
                <a:gd name="T34" fmla="*/ 45 w 46"/>
                <a:gd name="T35" fmla="*/ 26 h 63"/>
                <a:gd name="T36" fmla="*/ 44 w 46"/>
                <a:gd name="T37" fmla="*/ 25 h 63"/>
                <a:gd name="T38" fmla="*/ 40 w 46"/>
                <a:gd name="T39" fmla="*/ 25 h 63"/>
                <a:gd name="T40" fmla="*/ 30 w 46"/>
                <a:gd name="T41" fmla="*/ 20 h 63"/>
                <a:gd name="T42" fmla="*/ 27 w 46"/>
                <a:gd name="T43" fmla="*/ 19 h 63"/>
                <a:gd name="T44" fmla="*/ 26 w 46"/>
                <a:gd name="T45" fmla="*/ 18 h 63"/>
                <a:gd name="T46" fmla="*/ 24 w 46"/>
                <a:gd name="T47" fmla="*/ 17 h 63"/>
                <a:gd name="T48" fmla="*/ 23 w 46"/>
                <a:gd name="T49" fmla="*/ 18 h 63"/>
                <a:gd name="T50" fmla="*/ 22 w 46"/>
                <a:gd name="T51" fmla="*/ 10 h 63"/>
                <a:gd name="T52" fmla="*/ 21 w 46"/>
                <a:gd name="T53" fmla="*/ 6 h 63"/>
                <a:gd name="T54" fmla="*/ 20 w 46"/>
                <a:gd name="T55" fmla="*/ 5 h 63"/>
                <a:gd name="T56" fmla="*/ 18 w 46"/>
                <a:gd name="T57" fmla="*/ 5 h 63"/>
                <a:gd name="T58" fmla="*/ 16 w 46"/>
                <a:gd name="T59" fmla="*/ 6 h 63"/>
                <a:gd name="T60" fmla="*/ 7 w 46"/>
                <a:gd name="T61" fmla="*/ 16 h 63"/>
                <a:gd name="T62" fmla="*/ 6 w 46"/>
                <a:gd name="T63" fmla="*/ 0 h 63"/>
                <a:gd name="T64" fmla="*/ 3 w 46"/>
                <a:gd name="T65" fmla="*/ 0 h 63"/>
                <a:gd name="T66" fmla="*/ 0 w 46"/>
                <a:gd name="T67" fmla="*/ 18 h 63"/>
                <a:gd name="T68" fmla="*/ 30 w 46"/>
                <a:gd name="T69" fmla="*/ 39 h 63"/>
                <a:gd name="T70" fmla="*/ 31 w 46"/>
                <a:gd name="T71" fmla="*/ 45 h 63"/>
                <a:gd name="T72" fmla="*/ 32 w 46"/>
                <a:gd name="T73" fmla="*/ 47 h 63"/>
                <a:gd name="T74" fmla="*/ 31 w 46"/>
                <a:gd name="T75" fmla="*/ 49 h 63"/>
                <a:gd name="T76" fmla="*/ 31 w 46"/>
                <a:gd name="T77" fmla="*/ 51 h 63"/>
                <a:gd name="T78" fmla="*/ 29 w 46"/>
                <a:gd name="T79" fmla="*/ 53 h 63"/>
                <a:gd name="T80" fmla="*/ 22 w 46"/>
                <a:gd name="T81" fmla="*/ 55 h 63"/>
                <a:gd name="T82" fmla="*/ 18 w 46"/>
                <a:gd name="T83" fmla="*/ 44 h 63"/>
                <a:gd name="T84" fmla="*/ 21 w 46"/>
                <a:gd name="T85" fmla="*/ 43 h 63"/>
                <a:gd name="T86" fmla="*/ 24 w 46"/>
                <a:gd name="T87" fmla="*/ 48 h 63"/>
                <a:gd name="T88" fmla="*/ 26 w 46"/>
                <a:gd name="T89" fmla="*/ 49 h 63"/>
                <a:gd name="T90" fmla="*/ 28 w 46"/>
                <a:gd name="T91" fmla="*/ 48 h 63"/>
                <a:gd name="T92" fmla="*/ 28 w 46"/>
                <a:gd name="T93" fmla="*/ 46 h 63"/>
                <a:gd name="T94" fmla="*/ 24 w 46"/>
                <a:gd name="T95" fmla="*/ 39 h 63"/>
                <a:gd name="T96" fmla="*/ 26 w 46"/>
                <a:gd name="T97" fmla="*/ 37 h 63"/>
                <a:gd name="T98" fmla="*/ 28 w 46"/>
                <a:gd name="T99" fmla="*/ 37 h 63"/>
                <a:gd name="T100" fmla="*/ 21 w 46"/>
                <a:gd name="T101" fmla="*/ 26 h 63"/>
                <a:gd name="T102" fmla="*/ 26 w 46"/>
                <a:gd name="T103" fmla="*/ 24 h 63"/>
                <a:gd name="T104" fmla="*/ 28 w 46"/>
                <a:gd name="T105" fmla="*/ 29 h 63"/>
                <a:gd name="T106" fmla="*/ 26 w 46"/>
                <a:gd name="T107" fmla="*/ 33 h 63"/>
                <a:gd name="T108" fmla="*/ 19 w 46"/>
                <a:gd name="T109" fmla="*/ 30 h 63"/>
                <a:gd name="T110" fmla="*/ 16 w 46"/>
                <a:gd name="T111" fmla="*/ 35 h 63"/>
                <a:gd name="T112" fmla="*/ 18 w 46"/>
                <a:gd name="T113" fmla="*/ 34 h 63"/>
                <a:gd name="T114" fmla="*/ 20 w 46"/>
                <a:gd name="T115" fmla="*/ 37 h 63"/>
                <a:gd name="T116" fmla="*/ 16 w 46"/>
                <a:gd name="T117"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63">
                  <a:moveTo>
                    <a:pt x="0" y="21"/>
                  </a:move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4"/>
                    <a:pt x="1" y="24"/>
                    <a:pt x="1"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6" y="26"/>
                    <a:pt x="6" y="26"/>
                    <a:pt x="6" y="26"/>
                  </a:cubicBezTo>
                  <a:cubicBezTo>
                    <a:pt x="6" y="26"/>
                    <a:pt x="6" y="26"/>
                    <a:pt x="6" y="26"/>
                  </a:cubicBezTo>
                  <a:cubicBezTo>
                    <a:pt x="6" y="25"/>
                    <a:pt x="6" y="25"/>
                    <a:pt x="6" y="25"/>
                  </a:cubicBezTo>
                  <a:cubicBezTo>
                    <a:pt x="9" y="23"/>
                    <a:pt x="9" y="23"/>
                    <a:pt x="9" y="23"/>
                  </a:cubicBezTo>
                  <a:cubicBezTo>
                    <a:pt x="9" y="23"/>
                    <a:pt x="9" y="23"/>
                    <a:pt x="9" y="23"/>
                  </a:cubicBezTo>
                  <a:cubicBezTo>
                    <a:pt x="9" y="23"/>
                    <a:pt x="9" y="23"/>
                    <a:pt x="9" y="23"/>
                  </a:cubicBezTo>
                  <a:cubicBezTo>
                    <a:pt x="9" y="23"/>
                    <a:pt x="9" y="23"/>
                    <a:pt x="9" y="23"/>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cubicBezTo>
                    <a:pt x="12" y="23"/>
                    <a:pt x="12" y="23"/>
                    <a:pt x="12" y="23"/>
                  </a:cubicBezTo>
                  <a:cubicBezTo>
                    <a:pt x="11" y="33"/>
                    <a:pt x="11" y="33"/>
                    <a:pt x="11" y="33"/>
                  </a:cubicBezTo>
                  <a:cubicBezTo>
                    <a:pt x="11" y="34"/>
                    <a:pt x="11" y="34"/>
                    <a:pt x="11" y="34"/>
                  </a:cubicBezTo>
                  <a:cubicBezTo>
                    <a:pt x="11" y="34"/>
                    <a:pt x="11" y="34"/>
                    <a:pt x="11" y="34"/>
                  </a:cubicBezTo>
                  <a:cubicBezTo>
                    <a:pt x="11" y="35"/>
                    <a:pt x="11" y="35"/>
                    <a:pt x="11" y="35"/>
                  </a:cubicBezTo>
                  <a:cubicBezTo>
                    <a:pt x="11" y="35"/>
                    <a:pt x="11" y="35"/>
                    <a:pt x="11" y="35"/>
                  </a:cubicBezTo>
                  <a:cubicBezTo>
                    <a:pt x="11" y="36"/>
                    <a:pt x="11" y="36"/>
                    <a:pt x="11" y="37"/>
                  </a:cubicBezTo>
                  <a:cubicBezTo>
                    <a:pt x="11" y="37"/>
                    <a:pt x="11" y="37"/>
                    <a:pt x="11" y="38"/>
                  </a:cubicBezTo>
                  <a:cubicBezTo>
                    <a:pt x="11" y="39"/>
                    <a:pt x="11" y="40"/>
                    <a:pt x="11" y="40"/>
                  </a:cubicBezTo>
                  <a:cubicBezTo>
                    <a:pt x="11" y="41"/>
                    <a:pt x="11" y="42"/>
                    <a:pt x="11" y="43"/>
                  </a:cubicBezTo>
                  <a:cubicBezTo>
                    <a:pt x="10" y="43"/>
                    <a:pt x="10" y="43"/>
                    <a:pt x="10" y="43"/>
                  </a:cubicBezTo>
                  <a:cubicBezTo>
                    <a:pt x="10" y="44"/>
                    <a:pt x="10" y="44"/>
                    <a:pt x="10" y="44"/>
                  </a:cubicBezTo>
                  <a:cubicBezTo>
                    <a:pt x="10" y="44"/>
                    <a:pt x="10" y="44"/>
                    <a:pt x="10" y="45"/>
                  </a:cubicBezTo>
                  <a:cubicBezTo>
                    <a:pt x="10" y="45"/>
                    <a:pt x="10" y="45"/>
                    <a:pt x="10" y="45"/>
                  </a:cubicBezTo>
                  <a:cubicBezTo>
                    <a:pt x="10" y="45"/>
                    <a:pt x="10" y="45"/>
                    <a:pt x="10" y="45"/>
                  </a:cubicBezTo>
                  <a:cubicBezTo>
                    <a:pt x="10" y="46"/>
                    <a:pt x="10" y="46"/>
                    <a:pt x="10" y="46"/>
                  </a:cubicBezTo>
                  <a:cubicBezTo>
                    <a:pt x="9" y="46"/>
                    <a:pt x="9" y="46"/>
                    <a:pt x="9" y="46"/>
                  </a:cubicBezTo>
                  <a:cubicBezTo>
                    <a:pt x="9" y="46"/>
                    <a:pt x="9" y="46"/>
                    <a:pt x="9" y="46"/>
                  </a:cubicBezTo>
                  <a:cubicBezTo>
                    <a:pt x="9" y="47"/>
                    <a:pt x="9" y="47"/>
                    <a:pt x="9" y="47"/>
                  </a:cubicBezTo>
                  <a:cubicBezTo>
                    <a:pt x="9" y="47"/>
                    <a:pt x="9" y="47"/>
                    <a:pt x="8" y="47"/>
                  </a:cubicBezTo>
                  <a:cubicBezTo>
                    <a:pt x="8" y="47"/>
                    <a:pt x="8" y="47"/>
                    <a:pt x="8" y="47"/>
                  </a:cubicBezTo>
                  <a:cubicBezTo>
                    <a:pt x="8" y="47"/>
                    <a:pt x="8" y="48"/>
                    <a:pt x="8" y="48"/>
                  </a:cubicBezTo>
                  <a:cubicBezTo>
                    <a:pt x="8" y="48"/>
                    <a:pt x="7" y="48"/>
                    <a:pt x="7" y="48"/>
                  </a:cubicBezTo>
                  <a:cubicBezTo>
                    <a:pt x="7" y="48"/>
                    <a:pt x="7" y="48"/>
                    <a:pt x="7" y="48"/>
                  </a:cubicBezTo>
                  <a:cubicBezTo>
                    <a:pt x="7" y="48"/>
                    <a:pt x="7" y="48"/>
                    <a:pt x="7" y="48"/>
                  </a:cubicBezTo>
                  <a:cubicBezTo>
                    <a:pt x="7" y="48"/>
                    <a:pt x="7" y="48"/>
                    <a:pt x="7" y="48"/>
                  </a:cubicBezTo>
                  <a:cubicBezTo>
                    <a:pt x="6" y="49"/>
                    <a:pt x="6" y="49"/>
                    <a:pt x="5" y="50"/>
                  </a:cubicBezTo>
                  <a:cubicBezTo>
                    <a:pt x="5" y="50"/>
                    <a:pt x="5" y="50"/>
                    <a:pt x="5" y="50"/>
                  </a:cubicBezTo>
                  <a:cubicBezTo>
                    <a:pt x="5" y="50"/>
                    <a:pt x="5" y="50"/>
                    <a:pt x="5" y="50"/>
                  </a:cubicBezTo>
                  <a:cubicBezTo>
                    <a:pt x="5" y="51"/>
                    <a:pt x="5" y="51"/>
                    <a:pt x="5" y="51"/>
                  </a:cubicBezTo>
                  <a:cubicBezTo>
                    <a:pt x="6" y="52"/>
                    <a:pt x="6" y="52"/>
                    <a:pt x="6" y="52"/>
                  </a:cubicBezTo>
                  <a:cubicBezTo>
                    <a:pt x="6" y="52"/>
                    <a:pt x="6" y="52"/>
                    <a:pt x="6" y="52"/>
                  </a:cubicBezTo>
                  <a:cubicBezTo>
                    <a:pt x="6" y="52"/>
                    <a:pt x="6" y="52"/>
                    <a:pt x="6" y="52"/>
                  </a:cubicBezTo>
                  <a:cubicBezTo>
                    <a:pt x="6" y="52"/>
                    <a:pt x="6" y="52"/>
                    <a:pt x="6" y="52"/>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9" y="52"/>
                    <a:pt x="9" y="52"/>
                    <a:pt x="9" y="52"/>
                  </a:cubicBezTo>
                  <a:cubicBezTo>
                    <a:pt x="9" y="52"/>
                    <a:pt x="9" y="52"/>
                    <a:pt x="9" y="52"/>
                  </a:cubicBezTo>
                  <a:cubicBezTo>
                    <a:pt x="9" y="52"/>
                    <a:pt x="9" y="52"/>
                    <a:pt x="10" y="52"/>
                  </a:cubicBezTo>
                  <a:cubicBezTo>
                    <a:pt x="10" y="52"/>
                    <a:pt x="10" y="52"/>
                    <a:pt x="10" y="52"/>
                  </a:cubicBezTo>
                  <a:cubicBezTo>
                    <a:pt x="10" y="52"/>
                    <a:pt x="10" y="52"/>
                    <a:pt x="10" y="52"/>
                  </a:cubicBezTo>
                  <a:cubicBezTo>
                    <a:pt x="11" y="52"/>
                    <a:pt x="11" y="52"/>
                    <a:pt x="11" y="52"/>
                  </a:cubicBezTo>
                  <a:cubicBezTo>
                    <a:pt x="11" y="53"/>
                    <a:pt x="11" y="53"/>
                    <a:pt x="11" y="53"/>
                  </a:cubicBezTo>
                  <a:cubicBezTo>
                    <a:pt x="12" y="53"/>
                    <a:pt x="12" y="53"/>
                    <a:pt x="12" y="53"/>
                  </a:cubicBezTo>
                  <a:cubicBezTo>
                    <a:pt x="12" y="53"/>
                    <a:pt x="12" y="53"/>
                    <a:pt x="12" y="53"/>
                  </a:cubicBezTo>
                  <a:cubicBezTo>
                    <a:pt x="12" y="53"/>
                    <a:pt x="12" y="53"/>
                    <a:pt x="12" y="53"/>
                  </a:cubicBezTo>
                  <a:cubicBezTo>
                    <a:pt x="14" y="56"/>
                    <a:pt x="14" y="56"/>
                    <a:pt x="14" y="56"/>
                  </a:cubicBezTo>
                  <a:cubicBezTo>
                    <a:pt x="15" y="59"/>
                    <a:pt x="15" y="59"/>
                    <a:pt x="15" y="59"/>
                  </a:cubicBezTo>
                  <a:cubicBezTo>
                    <a:pt x="15" y="59"/>
                    <a:pt x="15" y="59"/>
                    <a:pt x="15" y="59"/>
                  </a:cubicBezTo>
                  <a:cubicBezTo>
                    <a:pt x="15" y="59"/>
                    <a:pt x="15" y="59"/>
                    <a:pt x="15" y="59"/>
                  </a:cubicBezTo>
                  <a:cubicBezTo>
                    <a:pt x="15" y="59"/>
                    <a:pt x="15" y="60"/>
                    <a:pt x="15" y="60"/>
                  </a:cubicBezTo>
                  <a:cubicBezTo>
                    <a:pt x="16" y="60"/>
                    <a:pt x="16" y="60"/>
                    <a:pt x="16" y="60"/>
                  </a:cubicBezTo>
                  <a:cubicBezTo>
                    <a:pt x="16" y="60"/>
                    <a:pt x="16" y="60"/>
                    <a:pt x="16" y="60"/>
                  </a:cubicBezTo>
                  <a:cubicBezTo>
                    <a:pt x="16" y="60"/>
                    <a:pt x="16" y="60"/>
                    <a:pt x="16" y="60"/>
                  </a:cubicBezTo>
                  <a:cubicBezTo>
                    <a:pt x="16" y="60"/>
                    <a:pt x="16" y="60"/>
                    <a:pt x="16" y="60"/>
                  </a:cubicBezTo>
                  <a:cubicBezTo>
                    <a:pt x="17" y="61"/>
                    <a:pt x="17" y="61"/>
                    <a:pt x="17" y="61"/>
                  </a:cubicBezTo>
                  <a:cubicBezTo>
                    <a:pt x="17" y="61"/>
                    <a:pt x="17" y="61"/>
                    <a:pt x="17" y="61"/>
                  </a:cubicBezTo>
                  <a:cubicBezTo>
                    <a:pt x="17" y="61"/>
                    <a:pt x="17" y="61"/>
                    <a:pt x="17" y="61"/>
                  </a:cubicBezTo>
                  <a:cubicBezTo>
                    <a:pt x="17" y="61"/>
                    <a:pt x="17" y="61"/>
                    <a:pt x="17" y="61"/>
                  </a:cubicBezTo>
                  <a:cubicBezTo>
                    <a:pt x="17" y="61"/>
                    <a:pt x="17" y="61"/>
                    <a:pt x="17" y="61"/>
                  </a:cubicBezTo>
                  <a:cubicBezTo>
                    <a:pt x="18" y="62"/>
                    <a:pt x="18" y="62"/>
                    <a:pt x="18" y="62"/>
                  </a:cubicBezTo>
                  <a:cubicBezTo>
                    <a:pt x="18" y="62"/>
                    <a:pt x="18" y="62"/>
                    <a:pt x="18"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20" y="62"/>
                    <a:pt x="20" y="62"/>
                    <a:pt x="20" y="62"/>
                  </a:cubicBezTo>
                  <a:cubicBezTo>
                    <a:pt x="20" y="62"/>
                    <a:pt x="20" y="62"/>
                    <a:pt x="20" y="62"/>
                  </a:cubicBezTo>
                  <a:cubicBezTo>
                    <a:pt x="21" y="62"/>
                    <a:pt x="21" y="62"/>
                    <a:pt x="21" y="62"/>
                  </a:cubicBezTo>
                  <a:cubicBezTo>
                    <a:pt x="21" y="62"/>
                    <a:pt x="21" y="62"/>
                    <a:pt x="21" y="62"/>
                  </a:cubicBezTo>
                  <a:cubicBezTo>
                    <a:pt x="21" y="62"/>
                    <a:pt x="21" y="62"/>
                    <a:pt x="22" y="62"/>
                  </a:cubicBezTo>
                  <a:cubicBezTo>
                    <a:pt x="22" y="62"/>
                    <a:pt x="22" y="62"/>
                    <a:pt x="22" y="62"/>
                  </a:cubicBezTo>
                  <a:cubicBezTo>
                    <a:pt x="23" y="62"/>
                    <a:pt x="24" y="61"/>
                    <a:pt x="24" y="61"/>
                  </a:cubicBezTo>
                  <a:cubicBezTo>
                    <a:pt x="25" y="61"/>
                    <a:pt x="25" y="61"/>
                    <a:pt x="26" y="61"/>
                  </a:cubicBezTo>
                  <a:cubicBezTo>
                    <a:pt x="27" y="61"/>
                    <a:pt x="27" y="61"/>
                    <a:pt x="27" y="61"/>
                  </a:cubicBezTo>
                  <a:cubicBezTo>
                    <a:pt x="28" y="61"/>
                    <a:pt x="28" y="61"/>
                    <a:pt x="28" y="61"/>
                  </a:cubicBezTo>
                  <a:cubicBezTo>
                    <a:pt x="30" y="62"/>
                    <a:pt x="30" y="62"/>
                    <a:pt x="30" y="62"/>
                  </a:cubicBezTo>
                  <a:cubicBezTo>
                    <a:pt x="31" y="63"/>
                    <a:pt x="31" y="63"/>
                    <a:pt x="31" y="63"/>
                  </a:cubicBezTo>
                  <a:cubicBezTo>
                    <a:pt x="31" y="63"/>
                    <a:pt x="31" y="63"/>
                    <a:pt x="31" y="63"/>
                  </a:cubicBezTo>
                  <a:cubicBezTo>
                    <a:pt x="31" y="63"/>
                    <a:pt x="31" y="63"/>
                    <a:pt x="31" y="63"/>
                  </a:cubicBezTo>
                  <a:cubicBezTo>
                    <a:pt x="31" y="63"/>
                    <a:pt x="32" y="63"/>
                    <a:pt x="32" y="63"/>
                  </a:cubicBezTo>
                  <a:cubicBezTo>
                    <a:pt x="32" y="63"/>
                    <a:pt x="32" y="63"/>
                    <a:pt x="33" y="63"/>
                  </a:cubicBezTo>
                  <a:cubicBezTo>
                    <a:pt x="33" y="63"/>
                    <a:pt x="33" y="63"/>
                    <a:pt x="33" y="63"/>
                  </a:cubicBezTo>
                  <a:cubicBezTo>
                    <a:pt x="33" y="63"/>
                    <a:pt x="33" y="63"/>
                    <a:pt x="33" y="63"/>
                  </a:cubicBezTo>
                  <a:cubicBezTo>
                    <a:pt x="33" y="63"/>
                    <a:pt x="33" y="63"/>
                    <a:pt x="33" y="63"/>
                  </a:cubicBezTo>
                  <a:cubicBezTo>
                    <a:pt x="34" y="62"/>
                    <a:pt x="34" y="62"/>
                    <a:pt x="34" y="62"/>
                  </a:cubicBezTo>
                  <a:cubicBezTo>
                    <a:pt x="34" y="62"/>
                    <a:pt x="34" y="62"/>
                    <a:pt x="34" y="62"/>
                  </a:cubicBezTo>
                  <a:cubicBezTo>
                    <a:pt x="34" y="62"/>
                    <a:pt x="34" y="62"/>
                    <a:pt x="34" y="62"/>
                  </a:cubicBezTo>
                  <a:cubicBezTo>
                    <a:pt x="34" y="62"/>
                    <a:pt x="34" y="62"/>
                    <a:pt x="34" y="62"/>
                  </a:cubicBezTo>
                  <a:cubicBezTo>
                    <a:pt x="34" y="62"/>
                    <a:pt x="34" y="62"/>
                    <a:pt x="34" y="62"/>
                  </a:cubicBezTo>
                  <a:cubicBezTo>
                    <a:pt x="35" y="62"/>
                    <a:pt x="35" y="62"/>
                    <a:pt x="35" y="62"/>
                  </a:cubicBezTo>
                  <a:cubicBezTo>
                    <a:pt x="35" y="61"/>
                    <a:pt x="35" y="61"/>
                    <a:pt x="35" y="61"/>
                  </a:cubicBezTo>
                  <a:cubicBezTo>
                    <a:pt x="35" y="61"/>
                    <a:pt x="35" y="61"/>
                    <a:pt x="35" y="61"/>
                  </a:cubicBezTo>
                  <a:cubicBezTo>
                    <a:pt x="35" y="60"/>
                    <a:pt x="36" y="58"/>
                    <a:pt x="36" y="57"/>
                  </a:cubicBezTo>
                  <a:cubicBezTo>
                    <a:pt x="37" y="55"/>
                    <a:pt x="37" y="55"/>
                    <a:pt x="37" y="55"/>
                  </a:cubicBezTo>
                  <a:cubicBezTo>
                    <a:pt x="37" y="53"/>
                    <a:pt x="37" y="53"/>
                    <a:pt x="37" y="53"/>
                  </a:cubicBezTo>
                  <a:cubicBezTo>
                    <a:pt x="38" y="52"/>
                    <a:pt x="38" y="51"/>
                    <a:pt x="38" y="50"/>
                  </a:cubicBezTo>
                  <a:cubicBezTo>
                    <a:pt x="38" y="50"/>
                    <a:pt x="38" y="50"/>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7"/>
                    <a:pt x="38" y="47"/>
                    <a:pt x="38" y="47"/>
                  </a:cubicBezTo>
                  <a:cubicBezTo>
                    <a:pt x="38" y="47"/>
                    <a:pt x="38" y="47"/>
                    <a:pt x="38" y="47"/>
                  </a:cubicBezTo>
                  <a:cubicBezTo>
                    <a:pt x="38" y="47"/>
                    <a:pt x="38" y="47"/>
                    <a:pt x="38" y="47"/>
                  </a:cubicBezTo>
                  <a:cubicBezTo>
                    <a:pt x="37" y="47"/>
                    <a:pt x="37" y="47"/>
                    <a:pt x="37" y="47"/>
                  </a:cubicBezTo>
                  <a:cubicBezTo>
                    <a:pt x="37" y="47"/>
                    <a:pt x="37" y="47"/>
                    <a:pt x="37" y="47"/>
                  </a:cubicBezTo>
                  <a:cubicBezTo>
                    <a:pt x="37" y="47"/>
                    <a:pt x="37" y="47"/>
                    <a:pt x="37" y="47"/>
                  </a:cubicBezTo>
                  <a:cubicBezTo>
                    <a:pt x="37" y="47"/>
                    <a:pt x="37" y="47"/>
                    <a:pt x="37" y="47"/>
                  </a:cubicBezTo>
                  <a:cubicBezTo>
                    <a:pt x="36" y="46"/>
                    <a:pt x="36" y="46"/>
                    <a:pt x="35" y="45"/>
                  </a:cubicBezTo>
                  <a:cubicBezTo>
                    <a:pt x="35" y="44"/>
                    <a:pt x="34" y="42"/>
                    <a:pt x="34" y="41"/>
                  </a:cubicBezTo>
                  <a:cubicBezTo>
                    <a:pt x="34" y="40"/>
                    <a:pt x="34" y="38"/>
                    <a:pt x="34" y="37"/>
                  </a:cubicBezTo>
                  <a:cubicBezTo>
                    <a:pt x="34" y="35"/>
                    <a:pt x="34" y="35"/>
                    <a:pt x="34" y="35"/>
                  </a:cubicBezTo>
                  <a:cubicBezTo>
                    <a:pt x="34" y="34"/>
                    <a:pt x="34" y="34"/>
                    <a:pt x="34" y="34"/>
                  </a:cubicBezTo>
                  <a:cubicBezTo>
                    <a:pt x="37" y="33"/>
                    <a:pt x="39" y="32"/>
                    <a:pt x="41" y="31"/>
                  </a:cubicBezTo>
                  <a:cubicBezTo>
                    <a:pt x="44" y="30"/>
                    <a:pt x="44" y="30"/>
                    <a:pt x="44" y="30"/>
                  </a:cubicBezTo>
                  <a:cubicBezTo>
                    <a:pt x="44" y="30"/>
                    <a:pt x="44" y="30"/>
                    <a:pt x="44" y="30"/>
                  </a:cubicBezTo>
                  <a:cubicBezTo>
                    <a:pt x="44" y="30"/>
                    <a:pt x="44" y="30"/>
                    <a:pt x="44" y="30"/>
                  </a:cubicBezTo>
                  <a:cubicBezTo>
                    <a:pt x="46" y="29"/>
                    <a:pt x="46" y="29"/>
                    <a:pt x="46" y="29"/>
                  </a:cubicBezTo>
                  <a:cubicBezTo>
                    <a:pt x="46" y="29"/>
                    <a:pt x="46" y="29"/>
                    <a:pt x="46" y="29"/>
                  </a:cubicBezTo>
                  <a:cubicBezTo>
                    <a:pt x="46" y="29"/>
                    <a:pt x="46" y="29"/>
                    <a:pt x="46" y="29"/>
                  </a:cubicBezTo>
                  <a:cubicBezTo>
                    <a:pt x="46" y="27"/>
                    <a:pt x="46" y="27"/>
                    <a:pt x="46" y="27"/>
                  </a:cubicBezTo>
                  <a:cubicBezTo>
                    <a:pt x="46" y="27"/>
                    <a:pt x="46" y="27"/>
                    <a:pt x="46" y="27"/>
                  </a:cubicBezTo>
                  <a:cubicBezTo>
                    <a:pt x="46" y="27"/>
                    <a:pt x="46" y="27"/>
                    <a:pt x="46" y="27"/>
                  </a:cubicBezTo>
                  <a:cubicBezTo>
                    <a:pt x="45" y="26"/>
                    <a:pt x="45" y="26"/>
                    <a:pt x="45" y="26"/>
                  </a:cubicBezTo>
                  <a:cubicBezTo>
                    <a:pt x="45" y="26"/>
                    <a:pt x="45" y="26"/>
                    <a:pt x="45" y="26"/>
                  </a:cubicBezTo>
                  <a:cubicBezTo>
                    <a:pt x="45" y="26"/>
                    <a:pt x="45" y="26"/>
                    <a:pt x="45" y="26"/>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2" y="25"/>
                    <a:pt x="41" y="25"/>
                    <a:pt x="40" y="25"/>
                  </a:cubicBezTo>
                  <a:cubicBezTo>
                    <a:pt x="40" y="25"/>
                    <a:pt x="40" y="25"/>
                    <a:pt x="40" y="25"/>
                  </a:cubicBezTo>
                  <a:cubicBezTo>
                    <a:pt x="40" y="25"/>
                    <a:pt x="40" y="25"/>
                    <a:pt x="40" y="25"/>
                  </a:cubicBezTo>
                  <a:cubicBezTo>
                    <a:pt x="36" y="27"/>
                    <a:pt x="36" y="27"/>
                    <a:pt x="36" y="27"/>
                  </a:cubicBezTo>
                  <a:cubicBezTo>
                    <a:pt x="36" y="27"/>
                    <a:pt x="36" y="27"/>
                    <a:pt x="36" y="27"/>
                  </a:cubicBezTo>
                  <a:cubicBezTo>
                    <a:pt x="36" y="27"/>
                    <a:pt x="36" y="27"/>
                    <a:pt x="36" y="27"/>
                  </a:cubicBezTo>
                  <a:cubicBezTo>
                    <a:pt x="34" y="28"/>
                    <a:pt x="34" y="28"/>
                    <a:pt x="34" y="28"/>
                  </a:cubicBezTo>
                  <a:cubicBezTo>
                    <a:pt x="32" y="27"/>
                    <a:pt x="32" y="27"/>
                    <a:pt x="32" y="27"/>
                  </a:cubicBezTo>
                  <a:cubicBezTo>
                    <a:pt x="32" y="26"/>
                    <a:pt x="31" y="24"/>
                    <a:pt x="31" y="23"/>
                  </a:cubicBezTo>
                  <a:cubicBezTo>
                    <a:pt x="30" y="21"/>
                    <a:pt x="30" y="21"/>
                    <a:pt x="30" y="21"/>
                  </a:cubicBezTo>
                  <a:cubicBezTo>
                    <a:pt x="30" y="21"/>
                    <a:pt x="30" y="21"/>
                    <a:pt x="30" y="21"/>
                  </a:cubicBezTo>
                  <a:cubicBezTo>
                    <a:pt x="30" y="21"/>
                    <a:pt x="30" y="21"/>
                    <a:pt x="30" y="21"/>
                  </a:cubicBezTo>
                  <a:cubicBezTo>
                    <a:pt x="30" y="20"/>
                    <a:pt x="30" y="20"/>
                    <a:pt x="30" y="20"/>
                  </a:cubicBezTo>
                  <a:cubicBezTo>
                    <a:pt x="30" y="20"/>
                    <a:pt x="30" y="20"/>
                    <a:pt x="30" y="20"/>
                  </a:cubicBezTo>
                  <a:cubicBezTo>
                    <a:pt x="30" y="20"/>
                    <a:pt x="30" y="20"/>
                    <a:pt x="30" y="20"/>
                  </a:cubicBezTo>
                  <a:cubicBezTo>
                    <a:pt x="29" y="20"/>
                    <a:pt x="29" y="20"/>
                    <a:pt x="29" y="20"/>
                  </a:cubicBezTo>
                  <a:cubicBezTo>
                    <a:pt x="29" y="20"/>
                    <a:pt x="29" y="20"/>
                    <a:pt x="29" y="20"/>
                  </a:cubicBezTo>
                  <a:cubicBezTo>
                    <a:pt x="29" y="20"/>
                    <a:pt x="29" y="20"/>
                    <a:pt x="29" y="20"/>
                  </a:cubicBezTo>
                  <a:cubicBezTo>
                    <a:pt x="29" y="20"/>
                    <a:pt x="29" y="20"/>
                    <a:pt x="29" y="20"/>
                  </a:cubicBezTo>
                  <a:cubicBezTo>
                    <a:pt x="29" y="19"/>
                    <a:pt x="29" y="19"/>
                    <a:pt x="29" y="19"/>
                  </a:cubicBezTo>
                  <a:cubicBezTo>
                    <a:pt x="28" y="19"/>
                    <a:pt x="28" y="19"/>
                    <a:pt x="28" y="19"/>
                  </a:cubicBezTo>
                  <a:cubicBezTo>
                    <a:pt x="28" y="19"/>
                    <a:pt x="28" y="19"/>
                    <a:pt x="28" y="19"/>
                  </a:cubicBezTo>
                  <a:cubicBezTo>
                    <a:pt x="28" y="19"/>
                    <a:pt x="28" y="19"/>
                    <a:pt x="28" y="19"/>
                  </a:cubicBezTo>
                  <a:cubicBezTo>
                    <a:pt x="27" y="19"/>
                    <a:pt x="27" y="19"/>
                    <a:pt x="27" y="19"/>
                  </a:cubicBezTo>
                  <a:cubicBezTo>
                    <a:pt x="27" y="19"/>
                    <a:pt x="27" y="18"/>
                    <a:pt x="27" y="18"/>
                  </a:cubicBezTo>
                  <a:cubicBezTo>
                    <a:pt x="27" y="18"/>
                    <a:pt x="27" y="18"/>
                    <a:pt x="27" y="18"/>
                  </a:cubicBezTo>
                  <a:cubicBezTo>
                    <a:pt x="27" y="18"/>
                    <a:pt x="27" y="18"/>
                    <a:pt x="27"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5" y="18"/>
                    <a:pt x="25" y="18"/>
                    <a:pt x="25" y="18"/>
                  </a:cubicBezTo>
                  <a:cubicBezTo>
                    <a:pt x="25" y="18"/>
                    <a:pt x="25" y="18"/>
                    <a:pt x="25" y="18"/>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2" y="18"/>
                    <a:pt x="22"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19" y="18"/>
                    <a:pt x="19" y="18"/>
                    <a:pt x="19" y="18"/>
                  </a:cubicBezTo>
                  <a:cubicBezTo>
                    <a:pt x="21" y="11"/>
                    <a:pt x="21" y="11"/>
                    <a:pt x="21" y="11"/>
                  </a:cubicBezTo>
                  <a:cubicBezTo>
                    <a:pt x="21" y="11"/>
                    <a:pt x="21" y="11"/>
                    <a:pt x="21" y="11"/>
                  </a:cubicBezTo>
                  <a:cubicBezTo>
                    <a:pt x="21" y="11"/>
                    <a:pt x="21" y="11"/>
                    <a:pt x="21" y="11"/>
                  </a:cubicBezTo>
                  <a:cubicBezTo>
                    <a:pt x="22" y="10"/>
                    <a:pt x="22" y="10"/>
                    <a:pt x="22" y="10"/>
                  </a:cubicBezTo>
                  <a:cubicBezTo>
                    <a:pt x="22" y="10"/>
                    <a:pt x="22" y="10"/>
                    <a:pt x="22" y="10"/>
                  </a:cubicBezTo>
                  <a:cubicBezTo>
                    <a:pt x="22" y="10"/>
                    <a:pt x="22" y="9"/>
                    <a:pt x="22" y="9"/>
                  </a:cubicBezTo>
                  <a:cubicBezTo>
                    <a:pt x="22" y="9"/>
                    <a:pt x="21" y="9"/>
                    <a:pt x="21" y="9"/>
                  </a:cubicBezTo>
                  <a:cubicBezTo>
                    <a:pt x="21" y="9"/>
                    <a:pt x="21" y="9"/>
                    <a:pt x="21" y="9"/>
                  </a:cubicBezTo>
                  <a:cubicBezTo>
                    <a:pt x="21" y="9"/>
                    <a:pt x="21" y="9"/>
                    <a:pt x="21" y="8"/>
                  </a:cubicBezTo>
                  <a:cubicBezTo>
                    <a:pt x="21" y="8"/>
                    <a:pt x="21" y="8"/>
                    <a:pt x="21" y="8"/>
                  </a:cubicBezTo>
                  <a:cubicBezTo>
                    <a:pt x="21" y="8"/>
                    <a:pt x="21" y="8"/>
                    <a:pt x="21" y="8"/>
                  </a:cubicBezTo>
                  <a:cubicBezTo>
                    <a:pt x="21" y="7"/>
                    <a:pt x="21" y="7"/>
                    <a:pt x="21" y="7"/>
                  </a:cubicBezTo>
                  <a:cubicBezTo>
                    <a:pt x="21" y="7"/>
                    <a:pt x="21" y="7"/>
                    <a:pt x="21" y="7"/>
                  </a:cubicBezTo>
                  <a:cubicBezTo>
                    <a:pt x="21" y="7"/>
                    <a:pt x="21" y="7"/>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8" y="5"/>
                    <a:pt x="18" y="5"/>
                    <a:pt x="18" y="5"/>
                  </a:cubicBezTo>
                  <a:cubicBezTo>
                    <a:pt x="18" y="5"/>
                    <a:pt x="18" y="5"/>
                    <a:pt x="18" y="5"/>
                  </a:cubicBezTo>
                  <a:cubicBezTo>
                    <a:pt x="18" y="5"/>
                    <a:pt x="18" y="5"/>
                    <a:pt x="18" y="5"/>
                  </a:cubicBezTo>
                  <a:cubicBezTo>
                    <a:pt x="18" y="5"/>
                    <a:pt x="18" y="5"/>
                    <a:pt x="18" y="5"/>
                  </a:cubicBezTo>
                  <a:cubicBezTo>
                    <a:pt x="18" y="5"/>
                    <a:pt x="17" y="5"/>
                    <a:pt x="17" y="5"/>
                  </a:cubicBezTo>
                  <a:cubicBezTo>
                    <a:pt x="17" y="5"/>
                    <a:pt x="17" y="5"/>
                    <a:pt x="17" y="5"/>
                  </a:cubicBezTo>
                  <a:cubicBezTo>
                    <a:pt x="17" y="5"/>
                    <a:pt x="17" y="5"/>
                    <a:pt x="17" y="5"/>
                  </a:cubicBezTo>
                  <a:cubicBezTo>
                    <a:pt x="17" y="5"/>
                    <a:pt x="17" y="5"/>
                    <a:pt x="17" y="5"/>
                  </a:cubicBezTo>
                  <a:cubicBezTo>
                    <a:pt x="17" y="5"/>
                    <a:pt x="16" y="5"/>
                    <a:pt x="16" y="5"/>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5" y="6"/>
                    <a:pt x="15" y="6"/>
                    <a:pt x="15" y="6"/>
                  </a:cubicBezTo>
                  <a:cubicBezTo>
                    <a:pt x="15" y="6"/>
                    <a:pt x="15" y="7"/>
                    <a:pt x="15" y="7"/>
                  </a:cubicBezTo>
                  <a:cubicBezTo>
                    <a:pt x="15" y="7"/>
                    <a:pt x="15" y="7"/>
                    <a:pt x="15" y="7"/>
                  </a:cubicBezTo>
                  <a:cubicBezTo>
                    <a:pt x="15" y="7"/>
                    <a:pt x="15" y="7"/>
                    <a:pt x="15" y="7"/>
                  </a:cubicBezTo>
                  <a:cubicBezTo>
                    <a:pt x="11" y="13"/>
                    <a:pt x="11" y="13"/>
                    <a:pt x="11" y="13"/>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6" y="15"/>
                    <a:pt x="6" y="15"/>
                    <a:pt x="6" y="15"/>
                  </a:cubicBezTo>
                  <a:cubicBezTo>
                    <a:pt x="6" y="15"/>
                    <a:pt x="6" y="15"/>
                    <a:pt x="6" y="15"/>
                  </a:cubicBezTo>
                  <a:cubicBezTo>
                    <a:pt x="6" y="15"/>
                    <a:pt x="6" y="15"/>
                    <a:pt x="6" y="15"/>
                  </a:cubicBezTo>
                  <a:cubicBezTo>
                    <a:pt x="7" y="8"/>
                    <a:pt x="7" y="8"/>
                    <a:pt x="7" y="8"/>
                  </a:cubicBezTo>
                  <a:cubicBezTo>
                    <a:pt x="7" y="8"/>
                    <a:pt x="7" y="8"/>
                    <a:pt x="7" y="8"/>
                  </a:cubicBezTo>
                  <a:cubicBezTo>
                    <a:pt x="7" y="8"/>
                    <a:pt x="7" y="7"/>
                    <a:pt x="7" y="6"/>
                  </a:cubicBezTo>
                  <a:cubicBezTo>
                    <a:pt x="7" y="5"/>
                    <a:pt x="7" y="5"/>
                    <a:pt x="7" y="4"/>
                  </a:cubicBezTo>
                  <a:cubicBezTo>
                    <a:pt x="7" y="3"/>
                    <a:pt x="7" y="3"/>
                    <a:pt x="7" y="2"/>
                  </a:cubicBezTo>
                  <a:cubicBezTo>
                    <a:pt x="6" y="2"/>
                    <a:pt x="6" y="1"/>
                    <a:pt x="6" y="1"/>
                  </a:cubicBezTo>
                  <a:cubicBezTo>
                    <a:pt x="6" y="0"/>
                    <a:pt x="6" y="0"/>
                    <a:pt x="6" y="0"/>
                  </a:cubicBezTo>
                  <a:cubicBezTo>
                    <a:pt x="6" y="0"/>
                    <a:pt x="6"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1"/>
                    <a:pt x="2" y="1"/>
                    <a:pt x="2" y="1"/>
                  </a:cubicBezTo>
                  <a:cubicBezTo>
                    <a:pt x="2" y="1"/>
                    <a:pt x="2" y="1"/>
                    <a:pt x="2" y="1"/>
                  </a:cubicBezTo>
                  <a:cubicBezTo>
                    <a:pt x="2" y="1"/>
                    <a:pt x="2" y="1"/>
                    <a:pt x="2" y="1"/>
                  </a:cubicBezTo>
                  <a:cubicBezTo>
                    <a:pt x="1" y="3"/>
                    <a:pt x="1" y="3"/>
                    <a:pt x="1" y="3"/>
                  </a:cubicBezTo>
                  <a:cubicBezTo>
                    <a:pt x="1" y="3"/>
                    <a:pt x="1" y="3"/>
                    <a:pt x="1" y="3"/>
                  </a:cubicBezTo>
                  <a:cubicBezTo>
                    <a:pt x="1" y="3"/>
                    <a:pt x="1" y="3"/>
                    <a:pt x="1" y="3"/>
                  </a:cubicBezTo>
                  <a:cubicBezTo>
                    <a:pt x="0" y="10"/>
                    <a:pt x="0" y="10"/>
                    <a:pt x="0" y="10"/>
                  </a:cubicBezTo>
                  <a:cubicBezTo>
                    <a:pt x="0" y="10"/>
                    <a:pt x="0" y="10"/>
                    <a:pt x="0" y="10"/>
                  </a:cubicBezTo>
                  <a:cubicBezTo>
                    <a:pt x="0" y="10"/>
                    <a:pt x="0" y="10"/>
                    <a:pt x="0" y="10"/>
                  </a:cubicBezTo>
                  <a:cubicBezTo>
                    <a:pt x="0" y="12"/>
                    <a:pt x="0" y="15"/>
                    <a:pt x="0" y="18"/>
                  </a:cubicBezTo>
                  <a:cubicBezTo>
                    <a:pt x="0" y="19"/>
                    <a:pt x="0" y="19"/>
                    <a:pt x="0" y="19"/>
                  </a:cubicBezTo>
                  <a:cubicBezTo>
                    <a:pt x="0" y="19"/>
                    <a:pt x="0" y="19"/>
                    <a:pt x="0" y="19"/>
                  </a:cubicBezTo>
                  <a:cubicBezTo>
                    <a:pt x="0" y="21"/>
                    <a:pt x="0" y="21"/>
                    <a:pt x="0" y="21"/>
                  </a:cubicBezTo>
                  <a:close/>
                  <a:moveTo>
                    <a:pt x="29" y="37"/>
                  </a:moveTo>
                  <a:cubicBezTo>
                    <a:pt x="29" y="37"/>
                    <a:pt x="29" y="37"/>
                    <a:pt x="29" y="37"/>
                  </a:cubicBezTo>
                  <a:cubicBezTo>
                    <a:pt x="29" y="37"/>
                    <a:pt x="29" y="37"/>
                    <a:pt x="29" y="37"/>
                  </a:cubicBezTo>
                  <a:cubicBezTo>
                    <a:pt x="29" y="38"/>
                    <a:pt x="29" y="38"/>
                    <a:pt x="29" y="38"/>
                  </a:cubicBezTo>
                  <a:cubicBezTo>
                    <a:pt x="29" y="38"/>
                    <a:pt x="29" y="38"/>
                    <a:pt x="29" y="38"/>
                  </a:cubicBezTo>
                  <a:cubicBezTo>
                    <a:pt x="30" y="38"/>
                    <a:pt x="30" y="38"/>
                    <a:pt x="30" y="38"/>
                  </a:cubicBezTo>
                  <a:cubicBezTo>
                    <a:pt x="30" y="39"/>
                    <a:pt x="30" y="39"/>
                    <a:pt x="30" y="39"/>
                  </a:cubicBezTo>
                  <a:cubicBezTo>
                    <a:pt x="30" y="39"/>
                    <a:pt x="30" y="39"/>
                    <a:pt x="30" y="39"/>
                  </a:cubicBezTo>
                  <a:cubicBezTo>
                    <a:pt x="30" y="39"/>
                    <a:pt x="30" y="39"/>
                    <a:pt x="30" y="39"/>
                  </a:cubicBezTo>
                  <a:cubicBezTo>
                    <a:pt x="30" y="39"/>
                    <a:pt x="30" y="39"/>
                    <a:pt x="30" y="39"/>
                  </a:cubicBezTo>
                  <a:cubicBezTo>
                    <a:pt x="30" y="39"/>
                    <a:pt x="30" y="39"/>
                    <a:pt x="30" y="39"/>
                  </a:cubicBezTo>
                  <a:cubicBezTo>
                    <a:pt x="30" y="40"/>
                    <a:pt x="30" y="40"/>
                    <a:pt x="30" y="41"/>
                  </a:cubicBezTo>
                  <a:cubicBezTo>
                    <a:pt x="30" y="41"/>
                    <a:pt x="30" y="42"/>
                    <a:pt x="31" y="42"/>
                  </a:cubicBezTo>
                  <a:cubicBezTo>
                    <a:pt x="31" y="43"/>
                    <a:pt x="31" y="43"/>
                    <a:pt x="31" y="43"/>
                  </a:cubicBezTo>
                  <a:cubicBezTo>
                    <a:pt x="31" y="43"/>
                    <a:pt x="31" y="43"/>
                    <a:pt x="31" y="43"/>
                  </a:cubicBezTo>
                  <a:cubicBezTo>
                    <a:pt x="31" y="43"/>
                    <a:pt x="31" y="43"/>
                    <a:pt x="31" y="43"/>
                  </a:cubicBezTo>
                  <a:cubicBezTo>
                    <a:pt x="31" y="43"/>
                    <a:pt x="31" y="43"/>
                    <a:pt x="31" y="43"/>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6"/>
                    <a:pt x="31" y="46"/>
                    <a:pt x="31" y="46"/>
                  </a:cubicBezTo>
                  <a:cubicBezTo>
                    <a:pt x="31" y="46"/>
                    <a:pt x="31" y="46"/>
                    <a:pt x="31" y="46"/>
                  </a:cubicBezTo>
                  <a:cubicBezTo>
                    <a:pt x="31" y="46"/>
                    <a:pt x="31" y="46"/>
                    <a:pt x="31" y="46"/>
                  </a:cubicBezTo>
                  <a:cubicBezTo>
                    <a:pt x="31" y="46"/>
                    <a:pt x="31" y="47"/>
                    <a:pt x="32" y="47"/>
                  </a:cubicBezTo>
                  <a:cubicBezTo>
                    <a:pt x="32" y="47"/>
                    <a:pt x="32" y="47"/>
                    <a:pt x="32" y="47"/>
                  </a:cubicBezTo>
                  <a:cubicBezTo>
                    <a:pt x="32" y="48"/>
                    <a:pt x="32" y="48"/>
                    <a:pt x="32" y="48"/>
                  </a:cubicBezTo>
                  <a:cubicBezTo>
                    <a:pt x="32" y="48"/>
                    <a:pt x="32" y="48"/>
                    <a:pt x="32" y="48"/>
                  </a:cubicBezTo>
                  <a:cubicBezTo>
                    <a:pt x="31" y="48"/>
                    <a:pt x="31" y="48"/>
                    <a:pt x="31" y="48"/>
                  </a:cubicBezTo>
                  <a:cubicBezTo>
                    <a:pt x="31" y="48"/>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50"/>
                    <a:pt x="31" y="50"/>
                    <a:pt x="31" y="50"/>
                  </a:cubicBezTo>
                  <a:cubicBezTo>
                    <a:pt x="31" y="50"/>
                    <a:pt x="31" y="50"/>
                    <a:pt x="31" y="50"/>
                  </a:cubicBezTo>
                  <a:cubicBezTo>
                    <a:pt x="31" y="50"/>
                    <a:pt x="31" y="50"/>
                    <a:pt x="31" y="50"/>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2"/>
                    <a:pt x="31" y="52"/>
                  </a:cubicBezTo>
                  <a:cubicBezTo>
                    <a:pt x="31" y="52"/>
                    <a:pt x="31" y="52"/>
                    <a:pt x="31" y="52"/>
                  </a:cubicBezTo>
                  <a:cubicBezTo>
                    <a:pt x="31" y="52"/>
                    <a:pt x="31" y="52"/>
                    <a:pt x="31" y="52"/>
                  </a:cubicBezTo>
                  <a:cubicBezTo>
                    <a:pt x="31" y="52"/>
                    <a:pt x="31" y="52"/>
                    <a:pt x="31" y="52"/>
                  </a:cubicBezTo>
                  <a:cubicBezTo>
                    <a:pt x="30" y="52"/>
                    <a:pt x="30" y="52"/>
                    <a:pt x="30" y="52"/>
                  </a:cubicBezTo>
                  <a:cubicBezTo>
                    <a:pt x="30" y="52"/>
                    <a:pt x="30" y="52"/>
                    <a:pt x="30" y="52"/>
                  </a:cubicBezTo>
                  <a:cubicBezTo>
                    <a:pt x="30" y="52"/>
                    <a:pt x="30" y="52"/>
                    <a:pt x="30" y="52"/>
                  </a:cubicBezTo>
                  <a:cubicBezTo>
                    <a:pt x="30" y="53"/>
                    <a:pt x="30" y="53"/>
                    <a:pt x="30" y="53"/>
                  </a:cubicBezTo>
                  <a:cubicBezTo>
                    <a:pt x="30" y="53"/>
                    <a:pt x="30" y="53"/>
                    <a:pt x="30" y="53"/>
                  </a:cubicBezTo>
                  <a:cubicBezTo>
                    <a:pt x="29" y="53"/>
                    <a:pt x="29" y="53"/>
                    <a:pt x="29" y="53"/>
                  </a:cubicBezTo>
                  <a:cubicBezTo>
                    <a:pt x="29" y="53"/>
                    <a:pt x="29" y="53"/>
                    <a:pt x="29" y="53"/>
                  </a:cubicBezTo>
                  <a:cubicBezTo>
                    <a:pt x="29" y="53"/>
                    <a:pt x="29" y="53"/>
                    <a:pt x="29" y="53"/>
                  </a:cubicBezTo>
                  <a:cubicBezTo>
                    <a:pt x="28" y="53"/>
                    <a:pt x="28" y="53"/>
                    <a:pt x="28" y="53"/>
                  </a:cubicBezTo>
                  <a:cubicBezTo>
                    <a:pt x="28" y="53"/>
                    <a:pt x="27" y="54"/>
                    <a:pt x="27" y="54"/>
                  </a:cubicBezTo>
                  <a:cubicBezTo>
                    <a:pt x="26" y="54"/>
                    <a:pt x="26" y="54"/>
                    <a:pt x="26" y="54"/>
                  </a:cubicBezTo>
                  <a:cubicBezTo>
                    <a:pt x="25" y="54"/>
                    <a:pt x="24" y="55"/>
                    <a:pt x="24" y="55"/>
                  </a:cubicBezTo>
                  <a:cubicBezTo>
                    <a:pt x="23" y="55"/>
                    <a:pt x="23" y="55"/>
                    <a:pt x="23" y="55"/>
                  </a:cubicBezTo>
                  <a:cubicBezTo>
                    <a:pt x="23" y="55"/>
                    <a:pt x="23" y="55"/>
                    <a:pt x="23" y="55"/>
                  </a:cubicBezTo>
                  <a:cubicBezTo>
                    <a:pt x="23" y="55"/>
                    <a:pt x="23" y="55"/>
                    <a:pt x="23" y="55"/>
                  </a:cubicBezTo>
                  <a:cubicBezTo>
                    <a:pt x="22" y="55"/>
                    <a:pt x="22" y="55"/>
                    <a:pt x="22" y="55"/>
                  </a:cubicBezTo>
                  <a:cubicBezTo>
                    <a:pt x="22" y="55"/>
                    <a:pt x="22" y="55"/>
                    <a:pt x="22" y="55"/>
                  </a:cubicBezTo>
                  <a:cubicBezTo>
                    <a:pt x="22" y="55"/>
                    <a:pt x="22" y="55"/>
                    <a:pt x="22" y="55"/>
                  </a:cubicBezTo>
                  <a:cubicBezTo>
                    <a:pt x="21" y="55"/>
                    <a:pt x="21" y="55"/>
                    <a:pt x="21" y="55"/>
                  </a:cubicBezTo>
                  <a:cubicBezTo>
                    <a:pt x="21" y="55"/>
                    <a:pt x="21" y="55"/>
                    <a:pt x="21" y="55"/>
                  </a:cubicBezTo>
                  <a:cubicBezTo>
                    <a:pt x="21" y="55"/>
                    <a:pt x="21" y="55"/>
                    <a:pt x="21" y="55"/>
                  </a:cubicBezTo>
                  <a:cubicBezTo>
                    <a:pt x="21" y="55"/>
                    <a:pt x="21" y="55"/>
                    <a:pt x="21" y="55"/>
                  </a:cubicBezTo>
                  <a:cubicBezTo>
                    <a:pt x="21" y="54"/>
                    <a:pt x="21" y="54"/>
                    <a:pt x="21" y="54"/>
                  </a:cubicBezTo>
                  <a:cubicBezTo>
                    <a:pt x="20" y="54"/>
                    <a:pt x="20" y="54"/>
                    <a:pt x="20" y="54"/>
                  </a:cubicBezTo>
                  <a:cubicBezTo>
                    <a:pt x="19" y="52"/>
                    <a:pt x="19" y="51"/>
                    <a:pt x="18" y="49"/>
                  </a:cubicBezTo>
                  <a:cubicBezTo>
                    <a:pt x="18" y="48"/>
                    <a:pt x="18" y="46"/>
                    <a:pt x="17" y="45"/>
                  </a:cubicBezTo>
                  <a:cubicBezTo>
                    <a:pt x="17" y="44"/>
                    <a:pt x="17" y="44"/>
                    <a:pt x="17" y="44"/>
                  </a:cubicBezTo>
                  <a:cubicBezTo>
                    <a:pt x="18" y="44"/>
                    <a:pt x="18" y="44"/>
                    <a:pt x="18" y="44"/>
                  </a:cubicBezTo>
                  <a:cubicBezTo>
                    <a:pt x="18" y="44"/>
                    <a:pt x="18" y="44"/>
                    <a:pt x="18" y="44"/>
                  </a:cubicBezTo>
                  <a:cubicBezTo>
                    <a:pt x="18" y="44"/>
                    <a:pt x="18" y="44"/>
                    <a:pt x="18" y="44"/>
                  </a:cubicBezTo>
                  <a:cubicBezTo>
                    <a:pt x="18" y="43"/>
                    <a:pt x="18" y="43"/>
                    <a:pt x="18" y="43"/>
                  </a:cubicBezTo>
                  <a:cubicBezTo>
                    <a:pt x="18" y="43"/>
                    <a:pt x="18" y="43"/>
                    <a:pt x="18" y="43"/>
                  </a:cubicBezTo>
                  <a:cubicBezTo>
                    <a:pt x="19" y="43"/>
                    <a:pt x="19" y="43"/>
                    <a:pt x="19" y="43"/>
                  </a:cubicBezTo>
                  <a:cubicBezTo>
                    <a:pt x="19" y="43"/>
                    <a:pt x="19" y="43"/>
                    <a:pt x="19" y="43"/>
                  </a:cubicBezTo>
                  <a:cubicBezTo>
                    <a:pt x="19" y="43"/>
                    <a:pt x="19" y="43"/>
                    <a:pt x="19" y="43"/>
                  </a:cubicBezTo>
                  <a:cubicBezTo>
                    <a:pt x="20" y="43"/>
                    <a:pt x="20" y="43"/>
                    <a:pt x="20" y="43"/>
                  </a:cubicBezTo>
                  <a:cubicBezTo>
                    <a:pt x="20" y="43"/>
                    <a:pt x="20" y="43"/>
                    <a:pt x="20" y="43"/>
                  </a:cubicBezTo>
                  <a:cubicBezTo>
                    <a:pt x="20" y="43"/>
                    <a:pt x="20" y="43"/>
                    <a:pt x="20"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2" y="43"/>
                  </a:cubicBezTo>
                  <a:cubicBezTo>
                    <a:pt x="22" y="43"/>
                    <a:pt x="22" y="43"/>
                    <a:pt x="22" y="43"/>
                  </a:cubicBezTo>
                  <a:cubicBezTo>
                    <a:pt x="22" y="44"/>
                    <a:pt x="22" y="44"/>
                    <a:pt x="22" y="45"/>
                  </a:cubicBezTo>
                  <a:cubicBezTo>
                    <a:pt x="23" y="47"/>
                    <a:pt x="23" y="47"/>
                    <a:pt x="23" y="47"/>
                  </a:cubicBezTo>
                  <a:cubicBezTo>
                    <a:pt x="23" y="47"/>
                    <a:pt x="23" y="47"/>
                    <a:pt x="23" y="47"/>
                  </a:cubicBezTo>
                  <a:cubicBezTo>
                    <a:pt x="23" y="47"/>
                    <a:pt x="23" y="47"/>
                    <a:pt x="23" y="47"/>
                  </a:cubicBezTo>
                  <a:cubicBezTo>
                    <a:pt x="23" y="47"/>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9"/>
                  </a:cubicBezTo>
                  <a:cubicBezTo>
                    <a:pt x="24" y="49"/>
                    <a:pt x="24" y="49"/>
                    <a:pt x="24" y="49"/>
                  </a:cubicBezTo>
                  <a:cubicBezTo>
                    <a:pt x="24" y="49"/>
                    <a:pt x="24" y="49"/>
                    <a:pt x="24" y="49"/>
                  </a:cubicBezTo>
                  <a:cubicBezTo>
                    <a:pt x="25" y="49"/>
                    <a:pt x="25" y="49"/>
                    <a:pt x="25" y="49"/>
                  </a:cubicBezTo>
                  <a:cubicBezTo>
                    <a:pt x="25"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7" y="49"/>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7"/>
                    <a:pt x="28" y="47"/>
                    <a:pt x="28" y="47"/>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7" y="45"/>
                    <a:pt x="27" y="45"/>
                  </a:cubicBezTo>
                  <a:cubicBezTo>
                    <a:pt x="27" y="45"/>
                    <a:pt x="27" y="45"/>
                    <a:pt x="27" y="45"/>
                  </a:cubicBezTo>
                  <a:cubicBezTo>
                    <a:pt x="27" y="45"/>
                    <a:pt x="27" y="45"/>
                    <a:pt x="27" y="45"/>
                  </a:cubicBezTo>
                  <a:cubicBezTo>
                    <a:pt x="25" y="44"/>
                    <a:pt x="24" y="43"/>
                    <a:pt x="24" y="41"/>
                  </a:cubicBezTo>
                  <a:cubicBezTo>
                    <a:pt x="24" y="40"/>
                    <a:pt x="24" y="40"/>
                    <a:pt x="24" y="40"/>
                  </a:cubicBezTo>
                  <a:cubicBezTo>
                    <a:pt x="24" y="40"/>
                    <a:pt x="24" y="40"/>
                    <a:pt x="24" y="40"/>
                  </a:cubicBezTo>
                  <a:cubicBezTo>
                    <a:pt x="24" y="40"/>
                    <a:pt x="24" y="39"/>
                    <a:pt x="24" y="39"/>
                  </a:cubicBezTo>
                  <a:cubicBezTo>
                    <a:pt x="24" y="39"/>
                    <a:pt x="24" y="39"/>
                    <a:pt x="24" y="39"/>
                  </a:cubicBezTo>
                  <a:cubicBezTo>
                    <a:pt x="24" y="39"/>
                    <a:pt x="24" y="39"/>
                    <a:pt x="24" y="39"/>
                  </a:cubicBezTo>
                  <a:cubicBezTo>
                    <a:pt x="24" y="39"/>
                    <a:pt x="24" y="39"/>
                    <a:pt x="24" y="39"/>
                  </a:cubicBezTo>
                  <a:cubicBezTo>
                    <a:pt x="24" y="39"/>
                    <a:pt x="24" y="39"/>
                    <a:pt x="24" y="39"/>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6" y="38"/>
                    <a:pt x="26" y="38"/>
                  </a:cubicBezTo>
                  <a:cubicBezTo>
                    <a:pt x="26" y="38"/>
                    <a:pt x="26" y="38"/>
                    <a:pt x="26" y="38"/>
                  </a:cubicBezTo>
                  <a:cubicBezTo>
                    <a:pt x="26" y="38"/>
                    <a:pt x="26" y="38"/>
                    <a:pt x="26" y="38"/>
                  </a:cubicBezTo>
                  <a:cubicBezTo>
                    <a:pt x="26" y="38"/>
                    <a:pt x="26" y="37"/>
                    <a:pt x="26" y="37"/>
                  </a:cubicBezTo>
                  <a:cubicBezTo>
                    <a:pt x="26" y="37"/>
                    <a:pt x="26" y="37"/>
                    <a:pt x="26" y="37"/>
                  </a:cubicBezTo>
                  <a:cubicBezTo>
                    <a:pt x="26" y="37"/>
                    <a:pt x="26" y="37"/>
                    <a:pt x="26"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9" y="37"/>
                  </a:cubicBezTo>
                  <a:close/>
                  <a:moveTo>
                    <a:pt x="18" y="29"/>
                  </a:moveTo>
                  <a:cubicBezTo>
                    <a:pt x="18" y="28"/>
                    <a:pt x="18" y="28"/>
                    <a:pt x="18" y="28"/>
                  </a:cubicBezTo>
                  <a:cubicBezTo>
                    <a:pt x="18" y="28"/>
                    <a:pt x="18" y="28"/>
                    <a:pt x="18" y="28"/>
                  </a:cubicBezTo>
                  <a:cubicBezTo>
                    <a:pt x="19" y="28"/>
                    <a:pt x="19" y="28"/>
                    <a:pt x="19" y="28"/>
                  </a:cubicBezTo>
                  <a:cubicBezTo>
                    <a:pt x="19" y="27"/>
                    <a:pt x="19" y="27"/>
                    <a:pt x="19" y="27"/>
                  </a:cubicBezTo>
                  <a:cubicBezTo>
                    <a:pt x="19" y="27"/>
                    <a:pt x="19" y="27"/>
                    <a:pt x="19" y="27"/>
                  </a:cubicBezTo>
                  <a:cubicBezTo>
                    <a:pt x="20" y="27"/>
                    <a:pt x="20" y="27"/>
                    <a:pt x="20" y="27"/>
                  </a:cubicBezTo>
                  <a:cubicBezTo>
                    <a:pt x="20" y="26"/>
                    <a:pt x="20" y="26"/>
                    <a:pt x="20" y="26"/>
                  </a:cubicBezTo>
                  <a:cubicBezTo>
                    <a:pt x="21" y="26"/>
                    <a:pt x="21" y="26"/>
                    <a:pt x="21" y="26"/>
                  </a:cubicBezTo>
                  <a:cubicBezTo>
                    <a:pt x="21" y="26"/>
                    <a:pt x="21" y="26"/>
                    <a:pt x="21" y="26"/>
                  </a:cubicBezTo>
                  <a:cubicBezTo>
                    <a:pt x="21" y="26"/>
                    <a:pt x="21" y="25"/>
                    <a:pt x="22" y="25"/>
                  </a:cubicBezTo>
                  <a:cubicBezTo>
                    <a:pt x="22" y="25"/>
                    <a:pt x="23" y="25"/>
                    <a:pt x="23" y="24"/>
                  </a:cubicBezTo>
                  <a:cubicBezTo>
                    <a:pt x="23" y="24"/>
                    <a:pt x="23" y="24"/>
                    <a:pt x="23" y="24"/>
                  </a:cubicBezTo>
                  <a:cubicBezTo>
                    <a:pt x="23" y="24"/>
                    <a:pt x="23" y="24"/>
                    <a:pt x="23" y="24"/>
                  </a:cubicBezTo>
                  <a:cubicBezTo>
                    <a:pt x="24" y="24"/>
                    <a:pt x="24" y="24"/>
                    <a:pt x="24" y="24"/>
                  </a:cubicBezTo>
                  <a:cubicBezTo>
                    <a:pt x="24" y="23"/>
                    <a:pt x="24" y="23"/>
                    <a:pt x="24" y="23"/>
                  </a:cubicBezTo>
                  <a:cubicBezTo>
                    <a:pt x="24" y="23"/>
                    <a:pt x="24" y="23"/>
                    <a:pt x="24" y="23"/>
                  </a:cubicBezTo>
                  <a:cubicBezTo>
                    <a:pt x="25" y="24"/>
                    <a:pt x="25" y="24"/>
                    <a:pt x="25" y="24"/>
                  </a:cubicBezTo>
                  <a:cubicBezTo>
                    <a:pt x="25" y="24"/>
                    <a:pt x="25" y="24"/>
                    <a:pt x="25" y="24"/>
                  </a:cubicBezTo>
                  <a:cubicBezTo>
                    <a:pt x="26" y="24"/>
                    <a:pt x="26" y="24"/>
                    <a:pt x="26" y="24"/>
                  </a:cubicBezTo>
                  <a:cubicBezTo>
                    <a:pt x="26" y="25"/>
                    <a:pt x="26" y="25"/>
                    <a:pt x="26" y="25"/>
                  </a:cubicBezTo>
                  <a:cubicBezTo>
                    <a:pt x="27" y="25"/>
                    <a:pt x="27" y="25"/>
                    <a:pt x="27" y="25"/>
                  </a:cubicBezTo>
                  <a:cubicBezTo>
                    <a:pt x="27" y="25"/>
                    <a:pt x="27" y="25"/>
                    <a:pt x="27" y="25"/>
                  </a:cubicBezTo>
                  <a:cubicBezTo>
                    <a:pt x="27" y="26"/>
                    <a:pt x="27" y="26"/>
                    <a:pt x="27" y="26"/>
                  </a:cubicBezTo>
                  <a:cubicBezTo>
                    <a:pt x="27" y="26"/>
                    <a:pt x="27" y="26"/>
                    <a:pt x="28" y="27"/>
                  </a:cubicBezTo>
                  <a:cubicBezTo>
                    <a:pt x="28" y="27"/>
                    <a:pt x="28" y="27"/>
                    <a:pt x="28" y="27"/>
                  </a:cubicBezTo>
                  <a:cubicBezTo>
                    <a:pt x="28" y="28"/>
                    <a:pt x="28" y="28"/>
                    <a:pt x="28" y="28"/>
                  </a:cubicBezTo>
                  <a:cubicBezTo>
                    <a:pt x="28" y="28"/>
                    <a:pt x="28" y="28"/>
                    <a:pt x="28" y="28"/>
                  </a:cubicBezTo>
                  <a:cubicBezTo>
                    <a:pt x="28" y="28"/>
                    <a:pt x="28" y="28"/>
                    <a:pt x="28" y="28"/>
                  </a:cubicBezTo>
                  <a:cubicBezTo>
                    <a:pt x="28" y="29"/>
                    <a:pt x="28" y="29"/>
                    <a:pt x="28" y="29"/>
                  </a:cubicBezTo>
                  <a:cubicBezTo>
                    <a:pt x="28" y="29"/>
                    <a:pt x="28" y="29"/>
                    <a:pt x="28" y="29"/>
                  </a:cubicBezTo>
                  <a:cubicBezTo>
                    <a:pt x="28" y="29"/>
                    <a:pt x="28" y="29"/>
                    <a:pt x="28" y="29"/>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7" y="32"/>
                    <a:pt x="27" y="32"/>
                    <a:pt x="27" y="32"/>
                  </a:cubicBezTo>
                  <a:cubicBezTo>
                    <a:pt x="27" y="32"/>
                    <a:pt x="27" y="32"/>
                    <a:pt x="27" y="32"/>
                  </a:cubicBezTo>
                  <a:cubicBezTo>
                    <a:pt x="27" y="33"/>
                    <a:pt x="27" y="33"/>
                    <a:pt x="27" y="33"/>
                  </a:cubicBezTo>
                  <a:cubicBezTo>
                    <a:pt x="26" y="33"/>
                    <a:pt x="26" y="33"/>
                    <a:pt x="26" y="33"/>
                  </a:cubicBezTo>
                  <a:cubicBezTo>
                    <a:pt x="26" y="33"/>
                    <a:pt x="26" y="33"/>
                    <a:pt x="26" y="33"/>
                  </a:cubicBezTo>
                  <a:cubicBezTo>
                    <a:pt x="26" y="32"/>
                    <a:pt x="26" y="32"/>
                    <a:pt x="26" y="32"/>
                  </a:cubicBezTo>
                  <a:cubicBezTo>
                    <a:pt x="25" y="32"/>
                    <a:pt x="25" y="32"/>
                    <a:pt x="25" y="32"/>
                  </a:cubicBezTo>
                  <a:cubicBezTo>
                    <a:pt x="25" y="32"/>
                    <a:pt x="25" y="32"/>
                    <a:pt x="25" y="32"/>
                  </a:cubicBezTo>
                  <a:cubicBezTo>
                    <a:pt x="24" y="31"/>
                    <a:pt x="24" y="31"/>
                    <a:pt x="23" y="31"/>
                  </a:cubicBezTo>
                  <a:cubicBezTo>
                    <a:pt x="23" y="31"/>
                    <a:pt x="23" y="31"/>
                    <a:pt x="23" y="31"/>
                  </a:cubicBezTo>
                  <a:cubicBezTo>
                    <a:pt x="23" y="31"/>
                    <a:pt x="23" y="31"/>
                    <a:pt x="23" y="31"/>
                  </a:cubicBezTo>
                  <a:cubicBezTo>
                    <a:pt x="22" y="30"/>
                    <a:pt x="22" y="30"/>
                    <a:pt x="22" y="30"/>
                  </a:cubicBezTo>
                  <a:cubicBezTo>
                    <a:pt x="22" y="30"/>
                    <a:pt x="22" y="30"/>
                    <a:pt x="22" y="30"/>
                  </a:cubicBezTo>
                  <a:cubicBezTo>
                    <a:pt x="21" y="30"/>
                    <a:pt x="21" y="30"/>
                    <a:pt x="21" y="30"/>
                  </a:cubicBezTo>
                  <a:cubicBezTo>
                    <a:pt x="20" y="30"/>
                    <a:pt x="20" y="30"/>
                    <a:pt x="19" y="30"/>
                  </a:cubicBezTo>
                  <a:cubicBezTo>
                    <a:pt x="19" y="30"/>
                    <a:pt x="19" y="30"/>
                    <a:pt x="19" y="30"/>
                  </a:cubicBezTo>
                  <a:cubicBezTo>
                    <a:pt x="19" y="30"/>
                    <a:pt x="19" y="30"/>
                    <a:pt x="19" y="30"/>
                  </a:cubicBezTo>
                  <a:cubicBezTo>
                    <a:pt x="18" y="30"/>
                    <a:pt x="18" y="30"/>
                    <a:pt x="18" y="30"/>
                  </a:cubicBezTo>
                  <a:cubicBezTo>
                    <a:pt x="18" y="30"/>
                    <a:pt x="18" y="30"/>
                    <a:pt x="18" y="30"/>
                  </a:cubicBezTo>
                  <a:cubicBezTo>
                    <a:pt x="18" y="29"/>
                    <a:pt x="18" y="29"/>
                    <a:pt x="18" y="29"/>
                  </a:cubicBezTo>
                  <a:cubicBezTo>
                    <a:pt x="18" y="29"/>
                    <a:pt x="18" y="29"/>
                    <a:pt x="18" y="29"/>
                  </a:cubicBezTo>
                  <a:close/>
                  <a:moveTo>
                    <a:pt x="16" y="36"/>
                  </a:moveTo>
                  <a:cubicBezTo>
                    <a:pt x="16" y="36"/>
                    <a:pt x="16" y="36"/>
                    <a:pt x="16" y="36"/>
                  </a:cubicBezTo>
                  <a:cubicBezTo>
                    <a:pt x="16" y="36"/>
                    <a:pt x="16" y="36"/>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7" y="35"/>
                    <a:pt x="17" y="35"/>
                    <a:pt x="17" y="35"/>
                  </a:cubicBezTo>
                  <a:cubicBezTo>
                    <a:pt x="17" y="35"/>
                    <a:pt x="17" y="35"/>
                    <a:pt x="17" y="35"/>
                  </a:cubicBezTo>
                  <a:cubicBezTo>
                    <a:pt x="17" y="35"/>
                    <a:pt x="17" y="35"/>
                    <a:pt x="18" y="34"/>
                  </a:cubicBezTo>
                  <a:cubicBezTo>
                    <a:pt x="18" y="34"/>
                    <a:pt x="18" y="34"/>
                    <a:pt x="18" y="34"/>
                  </a:cubicBezTo>
                  <a:cubicBezTo>
                    <a:pt x="18" y="34"/>
                    <a:pt x="18" y="34"/>
                    <a:pt x="18"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20" y="34"/>
                    <a:pt x="20" y="34"/>
                    <a:pt x="20" y="34"/>
                  </a:cubicBezTo>
                  <a:cubicBezTo>
                    <a:pt x="20" y="35"/>
                    <a:pt x="20" y="35"/>
                    <a:pt x="20" y="35"/>
                  </a:cubicBezTo>
                  <a:cubicBezTo>
                    <a:pt x="20" y="35"/>
                    <a:pt x="20" y="35"/>
                    <a:pt x="20" y="35"/>
                  </a:cubicBezTo>
                  <a:cubicBezTo>
                    <a:pt x="20" y="36"/>
                    <a:pt x="20" y="36"/>
                    <a:pt x="20" y="36"/>
                  </a:cubicBezTo>
                  <a:cubicBezTo>
                    <a:pt x="20" y="36"/>
                    <a:pt x="20" y="36"/>
                    <a:pt x="20" y="36"/>
                  </a:cubicBezTo>
                  <a:cubicBezTo>
                    <a:pt x="20" y="37"/>
                    <a:pt x="20" y="37"/>
                    <a:pt x="20" y="37"/>
                  </a:cubicBezTo>
                  <a:cubicBezTo>
                    <a:pt x="20" y="37"/>
                    <a:pt x="20" y="37"/>
                    <a:pt x="20" y="37"/>
                  </a:cubicBezTo>
                  <a:cubicBezTo>
                    <a:pt x="20" y="37"/>
                    <a:pt x="20" y="37"/>
                    <a:pt x="20" y="37"/>
                  </a:cubicBezTo>
                  <a:cubicBezTo>
                    <a:pt x="19" y="38"/>
                    <a:pt x="19" y="38"/>
                    <a:pt x="19" y="38"/>
                  </a:cubicBezTo>
                  <a:cubicBezTo>
                    <a:pt x="19" y="38"/>
                    <a:pt x="19" y="39"/>
                    <a:pt x="18" y="39"/>
                  </a:cubicBezTo>
                  <a:cubicBezTo>
                    <a:pt x="18" y="39"/>
                    <a:pt x="18" y="39"/>
                    <a:pt x="18" y="39"/>
                  </a:cubicBezTo>
                  <a:cubicBezTo>
                    <a:pt x="18" y="39"/>
                    <a:pt x="18" y="39"/>
                    <a:pt x="17" y="39"/>
                  </a:cubicBezTo>
                  <a:cubicBezTo>
                    <a:pt x="17" y="39"/>
                    <a:pt x="17" y="39"/>
                    <a:pt x="17" y="39"/>
                  </a:cubicBezTo>
                  <a:cubicBezTo>
                    <a:pt x="16" y="38"/>
                    <a:pt x="16" y="38"/>
                    <a:pt x="16" y="38"/>
                  </a:cubicBezTo>
                  <a:cubicBezTo>
                    <a:pt x="16" y="38"/>
                    <a:pt x="16" y="38"/>
                    <a:pt x="16" y="38"/>
                  </a:cubicBezTo>
                  <a:cubicBezTo>
                    <a:pt x="16" y="38"/>
                    <a:pt x="16" y="38"/>
                    <a:pt x="16" y="38"/>
                  </a:cubicBezTo>
                  <a:cubicBezTo>
                    <a:pt x="16" y="37"/>
                    <a:pt x="16" y="37"/>
                    <a:pt x="16" y="37"/>
                  </a:cubicBezTo>
                  <a:cubicBezTo>
                    <a:pt x="16" y="37"/>
                    <a:pt x="16" y="37"/>
                    <a:pt x="16" y="36"/>
                  </a:cubicBezTo>
                  <a:cubicBezTo>
                    <a:pt x="15" y="36"/>
                    <a:pt x="15" y="36"/>
                    <a:pt x="15" y="36"/>
                  </a:cubicBezTo>
                  <a:lnTo>
                    <a:pt x="16" y="36"/>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0" name="Freeform 45"/>
            <p:cNvSpPr/>
            <p:nvPr/>
          </p:nvSpPr>
          <p:spPr bwMode="auto">
            <a:xfrm>
              <a:off x="1870847" y="5106810"/>
              <a:ext cx="79316" cy="116923"/>
            </a:xfrm>
            <a:custGeom>
              <a:avLst/>
              <a:gdLst>
                <a:gd name="T0" fmla="*/ 4 w 49"/>
                <a:gd name="T1" fmla="*/ 58 h 72"/>
                <a:gd name="T2" fmla="*/ 9 w 49"/>
                <a:gd name="T3" fmla="*/ 57 h 72"/>
                <a:gd name="T4" fmla="*/ 11 w 49"/>
                <a:gd name="T5" fmla="*/ 56 h 72"/>
                <a:gd name="T6" fmla="*/ 12 w 49"/>
                <a:gd name="T7" fmla="*/ 55 h 72"/>
                <a:gd name="T8" fmla="*/ 17 w 49"/>
                <a:gd name="T9" fmla="*/ 51 h 72"/>
                <a:gd name="T10" fmla="*/ 23 w 49"/>
                <a:gd name="T11" fmla="*/ 44 h 72"/>
                <a:gd name="T12" fmla="*/ 26 w 49"/>
                <a:gd name="T13" fmla="*/ 43 h 72"/>
                <a:gd name="T14" fmla="*/ 29 w 49"/>
                <a:gd name="T15" fmla="*/ 49 h 72"/>
                <a:gd name="T16" fmla="*/ 32 w 49"/>
                <a:gd name="T17" fmla="*/ 61 h 72"/>
                <a:gd name="T18" fmla="*/ 34 w 49"/>
                <a:gd name="T19" fmla="*/ 65 h 72"/>
                <a:gd name="T20" fmla="*/ 36 w 49"/>
                <a:gd name="T21" fmla="*/ 67 h 72"/>
                <a:gd name="T22" fmla="*/ 41 w 49"/>
                <a:gd name="T23" fmla="*/ 71 h 72"/>
                <a:gd name="T24" fmla="*/ 46 w 49"/>
                <a:gd name="T25" fmla="*/ 72 h 72"/>
                <a:gd name="T26" fmla="*/ 47 w 49"/>
                <a:gd name="T27" fmla="*/ 72 h 72"/>
                <a:gd name="T28" fmla="*/ 47 w 49"/>
                <a:gd name="T29" fmla="*/ 67 h 72"/>
                <a:gd name="T30" fmla="*/ 38 w 49"/>
                <a:gd name="T31" fmla="*/ 56 h 72"/>
                <a:gd name="T32" fmla="*/ 37 w 49"/>
                <a:gd name="T33" fmla="*/ 54 h 72"/>
                <a:gd name="T34" fmla="*/ 36 w 49"/>
                <a:gd name="T35" fmla="*/ 49 h 72"/>
                <a:gd name="T36" fmla="*/ 34 w 49"/>
                <a:gd name="T37" fmla="*/ 46 h 72"/>
                <a:gd name="T38" fmla="*/ 32 w 49"/>
                <a:gd name="T39" fmla="*/ 38 h 72"/>
                <a:gd name="T40" fmla="*/ 34 w 49"/>
                <a:gd name="T41" fmla="*/ 32 h 72"/>
                <a:gd name="T42" fmla="*/ 39 w 49"/>
                <a:gd name="T43" fmla="*/ 32 h 72"/>
                <a:gd name="T44" fmla="*/ 43 w 49"/>
                <a:gd name="T45" fmla="*/ 32 h 72"/>
                <a:gd name="T46" fmla="*/ 46 w 49"/>
                <a:gd name="T47" fmla="*/ 31 h 72"/>
                <a:gd name="T48" fmla="*/ 49 w 49"/>
                <a:gd name="T49" fmla="*/ 29 h 72"/>
                <a:gd name="T50" fmla="*/ 48 w 49"/>
                <a:gd name="T51" fmla="*/ 27 h 72"/>
                <a:gd name="T52" fmla="*/ 47 w 49"/>
                <a:gd name="T53" fmla="*/ 25 h 72"/>
                <a:gd name="T54" fmla="*/ 45 w 49"/>
                <a:gd name="T55" fmla="*/ 24 h 72"/>
                <a:gd name="T56" fmla="*/ 42 w 49"/>
                <a:gd name="T57" fmla="*/ 24 h 72"/>
                <a:gd name="T58" fmla="*/ 39 w 49"/>
                <a:gd name="T59" fmla="*/ 22 h 72"/>
                <a:gd name="T60" fmla="*/ 42 w 49"/>
                <a:gd name="T61" fmla="*/ 15 h 72"/>
                <a:gd name="T62" fmla="*/ 45 w 49"/>
                <a:gd name="T63" fmla="*/ 5 h 72"/>
                <a:gd name="T64" fmla="*/ 44 w 49"/>
                <a:gd name="T65" fmla="*/ 4 h 72"/>
                <a:gd name="T66" fmla="*/ 41 w 49"/>
                <a:gd name="T67" fmla="*/ 0 h 72"/>
                <a:gd name="T68" fmla="*/ 39 w 49"/>
                <a:gd name="T69" fmla="*/ 0 h 72"/>
                <a:gd name="T70" fmla="*/ 38 w 49"/>
                <a:gd name="T71" fmla="*/ 1 h 72"/>
                <a:gd name="T72" fmla="*/ 37 w 49"/>
                <a:gd name="T73" fmla="*/ 4 h 72"/>
                <a:gd name="T74" fmla="*/ 37 w 49"/>
                <a:gd name="T75" fmla="*/ 6 h 72"/>
                <a:gd name="T76" fmla="*/ 38 w 49"/>
                <a:gd name="T77" fmla="*/ 10 h 72"/>
                <a:gd name="T78" fmla="*/ 33 w 49"/>
                <a:gd name="T79" fmla="*/ 23 h 72"/>
                <a:gd name="T80" fmla="*/ 25 w 49"/>
                <a:gd name="T81" fmla="*/ 24 h 72"/>
                <a:gd name="T82" fmla="*/ 21 w 49"/>
                <a:gd name="T83" fmla="*/ 24 h 72"/>
                <a:gd name="T84" fmla="*/ 17 w 49"/>
                <a:gd name="T85" fmla="*/ 24 h 72"/>
                <a:gd name="T86" fmla="*/ 14 w 49"/>
                <a:gd name="T87" fmla="*/ 24 h 72"/>
                <a:gd name="T88" fmla="*/ 12 w 49"/>
                <a:gd name="T89" fmla="*/ 25 h 72"/>
                <a:gd name="T90" fmla="*/ 11 w 49"/>
                <a:gd name="T91" fmla="*/ 26 h 72"/>
                <a:gd name="T92" fmla="*/ 11 w 49"/>
                <a:gd name="T93" fmla="*/ 29 h 72"/>
                <a:gd name="T94" fmla="*/ 11 w 49"/>
                <a:gd name="T95" fmla="*/ 31 h 72"/>
                <a:gd name="T96" fmla="*/ 14 w 49"/>
                <a:gd name="T97" fmla="*/ 32 h 72"/>
                <a:gd name="T98" fmla="*/ 17 w 49"/>
                <a:gd name="T99" fmla="*/ 32 h 72"/>
                <a:gd name="T100" fmla="*/ 20 w 49"/>
                <a:gd name="T101" fmla="*/ 32 h 72"/>
                <a:gd name="T102" fmla="*/ 25 w 49"/>
                <a:gd name="T103" fmla="*/ 32 h 72"/>
                <a:gd name="T104" fmla="*/ 26 w 49"/>
                <a:gd name="T105" fmla="*/ 35 h 72"/>
                <a:gd name="T106" fmla="*/ 20 w 49"/>
                <a:gd name="T107" fmla="*/ 42 h 72"/>
                <a:gd name="T108" fmla="*/ 18 w 49"/>
                <a:gd name="T109" fmla="*/ 43 h 72"/>
                <a:gd name="T110" fmla="*/ 11 w 49"/>
                <a:gd name="T111" fmla="*/ 50 h 72"/>
                <a:gd name="T112" fmla="*/ 9 w 49"/>
                <a:gd name="T113" fmla="*/ 51 h 72"/>
                <a:gd name="T114" fmla="*/ 3 w 49"/>
                <a:gd name="T115"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72">
                  <a:moveTo>
                    <a:pt x="1" y="57"/>
                  </a:moveTo>
                  <a:cubicBezTo>
                    <a:pt x="1" y="57"/>
                    <a:pt x="1" y="57"/>
                    <a:pt x="1" y="57"/>
                  </a:cubicBezTo>
                  <a:cubicBezTo>
                    <a:pt x="1" y="57"/>
                    <a:pt x="1" y="57"/>
                    <a:pt x="1" y="57"/>
                  </a:cubicBezTo>
                  <a:cubicBezTo>
                    <a:pt x="2" y="57"/>
                    <a:pt x="2" y="57"/>
                    <a:pt x="2" y="57"/>
                  </a:cubicBezTo>
                  <a:cubicBezTo>
                    <a:pt x="2" y="58"/>
                    <a:pt x="2" y="58"/>
                    <a:pt x="2" y="58"/>
                  </a:cubicBezTo>
                  <a:cubicBezTo>
                    <a:pt x="2" y="58"/>
                    <a:pt x="2" y="58"/>
                    <a:pt x="2" y="58"/>
                  </a:cubicBezTo>
                  <a:cubicBezTo>
                    <a:pt x="2" y="58"/>
                    <a:pt x="2" y="58"/>
                    <a:pt x="2" y="58"/>
                  </a:cubicBezTo>
                  <a:cubicBezTo>
                    <a:pt x="3" y="58"/>
                    <a:pt x="3" y="58"/>
                    <a:pt x="3" y="58"/>
                  </a:cubicBezTo>
                  <a:cubicBezTo>
                    <a:pt x="3" y="58"/>
                    <a:pt x="3" y="58"/>
                    <a:pt x="3" y="58"/>
                  </a:cubicBezTo>
                  <a:cubicBezTo>
                    <a:pt x="3" y="58"/>
                    <a:pt x="3" y="58"/>
                    <a:pt x="4" y="58"/>
                  </a:cubicBezTo>
                  <a:cubicBezTo>
                    <a:pt x="4" y="58"/>
                    <a:pt x="4" y="58"/>
                    <a:pt x="4" y="58"/>
                  </a:cubicBezTo>
                  <a:cubicBezTo>
                    <a:pt x="5" y="58"/>
                    <a:pt x="5" y="58"/>
                    <a:pt x="6" y="58"/>
                  </a:cubicBezTo>
                  <a:cubicBezTo>
                    <a:pt x="6" y="58"/>
                    <a:pt x="7" y="58"/>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10" y="57"/>
                    <a:pt x="10" y="57"/>
                    <a:pt x="10" y="57"/>
                  </a:cubicBezTo>
                  <a:cubicBezTo>
                    <a:pt x="10" y="57"/>
                    <a:pt x="10" y="57"/>
                    <a:pt x="10" y="57"/>
                  </a:cubicBezTo>
                  <a:cubicBezTo>
                    <a:pt x="10" y="57"/>
                    <a:pt x="10" y="57"/>
                    <a:pt x="10" y="57"/>
                  </a:cubicBezTo>
                  <a:cubicBezTo>
                    <a:pt x="10" y="57"/>
                    <a:pt x="10" y="57"/>
                    <a:pt x="10" y="57"/>
                  </a:cubicBezTo>
                  <a:cubicBezTo>
                    <a:pt x="10" y="56"/>
                    <a:pt x="10" y="56"/>
                    <a:pt x="10" y="56"/>
                  </a:cubicBezTo>
                  <a:cubicBezTo>
                    <a:pt x="11" y="56"/>
                    <a:pt x="11" y="56"/>
                    <a:pt x="11" y="56"/>
                  </a:cubicBezTo>
                  <a:cubicBezTo>
                    <a:pt x="11" y="56"/>
                    <a:pt x="11" y="56"/>
                    <a:pt x="11" y="56"/>
                  </a:cubicBezTo>
                  <a:cubicBezTo>
                    <a:pt x="11" y="55"/>
                    <a:pt x="11" y="55"/>
                    <a:pt x="11"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4"/>
                    <a:pt x="13" y="54"/>
                    <a:pt x="13" y="54"/>
                  </a:cubicBezTo>
                  <a:cubicBezTo>
                    <a:pt x="14" y="54"/>
                    <a:pt x="14" y="54"/>
                    <a:pt x="14" y="54"/>
                  </a:cubicBezTo>
                  <a:cubicBezTo>
                    <a:pt x="17" y="51"/>
                    <a:pt x="17" y="51"/>
                    <a:pt x="17" y="51"/>
                  </a:cubicBezTo>
                  <a:cubicBezTo>
                    <a:pt x="18" y="51"/>
                    <a:pt x="18" y="51"/>
                    <a:pt x="18" y="51"/>
                  </a:cubicBezTo>
                  <a:cubicBezTo>
                    <a:pt x="18" y="50"/>
                    <a:pt x="19" y="50"/>
                    <a:pt x="19" y="50"/>
                  </a:cubicBezTo>
                  <a:cubicBezTo>
                    <a:pt x="19" y="50"/>
                    <a:pt x="19" y="50"/>
                    <a:pt x="19" y="50"/>
                  </a:cubicBezTo>
                  <a:cubicBezTo>
                    <a:pt x="19" y="49"/>
                    <a:pt x="19" y="49"/>
                    <a:pt x="19" y="49"/>
                  </a:cubicBezTo>
                  <a:cubicBezTo>
                    <a:pt x="20" y="48"/>
                    <a:pt x="21" y="47"/>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4"/>
                    <a:pt x="23" y="44"/>
                    <a:pt x="23" y="44"/>
                  </a:cubicBezTo>
                  <a:cubicBezTo>
                    <a:pt x="24" y="44"/>
                    <a:pt x="24" y="44"/>
                    <a:pt x="24" y="44"/>
                  </a:cubicBezTo>
                  <a:cubicBezTo>
                    <a:pt x="24" y="44"/>
                    <a:pt x="24" y="44"/>
                    <a:pt x="24" y="44"/>
                  </a:cubicBezTo>
                  <a:cubicBezTo>
                    <a:pt x="24" y="44"/>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6" y="43"/>
                    <a:pt x="26" y="43"/>
                    <a:pt x="26" y="43"/>
                  </a:cubicBezTo>
                  <a:cubicBezTo>
                    <a:pt x="26" y="43"/>
                    <a:pt x="26" y="43"/>
                    <a:pt x="26" y="43"/>
                  </a:cubicBezTo>
                  <a:cubicBezTo>
                    <a:pt x="27" y="43"/>
                    <a:pt x="27" y="43"/>
                    <a:pt x="27" y="43"/>
                  </a:cubicBezTo>
                  <a:cubicBezTo>
                    <a:pt x="27" y="43"/>
                    <a:pt x="27" y="43"/>
                    <a:pt x="27" y="43"/>
                  </a:cubicBezTo>
                  <a:cubicBezTo>
                    <a:pt x="28" y="44"/>
                    <a:pt x="28" y="44"/>
                    <a:pt x="28" y="44"/>
                  </a:cubicBezTo>
                  <a:cubicBezTo>
                    <a:pt x="28" y="44"/>
                    <a:pt x="28" y="44"/>
                    <a:pt x="28" y="44"/>
                  </a:cubicBezTo>
                  <a:cubicBezTo>
                    <a:pt x="28" y="45"/>
                    <a:pt x="28" y="45"/>
                    <a:pt x="28" y="45"/>
                  </a:cubicBezTo>
                  <a:cubicBezTo>
                    <a:pt x="28" y="45"/>
                    <a:pt x="28" y="45"/>
                    <a:pt x="28" y="45"/>
                  </a:cubicBezTo>
                  <a:cubicBezTo>
                    <a:pt x="28" y="46"/>
                    <a:pt x="28" y="46"/>
                    <a:pt x="28" y="46"/>
                  </a:cubicBezTo>
                  <a:cubicBezTo>
                    <a:pt x="28" y="46"/>
                    <a:pt x="28" y="47"/>
                    <a:pt x="29" y="47"/>
                  </a:cubicBezTo>
                  <a:cubicBezTo>
                    <a:pt x="29" y="48"/>
                    <a:pt x="29" y="48"/>
                    <a:pt x="29" y="48"/>
                  </a:cubicBezTo>
                  <a:cubicBezTo>
                    <a:pt x="29" y="49"/>
                    <a:pt x="29" y="49"/>
                    <a:pt x="29" y="49"/>
                  </a:cubicBezTo>
                  <a:cubicBezTo>
                    <a:pt x="29" y="49"/>
                    <a:pt x="29" y="49"/>
                    <a:pt x="29" y="49"/>
                  </a:cubicBezTo>
                  <a:cubicBezTo>
                    <a:pt x="29" y="49"/>
                    <a:pt x="29" y="49"/>
                    <a:pt x="29" y="49"/>
                  </a:cubicBezTo>
                  <a:cubicBezTo>
                    <a:pt x="29" y="50"/>
                    <a:pt x="29" y="50"/>
                    <a:pt x="29" y="50"/>
                  </a:cubicBezTo>
                  <a:cubicBezTo>
                    <a:pt x="29" y="50"/>
                    <a:pt x="29" y="50"/>
                    <a:pt x="29" y="50"/>
                  </a:cubicBezTo>
                  <a:cubicBezTo>
                    <a:pt x="29" y="50"/>
                    <a:pt x="29" y="50"/>
                    <a:pt x="29" y="50"/>
                  </a:cubicBezTo>
                  <a:cubicBezTo>
                    <a:pt x="29" y="50"/>
                    <a:pt x="29" y="50"/>
                    <a:pt x="29" y="50"/>
                  </a:cubicBezTo>
                  <a:cubicBezTo>
                    <a:pt x="30" y="51"/>
                    <a:pt x="30" y="51"/>
                    <a:pt x="30" y="51"/>
                  </a:cubicBezTo>
                  <a:cubicBezTo>
                    <a:pt x="30" y="52"/>
                    <a:pt x="30" y="53"/>
                    <a:pt x="30" y="54"/>
                  </a:cubicBezTo>
                  <a:cubicBezTo>
                    <a:pt x="31" y="55"/>
                    <a:pt x="31" y="57"/>
                    <a:pt x="31" y="58"/>
                  </a:cubicBezTo>
                  <a:cubicBezTo>
                    <a:pt x="31" y="58"/>
                    <a:pt x="31" y="58"/>
                    <a:pt x="31" y="59"/>
                  </a:cubicBezTo>
                  <a:cubicBezTo>
                    <a:pt x="31" y="59"/>
                    <a:pt x="31" y="59"/>
                    <a:pt x="32" y="60"/>
                  </a:cubicBezTo>
                  <a:cubicBezTo>
                    <a:pt x="32" y="61"/>
                    <a:pt x="32" y="61"/>
                    <a:pt x="32" y="61"/>
                  </a:cubicBezTo>
                  <a:cubicBezTo>
                    <a:pt x="33" y="62"/>
                    <a:pt x="33" y="62"/>
                    <a:pt x="33" y="62"/>
                  </a:cubicBezTo>
                  <a:cubicBezTo>
                    <a:pt x="33" y="62"/>
                    <a:pt x="33" y="62"/>
                    <a:pt x="33" y="62"/>
                  </a:cubicBezTo>
                  <a:cubicBezTo>
                    <a:pt x="33" y="63"/>
                    <a:pt x="33" y="63"/>
                    <a:pt x="33" y="63"/>
                  </a:cubicBezTo>
                  <a:cubicBezTo>
                    <a:pt x="33" y="63"/>
                    <a:pt x="33" y="63"/>
                    <a:pt x="33" y="63"/>
                  </a:cubicBezTo>
                  <a:cubicBezTo>
                    <a:pt x="33" y="64"/>
                    <a:pt x="33" y="64"/>
                    <a:pt x="33" y="64"/>
                  </a:cubicBezTo>
                  <a:cubicBezTo>
                    <a:pt x="33" y="64"/>
                    <a:pt x="33" y="64"/>
                    <a:pt x="33" y="64"/>
                  </a:cubicBezTo>
                  <a:cubicBezTo>
                    <a:pt x="34" y="64"/>
                    <a:pt x="34" y="64"/>
                    <a:pt x="34" y="64"/>
                  </a:cubicBezTo>
                  <a:cubicBezTo>
                    <a:pt x="34" y="64"/>
                    <a:pt x="34" y="64"/>
                    <a:pt x="34" y="64"/>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5" y="66"/>
                    <a:pt x="35" y="66"/>
                    <a:pt x="35" y="66"/>
                  </a:cubicBezTo>
                  <a:cubicBezTo>
                    <a:pt x="35" y="66"/>
                    <a:pt x="35" y="66"/>
                    <a:pt x="35" y="66"/>
                  </a:cubicBezTo>
                  <a:cubicBezTo>
                    <a:pt x="35" y="66"/>
                    <a:pt x="35" y="66"/>
                    <a:pt x="35" y="66"/>
                  </a:cubicBezTo>
                  <a:cubicBezTo>
                    <a:pt x="35" y="66"/>
                    <a:pt x="35" y="66"/>
                    <a:pt x="35" y="66"/>
                  </a:cubicBezTo>
                  <a:cubicBezTo>
                    <a:pt x="35" y="66"/>
                    <a:pt x="35" y="66"/>
                    <a:pt x="35" y="66"/>
                  </a:cubicBezTo>
                  <a:cubicBezTo>
                    <a:pt x="36" y="66"/>
                    <a:pt x="36" y="66"/>
                    <a:pt x="36" y="66"/>
                  </a:cubicBezTo>
                  <a:cubicBezTo>
                    <a:pt x="36" y="67"/>
                    <a:pt x="36" y="67"/>
                    <a:pt x="36" y="67"/>
                  </a:cubicBezTo>
                  <a:cubicBezTo>
                    <a:pt x="36" y="67"/>
                    <a:pt x="36" y="67"/>
                    <a:pt x="36" y="67"/>
                  </a:cubicBezTo>
                  <a:cubicBezTo>
                    <a:pt x="37" y="67"/>
                    <a:pt x="37" y="67"/>
                    <a:pt x="37" y="68"/>
                  </a:cubicBezTo>
                  <a:cubicBezTo>
                    <a:pt x="37" y="68"/>
                    <a:pt x="37" y="68"/>
                    <a:pt x="37" y="68"/>
                  </a:cubicBezTo>
                  <a:cubicBezTo>
                    <a:pt x="37" y="68"/>
                    <a:pt x="37" y="68"/>
                    <a:pt x="37" y="68"/>
                  </a:cubicBezTo>
                  <a:cubicBezTo>
                    <a:pt x="37" y="68"/>
                    <a:pt x="37" y="68"/>
                    <a:pt x="37" y="68"/>
                  </a:cubicBezTo>
                  <a:cubicBezTo>
                    <a:pt x="37" y="68"/>
                    <a:pt x="37" y="68"/>
                    <a:pt x="37" y="68"/>
                  </a:cubicBezTo>
                  <a:cubicBezTo>
                    <a:pt x="38" y="68"/>
                    <a:pt x="38" y="68"/>
                    <a:pt x="38" y="69"/>
                  </a:cubicBezTo>
                  <a:cubicBezTo>
                    <a:pt x="38" y="69"/>
                    <a:pt x="39" y="69"/>
                    <a:pt x="39" y="69"/>
                  </a:cubicBezTo>
                  <a:cubicBezTo>
                    <a:pt x="39" y="69"/>
                    <a:pt x="39" y="70"/>
                    <a:pt x="40" y="70"/>
                  </a:cubicBezTo>
                  <a:cubicBezTo>
                    <a:pt x="40" y="70"/>
                    <a:pt x="40" y="70"/>
                    <a:pt x="40" y="70"/>
                  </a:cubicBezTo>
                  <a:cubicBezTo>
                    <a:pt x="40" y="70"/>
                    <a:pt x="40" y="70"/>
                    <a:pt x="40" y="70"/>
                  </a:cubicBezTo>
                  <a:cubicBezTo>
                    <a:pt x="41" y="70"/>
                    <a:pt x="41" y="71"/>
                    <a:pt x="41" y="71"/>
                  </a:cubicBezTo>
                  <a:cubicBezTo>
                    <a:pt x="42" y="71"/>
                    <a:pt x="42" y="71"/>
                    <a:pt x="42" y="71"/>
                  </a:cubicBezTo>
                  <a:cubicBezTo>
                    <a:pt x="42" y="71"/>
                    <a:pt x="42" y="71"/>
                    <a:pt x="42" y="71"/>
                  </a:cubicBezTo>
                  <a:cubicBezTo>
                    <a:pt x="44" y="72"/>
                    <a:pt x="44" y="72"/>
                    <a:pt x="44" y="72"/>
                  </a:cubicBezTo>
                  <a:cubicBezTo>
                    <a:pt x="44" y="72"/>
                    <a:pt x="44" y="72"/>
                    <a:pt x="44" y="72"/>
                  </a:cubicBezTo>
                  <a:cubicBezTo>
                    <a:pt x="45" y="72"/>
                    <a:pt x="45" y="72"/>
                    <a:pt x="45" y="72"/>
                  </a:cubicBezTo>
                  <a:cubicBezTo>
                    <a:pt x="45" y="72"/>
                    <a:pt x="45" y="72"/>
                    <a:pt x="45" y="72"/>
                  </a:cubicBezTo>
                  <a:cubicBezTo>
                    <a:pt x="45" y="72"/>
                    <a:pt x="45" y="72"/>
                    <a:pt x="45" y="72"/>
                  </a:cubicBezTo>
                  <a:cubicBezTo>
                    <a:pt x="45" y="72"/>
                    <a:pt x="45"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9" y="70"/>
                    <a:pt x="49" y="70"/>
                    <a:pt x="49" y="70"/>
                  </a:cubicBezTo>
                  <a:cubicBezTo>
                    <a:pt x="49" y="70"/>
                    <a:pt x="49" y="70"/>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8" y="69"/>
                    <a:pt x="48" y="69"/>
                    <a:pt x="48" y="69"/>
                  </a:cubicBezTo>
                  <a:cubicBezTo>
                    <a:pt x="48" y="68"/>
                    <a:pt x="48" y="68"/>
                    <a:pt x="48" y="68"/>
                  </a:cubicBezTo>
                  <a:cubicBezTo>
                    <a:pt x="47" y="67"/>
                    <a:pt x="47" y="67"/>
                    <a:pt x="47" y="67"/>
                  </a:cubicBezTo>
                  <a:cubicBezTo>
                    <a:pt x="46" y="67"/>
                    <a:pt x="46" y="67"/>
                    <a:pt x="46" y="67"/>
                  </a:cubicBezTo>
                  <a:cubicBezTo>
                    <a:pt x="46" y="66"/>
                    <a:pt x="46" y="66"/>
                    <a:pt x="45" y="66"/>
                  </a:cubicBezTo>
                  <a:cubicBezTo>
                    <a:pt x="45" y="66"/>
                    <a:pt x="45" y="65"/>
                    <a:pt x="45" y="65"/>
                  </a:cubicBezTo>
                  <a:cubicBezTo>
                    <a:pt x="44" y="65"/>
                    <a:pt x="44" y="64"/>
                    <a:pt x="44" y="64"/>
                  </a:cubicBezTo>
                  <a:cubicBezTo>
                    <a:pt x="43" y="64"/>
                    <a:pt x="43" y="63"/>
                    <a:pt x="43" y="63"/>
                  </a:cubicBezTo>
                  <a:cubicBezTo>
                    <a:pt x="43" y="63"/>
                    <a:pt x="42" y="62"/>
                    <a:pt x="42" y="62"/>
                  </a:cubicBezTo>
                  <a:cubicBezTo>
                    <a:pt x="42" y="62"/>
                    <a:pt x="41" y="61"/>
                    <a:pt x="41" y="61"/>
                  </a:cubicBezTo>
                  <a:cubicBezTo>
                    <a:pt x="41" y="60"/>
                    <a:pt x="40" y="60"/>
                    <a:pt x="40" y="59"/>
                  </a:cubicBezTo>
                  <a:cubicBezTo>
                    <a:pt x="39" y="58"/>
                    <a:pt x="39" y="58"/>
                    <a:pt x="39" y="57"/>
                  </a:cubicBezTo>
                  <a:cubicBezTo>
                    <a:pt x="39" y="57"/>
                    <a:pt x="39" y="57"/>
                    <a:pt x="39" y="57"/>
                  </a:cubicBezTo>
                  <a:cubicBezTo>
                    <a:pt x="38" y="57"/>
                    <a:pt x="38" y="57"/>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4"/>
                    <a:pt x="38" y="54"/>
                    <a:pt x="38"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3"/>
                    <a:pt x="37" y="53"/>
                  </a:cubicBezTo>
                  <a:cubicBezTo>
                    <a:pt x="37" y="53"/>
                    <a:pt x="37" y="53"/>
                    <a:pt x="37" y="53"/>
                  </a:cubicBezTo>
                  <a:cubicBezTo>
                    <a:pt x="36" y="53"/>
                    <a:pt x="36" y="53"/>
                    <a:pt x="36" y="53"/>
                  </a:cubicBezTo>
                  <a:cubicBezTo>
                    <a:pt x="36" y="52"/>
                    <a:pt x="36" y="52"/>
                    <a:pt x="36" y="51"/>
                  </a:cubicBezTo>
                  <a:cubicBezTo>
                    <a:pt x="36" y="51"/>
                    <a:pt x="36" y="50"/>
                    <a:pt x="36" y="50"/>
                  </a:cubicBezTo>
                  <a:cubicBezTo>
                    <a:pt x="36" y="50"/>
                    <a:pt x="36" y="50"/>
                    <a:pt x="36" y="50"/>
                  </a:cubicBezTo>
                  <a:cubicBezTo>
                    <a:pt x="36" y="50"/>
                    <a:pt x="36" y="49"/>
                    <a:pt x="36" y="49"/>
                  </a:cubicBezTo>
                  <a:cubicBezTo>
                    <a:pt x="36" y="49"/>
                    <a:pt x="36" y="49"/>
                    <a:pt x="36" y="49"/>
                  </a:cubicBezTo>
                  <a:cubicBezTo>
                    <a:pt x="36" y="49"/>
                    <a:pt x="36" y="49"/>
                    <a:pt x="36" y="49"/>
                  </a:cubicBezTo>
                  <a:cubicBezTo>
                    <a:pt x="35" y="49"/>
                    <a:pt x="35" y="49"/>
                    <a:pt x="35" y="49"/>
                  </a:cubicBezTo>
                  <a:cubicBezTo>
                    <a:pt x="35" y="49"/>
                    <a:pt x="35" y="49"/>
                    <a:pt x="35" y="49"/>
                  </a:cubicBezTo>
                  <a:cubicBezTo>
                    <a:pt x="35" y="49"/>
                    <a:pt x="35" y="49"/>
                    <a:pt x="35" y="49"/>
                  </a:cubicBezTo>
                  <a:cubicBezTo>
                    <a:pt x="35" y="49"/>
                    <a:pt x="35" y="49"/>
                    <a:pt x="35" y="49"/>
                  </a:cubicBezTo>
                  <a:cubicBezTo>
                    <a:pt x="35" y="48"/>
                    <a:pt x="35" y="48"/>
                    <a:pt x="35" y="48"/>
                  </a:cubicBezTo>
                  <a:cubicBezTo>
                    <a:pt x="35" y="48"/>
                    <a:pt x="35" y="48"/>
                    <a:pt x="35" y="48"/>
                  </a:cubicBezTo>
                  <a:cubicBezTo>
                    <a:pt x="35" y="48"/>
                    <a:pt x="35" y="48"/>
                    <a:pt x="35" y="48"/>
                  </a:cubicBezTo>
                  <a:cubicBezTo>
                    <a:pt x="34" y="47"/>
                    <a:pt x="34" y="47"/>
                    <a:pt x="34" y="46"/>
                  </a:cubicBezTo>
                  <a:cubicBezTo>
                    <a:pt x="34" y="46"/>
                    <a:pt x="34" y="46"/>
                    <a:pt x="34" y="46"/>
                  </a:cubicBezTo>
                  <a:cubicBezTo>
                    <a:pt x="34" y="46"/>
                    <a:pt x="34" y="46"/>
                    <a:pt x="34" y="46"/>
                  </a:cubicBezTo>
                  <a:cubicBezTo>
                    <a:pt x="34" y="46"/>
                    <a:pt x="34" y="46"/>
                    <a:pt x="34" y="46"/>
                  </a:cubicBezTo>
                  <a:cubicBezTo>
                    <a:pt x="34" y="45"/>
                    <a:pt x="34" y="45"/>
                    <a:pt x="34" y="45"/>
                  </a:cubicBezTo>
                  <a:cubicBezTo>
                    <a:pt x="34" y="45"/>
                    <a:pt x="34" y="45"/>
                    <a:pt x="34" y="45"/>
                  </a:cubicBezTo>
                  <a:cubicBezTo>
                    <a:pt x="33" y="43"/>
                    <a:pt x="33" y="42"/>
                    <a:pt x="32" y="40"/>
                  </a:cubicBezTo>
                  <a:cubicBezTo>
                    <a:pt x="32" y="39"/>
                    <a:pt x="32" y="39"/>
                    <a:pt x="32" y="39"/>
                  </a:cubicBezTo>
                  <a:cubicBezTo>
                    <a:pt x="32" y="39"/>
                    <a:pt x="32" y="39"/>
                    <a:pt x="32" y="39"/>
                  </a:cubicBezTo>
                  <a:cubicBezTo>
                    <a:pt x="32" y="39"/>
                    <a:pt x="32" y="39"/>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7"/>
                    <a:pt x="32" y="37"/>
                    <a:pt x="32" y="37"/>
                  </a:cubicBezTo>
                  <a:cubicBezTo>
                    <a:pt x="33" y="34"/>
                    <a:pt x="33" y="34"/>
                    <a:pt x="33" y="34"/>
                  </a:cubicBezTo>
                  <a:cubicBezTo>
                    <a:pt x="33" y="33"/>
                    <a:pt x="33" y="33"/>
                    <a:pt x="33" y="33"/>
                  </a:cubicBezTo>
                  <a:cubicBezTo>
                    <a:pt x="33" y="33"/>
                    <a:pt x="33" y="33"/>
                    <a:pt x="33" y="33"/>
                  </a:cubicBezTo>
                  <a:cubicBezTo>
                    <a:pt x="33" y="33"/>
                    <a:pt x="33" y="33"/>
                    <a:pt x="33" y="33"/>
                  </a:cubicBezTo>
                  <a:cubicBezTo>
                    <a:pt x="33" y="33"/>
                    <a:pt x="33" y="33"/>
                    <a:pt x="33" y="33"/>
                  </a:cubicBezTo>
                  <a:cubicBezTo>
                    <a:pt x="34" y="32"/>
                    <a:pt x="34" y="32"/>
                    <a:pt x="34" y="32"/>
                  </a:cubicBezTo>
                  <a:cubicBezTo>
                    <a:pt x="34" y="32"/>
                    <a:pt x="34" y="32"/>
                    <a:pt x="34" y="32"/>
                  </a:cubicBezTo>
                  <a:cubicBezTo>
                    <a:pt x="34" y="32"/>
                    <a:pt x="34" y="32"/>
                    <a:pt x="34" y="32"/>
                  </a:cubicBezTo>
                  <a:cubicBezTo>
                    <a:pt x="35" y="32"/>
                    <a:pt x="35" y="32"/>
                    <a:pt x="35" y="32"/>
                  </a:cubicBezTo>
                  <a:cubicBezTo>
                    <a:pt x="35" y="31"/>
                    <a:pt x="35" y="31"/>
                    <a:pt x="35" y="31"/>
                  </a:cubicBezTo>
                  <a:cubicBezTo>
                    <a:pt x="35" y="31"/>
                    <a:pt x="35" y="31"/>
                    <a:pt x="35" y="31"/>
                  </a:cubicBezTo>
                  <a:cubicBezTo>
                    <a:pt x="36" y="31"/>
                    <a:pt x="36" y="31"/>
                    <a:pt x="36" y="31"/>
                  </a:cubicBezTo>
                  <a:cubicBezTo>
                    <a:pt x="36" y="31"/>
                    <a:pt x="36" y="31"/>
                    <a:pt x="36" y="31"/>
                  </a:cubicBezTo>
                  <a:cubicBezTo>
                    <a:pt x="37" y="31"/>
                    <a:pt x="37" y="31"/>
                    <a:pt x="37" y="31"/>
                  </a:cubicBezTo>
                  <a:cubicBezTo>
                    <a:pt x="37" y="32"/>
                    <a:pt x="38" y="32"/>
                    <a:pt x="38" y="32"/>
                  </a:cubicBezTo>
                  <a:cubicBezTo>
                    <a:pt x="38" y="32"/>
                    <a:pt x="39" y="32"/>
                    <a:pt x="39" y="32"/>
                  </a:cubicBezTo>
                  <a:cubicBezTo>
                    <a:pt x="39" y="32"/>
                    <a:pt x="39" y="32"/>
                    <a:pt x="39" y="32"/>
                  </a:cubicBezTo>
                  <a:cubicBezTo>
                    <a:pt x="39" y="32"/>
                    <a:pt x="39" y="32"/>
                    <a:pt x="39" y="32"/>
                  </a:cubicBezTo>
                  <a:cubicBezTo>
                    <a:pt x="39" y="32"/>
                    <a:pt x="39" y="32"/>
                    <a:pt x="39" y="32"/>
                  </a:cubicBezTo>
                  <a:cubicBezTo>
                    <a:pt x="39" y="32"/>
                    <a:pt x="40" y="32"/>
                    <a:pt x="40" y="32"/>
                  </a:cubicBezTo>
                  <a:cubicBezTo>
                    <a:pt x="40" y="32"/>
                    <a:pt x="41" y="32"/>
                    <a:pt x="41" y="32"/>
                  </a:cubicBezTo>
                  <a:cubicBezTo>
                    <a:pt x="41" y="32"/>
                    <a:pt x="41" y="32"/>
                    <a:pt x="41" y="32"/>
                  </a:cubicBezTo>
                  <a:cubicBezTo>
                    <a:pt x="41" y="32"/>
                    <a:pt x="41" y="32"/>
                    <a:pt x="41" y="32"/>
                  </a:cubicBezTo>
                  <a:cubicBezTo>
                    <a:pt x="41" y="32"/>
                    <a:pt x="41" y="32"/>
                    <a:pt x="41" y="32"/>
                  </a:cubicBezTo>
                  <a:cubicBezTo>
                    <a:pt x="42" y="32"/>
                    <a:pt x="42" y="32"/>
                    <a:pt x="42" y="32"/>
                  </a:cubicBezTo>
                  <a:cubicBezTo>
                    <a:pt x="42" y="32"/>
                    <a:pt x="42" y="32"/>
                    <a:pt x="42" y="32"/>
                  </a:cubicBezTo>
                  <a:cubicBezTo>
                    <a:pt x="42" y="32"/>
                    <a:pt x="42" y="32"/>
                    <a:pt x="42" y="32"/>
                  </a:cubicBezTo>
                  <a:cubicBezTo>
                    <a:pt x="42" y="32"/>
                    <a:pt x="42" y="32"/>
                    <a:pt x="42" y="32"/>
                  </a:cubicBezTo>
                  <a:cubicBezTo>
                    <a:pt x="42" y="32"/>
                    <a:pt x="42" y="32"/>
                    <a:pt x="42"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4" y="32"/>
                    <a:pt x="44" y="32"/>
                    <a:pt x="44" y="32"/>
                  </a:cubicBezTo>
                  <a:cubicBezTo>
                    <a:pt x="44" y="32"/>
                    <a:pt x="44" y="32"/>
                    <a:pt x="44" y="32"/>
                  </a:cubicBezTo>
                  <a:cubicBezTo>
                    <a:pt x="44" y="32"/>
                    <a:pt x="45" y="32"/>
                    <a:pt x="45" y="32"/>
                  </a:cubicBezTo>
                  <a:cubicBezTo>
                    <a:pt x="46" y="32"/>
                    <a:pt x="46" y="31"/>
                    <a:pt x="46" y="31"/>
                  </a:cubicBezTo>
                  <a:cubicBezTo>
                    <a:pt x="46" y="31"/>
                    <a:pt x="46" y="31"/>
                    <a:pt x="46" y="31"/>
                  </a:cubicBezTo>
                  <a:cubicBezTo>
                    <a:pt x="46" y="31"/>
                    <a:pt x="46" y="31"/>
                    <a:pt x="46" y="31"/>
                  </a:cubicBezTo>
                  <a:cubicBezTo>
                    <a:pt x="47" y="31"/>
                    <a:pt x="47" y="31"/>
                    <a:pt x="47" y="31"/>
                  </a:cubicBezTo>
                  <a:cubicBezTo>
                    <a:pt x="47" y="31"/>
                    <a:pt x="47" y="31"/>
                    <a:pt x="47" y="31"/>
                  </a:cubicBezTo>
                  <a:cubicBezTo>
                    <a:pt x="48" y="31"/>
                    <a:pt x="48" y="31"/>
                    <a:pt x="48" y="31"/>
                  </a:cubicBezTo>
                  <a:cubicBezTo>
                    <a:pt x="48" y="31"/>
                    <a:pt x="48" y="31"/>
                    <a:pt x="48" y="31"/>
                  </a:cubicBezTo>
                  <a:cubicBezTo>
                    <a:pt x="48" y="31"/>
                    <a:pt x="48" y="31"/>
                    <a:pt x="48" y="31"/>
                  </a:cubicBezTo>
                  <a:cubicBezTo>
                    <a:pt x="48" y="31"/>
                    <a:pt x="48" y="31"/>
                    <a:pt x="48" y="31"/>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7"/>
                    <a:pt x="49" y="27"/>
                    <a:pt x="49" y="27"/>
                  </a:cubicBezTo>
                  <a:cubicBezTo>
                    <a:pt x="49" y="27"/>
                    <a:pt x="49" y="27"/>
                    <a:pt x="49" y="27"/>
                  </a:cubicBezTo>
                  <a:cubicBezTo>
                    <a:pt x="48" y="27"/>
                    <a:pt x="48" y="27"/>
                    <a:pt x="48" y="27"/>
                  </a:cubicBezTo>
                  <a:cubicBezTo>
                    <a:pt x="48" y="27"/>
                    <a:pt x="48" y="27"/>
                    <a:pt x="48" y="27"/>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6" y="25"/>
                    <a:pt x="46" y="25"/>
                    <a:pt x="46" y="25"/>
                  </a:cubicBezTo>
                  <a:cubicBezTo>
                    <a:pt x="46" y="25"/>
                    <a:pt x="46" y="25"/>
                    <a:pt x="46" y="25"/>
                  </a:cubicBezTo>
                  <a:cubicBezTo>
                    <a:pt x="46" y="24"/>
                    <a:pt x="46" y="24"/>
                    <a:pt x="46" y="24"/>
                  </a:cubicBezTo>
                  <a:cubicBezTo>
                    <a:pt x="46" y="24"/>
                    <a:pt x="46" y="24"/>
                    <a:pt x="46" y="24"/>
                  </a:cubicBezTo>
                  <a:cubicBezTo>
                    <a:pt x="45" y="24"/>
                    <a:pt x="45" y="24"/>
                    <a:pt x="45" y="24"/>
                  </a:cubicBezTo>
                  <a:cubicBezTo>
                    <a:pt x="45" y="24"/>
                    <a:pt x="45" y="24"/>
                    <a:pt x="45" y="24"/>
                  </a:cubicBezTo>
                  <a:cubicBezTo>
                    <a:pt x="45" y="24"/>
                    <a:pt x="45" y="24"/>
                    <a:pt x="45" y="24"/>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4" y="24"/>
                  </a:cubicBezTo>
                  <a:cubicBezTo>
                    <a:pt x="43" y="24"/>
                    <a:pt x="43" y="24"/>
                    <a:pt x="43" y="24"/>
                  </a:cubicBezTo>
                  <a:cubicBezTo>
                    <a:pt x="43" y="24"/>
                    <a:pt x="43" y="24"/>
                    <a:pt x="43" y="24"/>
                  </a:cubicBezTo>
                  <a:cubicBezTo>
                    <a:pt x="43" y="24"/>
                    <a:pt x="43" y="24"/>
                    <a:pt x="43" y="24"/>
                  </a:cubicBezTo>
                  <a:cubicBezTo>
                    <a:pt x="43" y="24"/>
                    <a:pt x="43" y="24"/>
                    <a:pt x="42" y="24"/>
                  </a:cubicBezTo>
                  <a:cubicBezTo>
                    <a:pt x="42" y="24"/>
                    <a:pt x="42" y="24"/>
                    <a:pt x="42" y="24"/>
                  </a:cubicBezTo>
                  <a:cubicBezTo>
                    <a:pt x="42" y="24"/>
                    <a:pt x="42" y="24"/>
                    <a:pt x="42" y="24"/>
                  </a:cubicBezTo>
                  <a:cubicBezTo>
                    <a:pt x="42" y="24"/>
                    <a:pt x="42" y="24"/>
                    <a:pt x="42"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0" y="24"/>
                    <a:pt x="40" y="24"/>
                    <a:pt x="40" y="24"/>
                  </a:cubicBezTo>
                  <a:cubicBezTo>
                    <a:pt x="40" y="23"/>
                    <a:pt x="40" y="23"/>
                    <a:pt x="40" y="23"/>
                  </a:cubicBezTo>
                  <a:cubicBezTo>
                    <a:pt x="40" y="23"/>
                    <a:pt x="40" y="23"/>
                    <a:pt x="40" y="23"/>
                  </a:cubicBezTo>
                  <a:cubicBezTo>
                    <a:pt x="40" y="23"/>
                    <a:pt x="40" y="23"/>
                    <a:pt x="40" y="23"/>
                  </a:cubicBezTo>
                  <a:cubicBezTo>
                    <a:pt x="39" y="22"/>
                    <a:pt x="39" y="22"/>
                    <a:pt x="39" y="22"/>
                  </a:cubicBezTo>
                  <a:cubicBezTo>
                    <a:pt x="39" y="22"/>
                    <a:pt x="39" y="22"/>
                    <a:pt x="39" y="22"/>
                  </a:cubicBezTo>
                  <a:cubicBezTo>
                    <a:pt x="39" y="22"/>
                    <a:pt x="39" y="22"/>
                    <a:pt x="39" y="22"/>
                  </a:cubicBezTo>
                  <a:cubicBezTo>
                    <a:pt x="40" y="21"/>
                    <a:pt x="40" y="21"/>
                    <a:pt x="40" y="21"/>
                  </a:cubicBezTo>
                  <a:cubicBezTo>
                    <a:pt x="40" y="21"/>
                    <a:pt x="40" y="21"/>
                    <a:pt x="40" y="20"/>
                  </a:cubicBezTo>
                  <a:cubicBezTo>
                    <a:pt x="40" y="20"/>
                    <a:pt x="40" y="20"/>
                    <a:pt x="40" y="19"/>
                  </a:cubicBezTo>
                  <a:cubicBezTo>
                    <a:pt x="41" y="19"/>
                    <a:pt x="41" y="18"/>
                    <a:pt x="41" y="18"/>
                  </a:cubicBezTo>
                  <a:cubicBezTo>
                    <a:pt x="41" y="18"/>
                    <a:pt x="41" y="18"/>
                    <a:pt x="41" y="18"/>
                  </a:cubicBezTo>
                  <a:cubicBezTo>
                    <a:pt x="41" y="18"/>
                    <a:pt x="41" y="18"/>
                    <a:pt x="41" y="18"/>
                  </a:cubicBezTo>
                  <a:cubicBezTo>
                    <a:pt x="41" y="17"/>
                    <a:pt x="41" y="17"/>
                    <a:pt x="41" y="17"/>
                  </a:cubicBezTo>
                  <a:cubicBezTo>
                    <a:pt x="41" y="17"/>
                    <a:pt x="42" y="16"/>
                    <a:pt x="42" y="16"/>
                  </a:cubicBezTo>
                  <a:cubicBezTo>
                    <a:pt x="42" y="16"/>
                    <a:pt x="42" y="15"/>
                    <a:pt x="42" y="15"/>
                  </a:cubicBezTo>
                  <a:cubicBezTo>
                    <a:pt x="42" y="15"/>
                    <a:pt x="42" y="15"/>
                    <a:pt x="42" y="15"/>
                  </a:cubicBezTo>
                  <a:cubicBezTo>
                    <a:pt x="42" y="15"/>
                    <a:pt x="42" y="15"/>
                    <a:pt x="42" y="15"/>
                  </a:cubicBezTo>
                  <a:cubicBezTo>
                    <a:pt x="43" y="13"/>
                    <a:pt x="43" y="13"/>
                    <a:pt x="43" y="13"/>
                  </a:cubicBezTo>
                  <a:cubicBezTo>
                    <a:pt x="43" y="13"/>
                    <a:pt x="43" y="13"/>
                    <a:pt x="43" y="13"/>
                  </a:cubicBezTo>
                  <a:cubicBezTo>
                    <a:pt x="43" y="12"/>
                    <a:pt x="43" y="11"/>
                    <a:pt x="44" y="10"/>
                  </a:cubicBezTo>
                  <a:cubicBezTo>
                    <a:pt x="44" y="9"/>
                    <a:pt x="44" y="9"/>
                    <a:pt x="44" y="8"/>
                  </a:cubicBezTo>
                  <a:cubicBezTo>
                    <a:pt x="45" y="7"/>
                    <a:pt x="45" y="7"/>
                    <a:pt x="45" y="7"/>
                  </a:cubicBezTo>
                  <a:cubicBezTo>
                    <a:pt x="45" y="7"/>
                    <a:pt x="45" y="7"/>
                    <a:pt x="45" y="6"/>
                  </a:cubicBezTo>
                  <a:cubicBezTo>
                    <a:pt x="45" y="6"/>
                    <a:pt x="45" y="6"/>
                    <a:pt x="45" y="6"/>
                  </a:cubicBezTo>
                  <a:cubicBezTo>
                    <a:pt x="45" y="6"/>
                    <a:pt x="45" y="6"/>
                    <a:pt x="45" y="6"/>
                  </a:cubicBezTo>
                  <a:cubicBezTo>
                    <a:pt x="45" y="6"/>
                    <a:pt x="45" y="6"/>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4"/>
                    <a:pt x="45" y="4"/>
                    <a:pt x="45" y="4"/>
                  </a:cubicBezTo>
                  <a:cubicBezTo>
                    <a:pt x="45" y="4"/>
                    <a:pt x="45" y="4"/>
                    <a:pt x="45" y="4"/>
                  </a:cubicBezTo>
                  <a:cubicBezTo>
                    <a:pt x="45" y="4"/>
                    <a:pt x="44" y="4"/>
                    <a:pt x="44" y="4"/>
                  </a:cubicBezTo>
                  <a:cubicBezTo>
                    <a:pt x="44" y="4"/>
                    <a:pt x="44" y="4"/>
                    <a:pt x="44" y="4"/>
                  </a:cubicBezTo>
                  <a:cubicBezTo>
                    <a:pt x="44" y="4"/>
                    <a:pt x="44" y="4"/>
                    <a:pt x="44" y="4"/>
                  </a:cubicBezTo>
                  <a:cubicBezTo>
                    <a:pt x="44" y="4"/>
                    <a:pt x="44" y="4"/>
                    <a:pt x="44" y="3"/>
                  </a:cubicBezTo>
                  <a:cubicBezTo>
                    <a:pt x="44" y="3"/>
                    <a:pt x="44" y="3"/>
                    <a:pt x="44" y="3"/>
                  </a:cubicBezTo>
                  <a:cubicBezTo>
                    <a:pt x="44" y="3"/>
                    <a:pt x="44" y="3"/>
                    <a:pt x="44" y="3"/>
                  </a:cubicBezTo>
                  <a:cubicBezTo>
                    <a:pt x="44" y="2"/>
                    <a:pt x="43" y="2"/>
                    <a:pt x="43" y="1"/>
                  </a:cubicBezTo>
                  <a:cubicBezTo>
                    <a:pt x="42" y="1"/>
                    <a:pt x="42" y="1"/>
                    <a:pt x="42" y="1"/>
                  </a:cubicBezTo>
                  <a:cubicBezTo>
                    <a:pt x="42" y="0"/>
                    <a:pt x="42" y="0"/>
                    <a:pt x="42" y="0"/>
                  </a:cubicBezTo>
                  <a:cubicBezTo>
                    <a:pt x="42" y="0"/>
                    <a:pt x="42" y="0"/>
                    <a:pt x="42" y="0"/>
                  </a:cubicBezTo>
                  <a:cubicBezTo>
                    <a:pt x="42" y="0"/>
                    <a:pt x="42" y="0"/>
                    <a:pt x="42" y="0"/>
                  </a:cubicBezTo>
                  <a:cubicBezTo>
                    <a:pt x="42" y="0"/>
                    <a:pt x="42" y="0"/>
                    <a:pt x="42"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1"/>
                    <a:pt x="39" y="1"/>
                    <a:pt x="39" y="1"/>
                  </a:cubicBezTo>
                  <a:cubicBezTo>
                    <a:pt x="39" y="1"/>
                    <a:pt x="39" y="1"/>
                    <a:pt x="39"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3"/>
                    <a:pt x="37" y="3"/>
                    <a:pt x="37" y="3"/>
                  </a:cubicBezTo>
                  <a:cubicBezTo>
                    <a:pt x="37" y="3"/>
                    <a:pt x="37" y="3"/>
                    <a:pt x="37" y="3"/>
                  </a:cubicBezTo>
                  <a:cubicBezTo>
                    <a:pt x="37" y="3"/>
                    <a:pt x="37" y="3"/>
                    <a:pt x="37" y="3"/>
                  </a:cubicBezTo>
                  <a:cubicBezTo>
                    <a:pt x="37" y="3"/>
                    <a:pt x="37" y="3"/>
                    <a:pt x="37" y="3"/>
                  </a:cubicBezTo>
                  <a:cubicBezTo>
                    <a:pt x="37" y="4"/>
                    <a:pt x="37" y="4"/>
                    <a:pt x="37" y="4"/>
                  </a:cubicBezTo>
                  <a:cubicBezTo>
                    <a:pt x="36" y="4"/>
                    <a:pt x="36" y="4"/>
                    <a:pt x="36" y="4"/>
                  </a:cubicBezTo>
                  <a:cubicBezTo>
                    <a:pt x="37" y="4"/>
                    <a:pt x="37" y="4"/>
                    <a:pt x="37" y="4"/>
                  </a:cubicBezTo>
                  <a:cubicBezTo>
                    <a:pt x="37" y="4"/>
                    <a:pt x="37" y="4"/>
                    <a:pt x="37" y="4"/>
                  </a:cubicBezTo>
                  <a:cubicBezTo>
                    <a:pt x="37" y="4"/>
                    <a:pt x="37" y="4"/>
                    <a:pt x="37" y="4"/>
                  </a:cubicBezTo>
                  <a:cubicBezTo>
                    <a:pt x="37" y="4"/>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6"/>
                  </a:cubicBezTo>
                  <a:cubicBezTo>
                    <a:pt x="37" y="6"/>
                    <a:pt x="37" y="6"/>
                    <a:pt x="37" y="6"/>
                  </a:cubicBezTo>
                  <a:cubicBezTo>
                    <a:pt x="37" y="6"/>
                    <a:pt x="37" y="6"/>
                    <a:pt x="37" y="6"/>
                  </a:cubicBezTo>
                  <a:cubicBezTo>
                    <a:pt x="37" y="6"/>
                    <a:pt x="37" y="6"/>
                    <a:pt x="37" y="6"/>
                  </a:cubicBezTo>
                  <a:cubicBezTo>
                    <a:pt x="37" y="6"/>
                    <a:pt x="37" y="6"/>
                    <a:pt x="37" y="6"/>
                  </a:cubicBezTo>
                  <a:cubicBezTo>
                    <a:pt x="38" y="6"/>
                    <a:pt x="38" y="6"/>
                    <a:pt x="38" y="6"/>
                  </a:cubicBezTo>
                  <a:cubicBezTo>
                    <a:pt x="38" y="7"/>
                    <a:pt x="38" y="7"/>
                    <a:pt x="38" y="7"/>
                  </a:cubicBezTo>
                  <a:cubicBezTo>
                    <a:pt x="38" y="7"/>
                    <a:pt x="38" y="7"/>
                    <a:pt x="38" y="7"/>
                  </a:cubicBezTo>
                  <a:cubicBezTo>
                    <a:pt x="38" y="8"/>
                    <a:pt x="38" y="8"/>
                    <a:pt x="38" y="8"/>
                  </a:cubicBezTo>
                  <a:cubicBezTo>
                    <a:pt x="38" y="8"/>
                    <a:pt x="38" y="8"/>
                    <a:pt x="38" y="8"/>
                  </a:cubicBezTo>
                  <a:cubicBezTo>
                    <a:pt x="38" y="9"/>
                    <a:pt x="38" y="9"/>
                    <a:pt x="38" y="9"/>
                  </a:cubicBezTo>
                  <a:cubicBezTo>
                    <a:pt x="38" y="10"/>
                    <a:pt x="38" y="10"/>
                    <a:pt x="38" y="10"/>
                  </a:cubicBezTo>
                  <a:cubicBezTo>
                    <a:pt x="37" y="10"/>
                    <a:pt x="37" y="10"/>
                    <a:pt x="37" y="10"/>
                  </a:cubicBezTo>
                  <a:cubicBezTo>
                    <a:pt x="37" y="11"/>
                    <a:pt x="37" y="11"/>
                    <a:pt x="37" y="11"/>
                  </a:cubicBezTo>
                  <a:cubicBezTo>
                    <a:pt x="37" y="12"/>
                    <a:pt x="37" y="12"/>
                    <a:pt x="37" y="12"/>
                  </a:cubicBezTo>
                  <a:cubicBezTo>
                    <a:pt x="37" y="13"/>
                    <a:pt x="37" y="13"/>
                    <a:pt x="36" y="13"/>
                  </a:cubicBezTo>
                  <a:cubicBezTo>
                    <a:pt x="36" y="14"/>
                    <a:pt x="36" y="14"/>
                    <a:pt x="36" y="14"/>
                  </a:cubicBezTo>
                  <a:cubicBezTo>
                    <a:pt x="36" y="15"/>
                    <a:pt x="36" y="15"/>
                    <a:pt x="36" y="16"/>
                  </a:cubicBezTo>
                  <a:cubicBezTo>
                    <a:pt x="35" y="16"/>
                    <a:pt x="35" y="17"/>
                    <a:pt x="35" y="17"/>
                  </a:cubicBezTo>
                  <a:cubicBezTo>
                    <a:pt x="35" y="18"/>
                    <a:pt x="35" y="18"/>
                    <a:pt x="34" y="19"/>
                  </a:cubicBezTo>
                  <a:cubicBezTo>
                    <a:pt x="34" y="20"/>
                    <a:pt x="34" y="20"/>
                    <a:pt x="34" y="21"/>
                  </a:cubicBezTo>
                  <a:cubicBezTo>
                    <a:pt x="33" y="21"/>
                    <a:pt x="33" y="21"/>
                    <a:pt x="33" y="21"/>
                  </a:cubicBezTo>
                  <a:cubicBezTo>
                    <a:pt x="33" y="22"/>
                    <a:pt x="33" y="22"/>
                    <a:pt x="33" y="23"/>
                  </a:cubicBezTo>
                  <a:cubicBezTo>
                    <a:pt x="32" y="23"/>
                    <a:pt x="32" y="23"/>
                    <a:pt x="32" y="23"/>
                  </a:cubicBezTo>
                  <a:cubicBezTo>
                    <a:pt x="32" y="23"/>
                    <a:pt x="31" y="23"/>
                    <a:pt x="30" y="23"/>
                  </a:cubicBezTo>
                  <a:cubicBezTo>
                    <a:pt x="30" y="24"/>
                    <a:pt x="29" y="24"/>
                    <a:pt x="29" y="24"/>
                  </a:cubicBezTo>
                  <a:cubicBezTo>
                    <a:pt x="28" y="24"/>
                    <a:pt x="28" y="24"/>
                    <a:pt x="28" y="24"/>
                  </a:cubicBezTo>
                  <a:cubicBezTo>
                    <a:pt x="28" y="24"/>
                    <a:pt x="28" y="24"/>
                    <a:pt x="28" y="24"/>
                  </a:cubicBezTo>
                  <a:cubicBezTo>
                    <a:pt x="28" y="24"/>
                    <a:pt x="27" y="24"/>
                    <a:pt x="27" y="24"/>
                  </a:cubicBezTo>
                  <a:cubicBezTo>
                    <a:pt x="27" y="24"/>
                    <a:pt x="27" y="24"/>
                    <a:pt x="27" y="24"/>
                  </a:cubicBezTo>
                  <a:cubicBezTo>
                    <a:pt x="27" y="24"/>
                    <a:pt x="27" y="24"/>
                    <a:pt x="27" y="24"/>
                  </a:cubicBezTo>
                  <a:cubicBezTo>
                    <a:pt x="27" y="24"/>
                    <a:pt x="27" y="24"/>
                    <a:pt x="27" y="24"/>
                  </a:cubicBezTo>
                  <a:cubicBezTo>
                    <a:pt x="25" y="24"/>
                    <a:pt x="25" y="24"/>
                    <a:pt x="25" y="24"/>
                  </a:cubicBezTo>
                  <a:cubicBezTo>
                    <a:pt x="25" y="24"/>
                    <a:pt x="25" y="24"/>
                    <a:pt x="25" y="24"/>
                  </a:cubicBezTo>
                  <a:cubicBezTo>
                    <a:pt x="25" y="24"/>
                    <a:pt x="25" y="24"/>
                    <a:pt x="25" y="24"/>
                  </a:cubicBezTo>
                  <a:cubicBezTo>
                    <a:pt x="24" y="24"/>
                    <a:pt x="24" y="24"/>
                    <a:pt x="24" y="24"/>
                  </a:cubicBezTo>
                  <a:cubicBezTo>
                    <a:pt x="24" y="24"/>
                    <a:pt x="24" y="24"/>
                    <a:pt x="24" y="24"/>
                  </a:cubicBezTo>
                  <a:cubicBezTo>
                    <a:pt x="23" y="24"/>
                    <a:pt x="23" y="24"/>
                    <a:pt x="23" y="24"/>
                  </a:cubicBezTo>
                  <a:cubicBezTo>
                    <a:pt x="23" y="24"/>
                    <a:pt x="23" y="24"/>
                    <a:pt x="23" y="24"/>
                  </a:cubicBezTo>
                  <a:cubicBezTo>
                    <a:pt x="22" y="24"/>
                    <a:pt x="22" y="24"/>
                    <a:pt x="22" y="24"/>
                  </a:cubicBezTo>
                  <a:cubicBezTo>
                    <a:pt x="22" y="24"/>
                    <a:pt x="22" y="24"/>
                    <a:pt x="22" y="24"/>
                  </a:cubicBezTo>
                  <a:cubicBezTo>
                    <a:pt x="22" y="24"/>
                    <a:pt x="22" y="24"/>
                    <a:pt x="22" y="24"/>
                  </a:cubicBezTo>
                  <a:cubicBezTo>
                    <a:pt x="22" y="24"/>
                    <a:pt x="22" y="24"/>
                    <a:pt x="22" y="24"/>
                  </a:cubicBezTo>
                  <a:cubicBezTo>
                    <a:pt x="22" y="24"/>
                    <a:pt x="22" y="24"/>
                    <a:pt x="22" y="24"/>
                  </a:cubicBezTo>
                  <a:cubicBezTo>
                    <a:pt x="21" y="24"/>
                    <a:pt x="21" y="24"/>
                    <a:pt x="21" y="24"/>
                  </a:cubicBezTo>
                  <a:cubicBezTo>
                    <a:pt x="21" y="24"/>
                    <a:pt x="21" y="24"/>
                    <a:pt x="21" y="24"/>
                  </a:cubicBezTo>
                  <a:cubicBezTo>
                    <a:pt x="20" y="25"/>
                    <a:pt x="20" y="25"/>
                    <a:pt x="20"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8" y="25"/>
                  </a:cubicBezTo>
                  <a:cubicBezTo>
                    <a:pt x="18" y="25"/>
                    <a:pt x="18" y="25"/>
                    <a:pt x="18" y="25"/>
                  </a:cubicBezTo>
                  <a:cubicBezTo>
                    <a:pt x="18" y="25"/>
                    <a:pt x="18" y="25"/>
                    <a:pt x="18" y="25"/>
                  </a:cubicBezTo>
                  <a:cubicBezTo>
                    <a:pt x="18" y="25"/>
                    <a:pt x="18" y="25"/>
                    <a:pt x="18" y="25"/>
                  </a:cubicBezTo>
                  <a:cubicBezTo>
                    <a:pt x="17" y="24"/>
                    <a:pt x="17" y="24"/>
                    <a:pt x="17" y="24"/>
                  </a:cubicBezTo>
                  <a:cubicBezTo>
                    <a:pt x="17" y="24"/>
                    <a:pt x="17" y="24"/>
                    <a:pt x="17" y="24"/>
                  </a:cubicBezTo>
                  <a:cubicBezTo>
                    <a:pt x="17" y="24"/>
                    <a:pt x="17" y="24"/>
                    <a:pt x="17" y="24"/>
                  </a:cubicBezTo>
                  <a:cubicBezTo>
                    <a:pt x="17" y="24"/>
                    <a:pt x="17" y="24"/>
                    <a:pt x="17" y="24"/>
                  </a:cubicBezTo>
                  <a:cubicBezTo>
                    <a:pt x="16" y="24"/>
                    <a:pt x="16" y="24"/>
                    <a:pt x="16" y="24"/>
                  </a:cubicBezTo>
                  <a:cubicBezTo>
                    <a:pt x="16" y="24"/>
                    <a:pt x="16" y="24"/>
                    <a:pt x="16" y="24"/>
                  </a:cubicBezTo>
                  <a:cubicBezTo>
                    <a:pt x="15" y="24"/>
                    <a:pt x="15" y="24"/>
                    <a:pt x="15" y="24"/>
                  </a:cubicBezTo>
                  <a:cubicBezTo>
                    <a:pt x="15" y="24"/>
                    <a:pt x="15" y="24"/>
                    <a:pt x="15" y="24"/>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2" y="24"/>
                    <a:pt x="12" y="24"/>
                    <a:pt x="12" y="24"/>
                  </a:cubicBezTo>
                  <a:cubicBezTo>
                    <a:pt x="12" y="24"/>
                    <a:pt x="12" y="24"/>
                    <a:pt x="12" y="24"/>
                  </a:cubicBezTo>
                  <a:cubicBezTo>
                    <a:pt x="12" y="24"/>
                    <a:pt x="12" y="24"/>
                    <a:pt x="12" y="24"/>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7"/>
                    <a:pt x="11" y="27"/>
                    <a:pt x="11" y="27"/>
                  </a:cubicBezTo>
                  <a:cubicBezTo>
                    <a:pt x="11" y="27"/>
                    <a:pt x="11" y="27"/>
                    <a:pt x="11" y="27"/>
                  </a:cubicBezTo>
                  <a:cubicBezTo>
                    <a:pt x="11" y="27"/>
                    <a:pt x="11" y="27"/>
                    <a:pt x="11" y="27"/>
                  </a:cubicBezTo>
                  <a:cubicBezTo>
                    <a:pt x="10" y="27"/>
                    <a:pt x="10" y="27"/>
                    <a:pt x="10" y="27"/>
                  </a:cubicBezTo>
                  <a:cubicBezTo>
                    <a:pt x="10" y="27"/>
                    <a:pt x="10" y="27"/>
                    <a:pt x="10" y="27"/>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2" y="31"/>
                    <a:pt x="12" y="31"/>
                    <a:pt x="12" y="31"/>
                  </a:cubicBezTo>
                  <a:cubicBezTo>
                    <a:pt x="12" y="31"/>
                    <a:pt x="12" y="31"/>
                    <a:pt x="12" y="31"/>
                  </a:cubicBezTo>
                  <a:cubicBezTo>
                    <a:pt x="12" y="31"/>
                    <a:pt x="12" y="31"/>
                    <a:pt x="12" y="31"/>
                  </a:cubicBezTo>
                  <a:cubicBezTo>
                    <a:pt x="12" y="31"/>
                    <a:pt x="12" y="31"/>
                    <a:pt x="12" y="31"/>
                  </a:cubicBezTo>
                  <a:cubicBezTo>
                    <a:pt x="13" y="32"/>
                    <a:pt x="13" y="32"/>
                    <a:pt x="13" y="32"/>
                  </a:cubicBezTo>
                  <a:cubicBezTo>
                    <a:pt x="13" y="32"/>
                    <a:pt x="13" y="32"/>
                    <a:pt x="13" y="32"/>
                  </a:cubicBezTo>
                  <a:cubicBezTo>
                    <a:pt x="13" y="32"/>
                    <a:pt x="13" y="32"/>
                    <a:pt x="13" y="32"/>
                  </a:cubicBezTo>
                  <a:cubicBezTo>
                    <a:pt x="14" y="32"/>
                    <a:pt x="14" y="32"/>
                    <a:pt x="14" y="32"/>
                  </a:cubicBezTo>
                  <a:cubicBezTo>
                    <a:pt x="14" y="32"/>
                    <a:pt x="14" y="32"/>
                    <a:pt x="14" y="32"/>
                  </a:cubicBezTo>
                  <a:cubicBezTo>
                    <a:pt x="14" y="32"/>
                    <a:pt x="14" y="32"/>
                    <a:pt x="14" y="32"/>
                  </a:cubicBezTo>
                  <a:cubicBezTo>
                    <a:pt x="14" y="32"/>
                    <a:pt x="14" y="32"/>
                    <a:pt x="14"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6" y="32"/>
                    <a:pt x="16" y="32"/>
                    <a:pt x="16" y="32"/>
                  </a:cubicBezTo>
                  <a:cubicBezTo>
                    <a:pt x="16" y="32"/>
                    <a:pt x="16" y="32"/>
                    <a:pt x="16" y="32"/>
                  </a:cubicBezTo>
                  <a:cubicBezTo>
                    <a:pt x="16" y="32"/>
                    <a:pt x="16" y="32"/>
                    <a:pt x="16" y="32"/>
                  </a:cubicBezTo>
                  <a:cubicBezTo>
                    <a:pt x="17" y="32"/>
                    <a:pt x="17" y="32"/>
                    <a:pt x="17" y="32"/>
                  </a:cubicBezTo>
                  <a:cubicBezTo>
                    <a:pt x="17" y="32"/>
                    <a:pt x="17" y="32"/>
                    <a:pt x="17" y="32"/>
                  </a:cubicBezTo>
                  <a:cubicBezTo>
                    <a:pt x="17" y="32"/>
                    <a:pt x="17" y="32"/>
                    <a:pt x="17" y="32"/>
                  </a:cubicBezTo>
                  <a:cubicBezTo>
                    <a:pt x="17" y="32"/>
                    <a:pt x="17" y="32"/>
                    <a:pt x="17" y="32"/>
                  </a:cubicBezTo>
                  <a:cubicBezTo>
                    <a:pt x="17" y="32"/>
                    <a:pt x="17" y="32"/>
                    <a:pt x="17" y="32"/>
                  </a:cubicBezTo>
                  <a:cubicBezTo>
                    <a:pt x="18" y="32"/>
                    <a:pt x="18" y="32"/>
                    <a:pt x="18" y="32"/>
                  </a:cubicBezTo>
                  <a:cubicBezTo>
                    <a:pt x="18" y="32"/>
                    <a:pt x="18" y="32"/>
                    <a:pt x="18" y="32"/>
                  </a:cubicBezTo>
                  <a:cubicBezTo>
                    <a:pt x="18" y="32"/>
                    <a:pt x="18" y="32"/>
                    <a:pt x="18" y="32"/>
                  </a:cubicBezTo>
                  <a:cubicBezTo>
                    <a:pt x="18" y="32"/>
                    <a:pt x="19" y="32"/>
                    <a:pt x="19" y="32"/>
                  </a:cubicBezTo>
                  <a:cubicBezTo>
                    <a:pt x="19" y="32"/>
                    <a:pt x="19" y="32"/>
                    <a:pt x="19" y="32"/>
                  </a:cubicBezTo>
                  <a:cubicBezTo>
                    <a:pt x="20" y="32"/>
                    <a:pt x="20" y="32"/>
                    <a:pt x="20" y="32"/>
                  </a:cubicBezTo>
                  <a:cubicBezTo>
                    <a:pt x="20" y="32"/>
                    <a:pt x="20" y="32"/>
                    <a:pt x="20" y="32"/>
                  </a:cubicBezTo>
                  <a:cubicBezTo>
                    <a:pt x="20" y="32"/>
                    <a:pt x="20" y="32"/>
                    <a:pt x="20" y="32"/>
                  </a:cubicBezTo>
                  <a:cubicBezTo>
                    <a:pt x="20" y="32"/>
                    <a:pt x="21" y="32"/>
                    <a:pt x="21" y="32"/>
                  </a:cubicBezTo>
                  <a:cubicBezTo>
                    <a:pt x="21" y="32"/>
                    <a:pt x="21" y="32"/>
                    <a:pt x="21" y="32"/>
                  </a:cubicBezTo>
                  <a:cubicBezTo>
                    <a:pt x="21" y="32"/>
                    <a:pt x="22" y="32"/>
                    <a:pt x="22" y="32"/>
                  </a:cubicBezTo>
                  <a:cubicBezTo>
                    <a:pt x="22" y="32"/>
                    <a:pt x="22" y="32"/>
                    <a:pt x="22" y="32"/>
                  </a:cubicBezTo>
                  <a:cubicBezTo>
                    <a:pt x="22" y="32"/>
                    <a:pt x="22" y="32"/>
                    <a:pt x="22" y="32"/>
                  </a:cubicBezTo>
                  <a:cubicBezTo>
                    <a:pt x="23" y="32"/>
                    <a:pt x="23" y="32"/>
                    <a:pt x="23" y="32"/>
                  </a:cubicBezTo>
                  <a:cubicBezTo>
                    <a:pt x="23" y="32"/>
                    <a:pt x="23" y="32"/>
                    <a:pt x="23" y="32"/>
                  </a:cubicBezTo>
                  <a:cubicBezTo>
                    <a:pt x="24" y="32"/>
                    <a:pt x="24" y="32"/>
                    <a:pt x="24" y="32"/>
                  </a:cubicBezTo>
                  <a:cubicBezTo>
                    <a:pt x="24" y="32"/>
                    <a:pt x="24" y="32"/>
                    <a:pt x="24" y="32"/>
                  </a:cubicBezTo>
                  <a:cubicBezTo>
                    <a:pt x="24" y="32"/>
                    <a:pt x="24" y="32"/>
                    <a:pt x="24" y="32"/>
                  </a:cubicBezTo>
                  <a:cubicBezTo>
                    <a:pt x="24" y="32"/>
                    <a:pt x="25" y="32"/>
                    <a:pt x="25" y="32"/>
                  </a:cubicBezTo>
                  <a:cubicBezTo>
                    <a:pt x="25" y="32"/>
                    <a:pt x="25" y="32"/>
                    <a:pt x="26" y="32"/>
                  </a:cubicBezTo>
                  <a:cubicBezTo>
                    <a:pt x="26" y="33"/>
                    <a:pt x="26" y="33"/>
                    <a:pt x="26" y="33"/>
                  </a:cubicBezTo>
                  <a:cubicBezTo>
                    <a:pt x="26" y="33"/>
                    <a:pt x="26" y="33"/>
                    <a:pt x="26" y="33"/>
                  </a:cubicBezTo>
                  <a:cubicBezTo>
                    <a:pt x="26" y="33"/>
                    <a:pt x="26" y="33"/>
                    <a:pt x="26" y="33"/>
                  </a:cubicBezTo>
                  <a:cubicBezTo>
                    <a:pt x="26" y="33"/>
                    <a:pt x="26" y="33"/>
                    <a:pt x="26" y="33"/>
                  </a:cubicBezTo>
                  <a:cubicBezTo>
                    <a:pt x="26" y="34"/>
                    <a:pt x="26" y="34"/>
                    <a:pt x="26" y="34"/>
                  </a:cubicBezTo>
                  <a:cubicBezTo>
                    <a:pt x="26" y="34"/>
                    <a:pt x="26" y="34"/>
                    <a:pt x="26" y="34"/>
                  </a:cubicBezTo>
                  <a:cubicBezTo>
                    <a:pt x="26" y="34"/>
                    <a:pt x="26" y="34"/>
                    <a:pt x="26" y="34"/>
                  </a:cubicBezTo>
                  <a:cubicBezTo>
                    <a:pt x="26" y="35"/>
                    <a:pt x="26" y="35"/>
                    <a:pt x="26" y="35"/>
                  </a:cubicBezTo>
                  <a:cubicBezTo>
                    <a:pt x="26" y="35"/>
                    <a:pt x="26" y="35"/>
                    <a:pt x="26" y="35"/>
                  </a:cubicBezTo>
                  <a:cubicBezTo>
                    <a:pt x="26" y="35"/>
                    <a:pt x="26" y="35"/>
                    <a:pt x="26" y="35"/>
                  </a:cubicBezTo>
                  <a:cubicBezTo>
                    <a:pt x="26" y="35"/>
                    <a:pt x="26" y="35"/>
                    <a:pt x="26" y="35"/>
                  </a:cubicBezTo>
                  <a:cubicBezTo>
                    <a:pt x="25" y="35"/>
                    <a:pt x="25" y="36"/>
                    <a:pt x="25" y="36"/>
                  </a:cubicBezTo>
                  <a:cubicBezTo>
                    <a:pt x="25" y="36"/>
                    <a:pt x="25" y="36"/>
                    <a:pt x="25" y="36"/>
                  </a:cubicBezTo>
                  <a:cubicBezTo>
                    <a:pt x="25" y="36"/>
                    <a:pt x="25" y="36"/>
                    <a:pt x="24" y="37"/>
                  </a:cubicBezTo>
                  <a:cubicBezTo>
                    <a:pt x="24" y="37"/>
                    <a:pt x="24" y="37"/>
                    <a:pt x="24" y="37"/>
                  </a:cubicBezTo>
                  <a:cubicBezTo>
                    <a:pt x="23" y="38"/>
                    <a:pt x="23" y="38"/>
                    <a:pt x="23" y="39"/>
                  </a:cubicBezTo>
                  <a:cubicBezTo>
                    <a:pt x="22" y="39"/>
                    <a:pt x="21" y="40"/>
                    <a:pt x="20" y="41"/>
                  </a:cubicBezTo>
                  <a:cubicBezTo>
                    <a:pt x="20" y="41"/>
                    <a:pt x="20" y="41"/>
                    <a:pt x="20" y="41"/>
                  </a:cubicBezTo>
                  <a:cubicBezTo>
                    <a:pt x="20" y="41"/>
                    <a:pt x="20" y="41"/>
                    <a:pt x="20" y="41"/>
                  </a:cubicBezTo>
                  <a:cubicBezTo>
                    <a:pt x="20" y="41"/>
                    <a:pt x="20" y="41"/>
                    <a:pt x="20" y="41"/>
                  </a:cubicBezTo>
                  <a:cubicBezTo>
                    <a:pt x="20" y="42"/>
                    <a:pt x="20" y="42"/>
                    <a:pt x="20" y="42"/>
                  </a:cubicBezTo>
                  <a:cubicBezTo>
                    <a:pt x="20" y="42"/>
                    <a:pt x="20" y="42"/>
                    <a:pt x="20" y="42"/>
                  </a:cubicBezTo>
                  <a:cubicBezTo>
                    <a:pt x="20" y="42"/>
                    <a:pt x="20" y="42"/>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3"/>
                  </a:cubicBezTo>
                  <a:cubicBezTo>
                    <a:pt x="19" y="43"/>
                    <a:pt x="19" y="43"/>
                    <a:pt x="19" y="43"/>
                  </a:cubicBezTo>
                  <a:cubicBezTo>
                    <a:pt x="18" y="43"/>
                    <a:pt x="18" y="43"/>
                    <a:pt x="18" y="43"/>
                  </a:cubicBezTo>
                  <a:cubicBezTo>
                    <a:pt x="18" y="44"/>
                    <a:pt x="18" y="44"/>
                    <a:pt x="18"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6" y="45"/>
                  </a:cubicBezTo>
                  <a:cubicBezTo>
                    <a:pt x="16" y="45"/>
                    <a:pt x="16" y="45"/>
                    <a:pt x="16" y="45"/>
                  </a:cubicBezTo>
                  <a:cubicBezTo>
                    <a:pt x="16" y="45"/>
                    <a:pt x="15" y="46"/>
                    <a:pt x="15" y="46"/>
                  </a:cubicBezTo>
                  <a:cubicBezTo>
                    <a:pt x="15" y="47"/>
                    <a:pt x="14" y="47"/>
                    <a:pt x="14" y="48"/>
                  </a:cubicBezTo>
                  <a:cubicBezTo>
                    <a:pt x="14" y="48"/>
                    <a:pt x="14" y="48"/>
                    <a:pt x="14" y="48"/>
                  </a:cubicBezTo>
                  <a:cubicBezTo>
                    <a:pt x="13" y="48"/>
                    <a:pt x="12" y="49"/>
                    <a:pt x="11" y="50"/>
                  </a:cubicBezTo>
                  <a:cubicBezTo>
                    <a:pt x="10" y="50"/>
                    <a:pt x="10" y="50"/>
                    <a:pt x="10" y="50"/>
                  </a:cubicBezTo>
                  <a:cubicBezTo>
                    <a:pt x="10" y="50"/>
                    <a:pt x="10" y="50"/>
                    <a:pt x="10" y="50"/>
                  </a:cubicBezTo>
                  <a:cubicBezTo>
                    <a:pt x="10" y="50"/>
                    <a:pt x="10" y="50"/>
                    <a:pt x="10" y="50"/>
                  </a:cubicBezTo>
                  <a:cubicBezTo>
                    <a:pt x="10" y="50"/>
                    <a:pt x="10" y="50"/>
                    <a:pt x="10" y="50"/>
                  </a:cubicBezTo>
                  <a:cubicBezTo>
                    <a:pt x="10" y="50"/>
                    <a:pt x="10" y="51"/>
                    <a:pt x="10" y="51"/>
                  </a:cubicBezTo>
                  <a:cubicBezTo>
                    <a:pt x="10" y="51"/>
                    <a:pt x="10" y="51"/>
                    <a:pt x="10"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8" y="51"/>
                    <a:pt x="8" y="51"/>
                    <a:pt x="8" y="51"/>
                  </a:cubicBezTo>
                  <a:cubicBezTo>
                    <a:pt x="8" y="52"/>
                    <a:pt x="7" y="52"/>
                    <a:pt x="6" y="53"/>
                  </a:cubicBezTo>
                  <a:cubicBezTo>
                    <a:pt x="5" y="53"/>
                    <a:pt x="4" y="54"/>
                    <a:pt x="4" y="54"/>
                  </a:cubicBezTo>
                  <a:cubicBezTo>
                    <a:pt x="4" y="54"/>
                    <a:pt x="4" y="54"/>
                    <a:pt x="4" y="54"/>
                  </a:cubicBezTo>
                  <a:cubicBezTo>
                    <a:pt x="3" y="54"/>
                    <a:pt x="3" y="54"/>
                    <a:pt x="3" y="54"/>
                  </a:cubicBezTo>
                  <a:cubicBezTo>
                    <a:pt x="3" y="54"/>
                    <a:pt x="3" y="54"/>
                    <a:pt x="3" y="54"/>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56"/>
                    <a:pt x="1" y="56"/>
                    <a:pt x="1" y="56"/>
                  </a:cubicBezTo>
                  <a:cubicBezTo>
                    <a:pt x="1" y="56"/>
                    <a:pt x="1" y="56"/>
                    <a:pt x="1" y="56"/>
                  </a:cubicBezTo>
                  <a:cubicBezTo>
                    <a:pt x="1" y="56"/>
                    <a:pt x="1" y="56"/>
                    <a:pt x="1" y="56"/>
                  </a:cubicBezTo>
                  <a:cubicBezTo>
                    <a:pt x="0" y="56"/>
                    <a:pt x="0" y="56"/>
                    <a:pt x="0" y="56"/>
                  </a:cubicBezTo>
                  <a:cubicBezTo>
                    <a:pt x="1" y="57"/>
                    <a:pt x="1" y="57"/>
                    <a:pt x="1" y="57"/>
                  </a:cubicBezTo>
                  <a:cubicBezTo>
                    <a:pt x="1" y="57"/>
                    <a:pt x="1" y="57"/>
                    <a:pt x="1" y="5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1" name="Freeform 46"/>
            <p:cNvSpPr/>
            <p:nvPr/>
          </p:nvSpPr>
          <p:spPr bwMode="auto">
            <a:xfrm>
              <a:off x="2047940" y="5214160"/>
              <a:ext cx="75898" cy="56752"/>
            </a:xfrm>
            <a:custGeom>
              <a:avLst/>
              <a:gdLst>
                <a:gd name="T0" fmla="*/ 1 w 47"/>
                <a:gd name="T1" fmla="*/ 9 h 35"/>
                <a:gd name="T2" fmla="*/ 2 w 47"/>
                <a:gd name="T3" fmla="*/ 10 h 35"/>
                <a:gd name="T4" fmla="*/ 3 w 47"/>
                <a:gd name="T5" fmla="*/ 10 h 35"/>
                <a:gd name="T6" fmla="*/ 4 w 47"/>
                <a:gd name="T7" fmla="*/ 10 h 35"/>
                <a:gd name="T8" fmla="*/ 8 w 47"/>
                <a:gd name="T9" fmla="*/ 8 h 35"/>
                <a:gd name="T10" fmla="*/ 12 w 47"/>
                <a:gd name="T11" fmla="*/ 8 h 35"/>
                <a:gd name="T12" fmla="*/ 16 w 47"/>
                <a:gd name="T13" fmla="*/ 10 h 35"/>
                <a:gd name="T14" fmla="*/ 19 w 47"/>
                <a:gd name="T15" fmla="*/ 13 h 35"/>
                <a:gd name="T16" fmla="*/ 22 w 47"/>
                <a:gd name="T17" fmla="*/ 14 h 35"/>
                <a:gd name="T18" fmla="*/ 22 w 47"/>
                <a:gd name="T19" fmla="*/ 14 h 35"/>
                <a:gd name="T20" fmla="*/ 24 w 47"/>
                <a:gd name="T21" fmla="*/ 15 h 35"/>
                <a:gd name="T22" fmla="*/ 24 w 47"/>
                <a:gd name="T23" fmla="*/ 15 h 35"/>
                <a:gd name="T24" fmla="*/ 25 w 47"/>
                <a:gd name="T25" fmla="*/ 15 h 35"/>
                <a:gd name="T26" fmla="*/ 27 w 47"/>
                <a:gd name="T27" fmla="*/ 16 h 35"/>
                <a:gd name="T28" fmla="*/ 28 w 47"/>
                <a:gd name="T29" fmla="*/ 17 h 35"/>
                <a:gd name="T30" fmla="*/ 31 w 47"/>
                <a:gd name="T31" fmla="*/ 18 h 35"/>
                <a:gd name="T32" fmla="*/ 34 w 47"/>
                <a:gd name="T33" fmla="*/ 20 h 35"/>
                <a:gd name="T34" fmla="*/ 36 w 47"/>
                <a:gd name="T35" fmla="*/ 22 h 35"/>
                <a:gd name="T36" fmla="*/ 39 w 47"/>
                <a:gd name="T37" fmla="*/ 24 h 35"/>
                <a:gd name="T38" fmla="*/ 41 w 47"/>
                <a:gd name="T39" fmla="*/ 26 h 35"/>
                <a:gd name="T40" fmla="*/ 40 w 47"/>
                <a:gd name="T41" fmla="*/ 28 h 35"/>
                <a:gd name="T42" fmla="*/ 37 w 47"/>
                <a:gd name="T43" fmla="*/ 30 h 35"/>
                <a:gd name="T44" fmla="*/ 42 w 47"/>
                <a:gd name="T45" fmla="*/ 34 h 35"/>
                <a:gd name="T46" fmla="*/ 43 w 47"/>
                <a:gd name="T47" fmla="*/ 35 h 35"/>
                <a:gd name="T48" fmla="*/ 45 w 47"/>
                <a:gd name="T49" fmla="*/ 34 h 35"/>
                <a:gd name="T50" fmla="*/ 46 w 47"/>
                <a:gd name="T51" fmla="*/ 33 h 35"/>
                <a:gd name="T52" fmla="*/ 47 w 47"/>
                <a:gd name="T53" fmla="*/ 32 h 35"/>
                <a:gd name="T54" fmla="*/ 47 w 47"/>
                <a:gd name="T55" fmla="*/ 30 h 35"/>
                <a:gd name="T56" fmla="*/ 47 w 47"/>
                <a:gd name="T57" fmla="*/ 29 h 35"/>
                <a:gd name="T58" fmla="*/ 47 w 47"/>
                <a:gd name="T59" fmla="*/ 28 h 35"/>
                <a:gd name="T60" fmla="*/ 46 w 47"/>
                <a:gd name="T61" fmla="*/ 26 h 35"/>
                <a:gd name="T62" fmla="*/ 43 w 47"/>
                <a:gd name="T63" fmla="*/ 22 h 35"/>
                <a:gd name="T64" fmla="*/ 40 w 47"/>
                <a:gd name="T65" fmla="*/ 19 h 35"/>
                <a:gd name="T66" fmla="*/ 39 w 47"/>
                <a:gd name="T67" fmla="*/ 17 h 35"/>
                <a:gd name="T68" fmla="*/ 34 w 47"/>
                <a:gd name="T69" fmla="*/ 15 h 35"/>
                <a:gd name="T70" fmla="*/ 33 w 47"/>
                <a:gd name="T71" fmla="*/ 13 h 35"/>
                <a:gd name="T72" fmla="*/ 32 w 47"/>
                <a:gd name="T73" fmla="*/ 13 h 35"/>
                <a:gd name="T74" fmla="*/ 31 w 47"/>
                <a:gd name="T75" fmla="*/ 13 h 35"/>
                <a:gd name="T76" fmla="*/ 29 w 47"/>
                <a:gd name="T77" fmla="*/ 12 h 35"/>
                <a:gd name="T78" fmla="*/ 27 w 47"/>
                <a:gd name="T79" fmla="*/ 11 h 35"/>
                <a:gd name="T80" fmla="*/ 26 w 47"/>
                <a:gd name="T81" fmla="*/ 11 h 35"/>
                <a:gd name="T82" fmla="*/ 25 w 47"/>
                <a:gd name="T83" fmla="*/ 10 h 35"/>
                <a:gd name="T84" fmla="*/ 22 w 47"/>
                <a:gd name="T85" fmla="*/ 8 h 35"/>
                <a:gd name="T86" fmla="*/ 19 w 47"/>
                <a:gd name="T87" fmla="*/ 8 h 35"/>
                <a:gd name="T88" fmla="*/ 17 w 47"/>
                <a:gd name="T89" fmla="*/ 6 h 35"/>
                <a:gd name="T90" fmla="*/ 17 w 47"/>
                <a:gd name="T91" fmla="*/ 4 h 35"/>
                <a:gd name="T92" fmla="*/ 18 w 47"/>
                <a:gd name="T93" fmla="*/ 3 h 35"/>
                <a:gd name="T94" fmla="*/ 18 w 47"/>
                <a:gd name="T95" fmla="*/ 2 h 35"/>
                <a:gd name="T96" fmla="*/ 17 w 47"/>
                <a:gd name="T97" fmla="*/ 1 h 35"/>
                <a:gd name="T98" fmla="*/ 15 w 47"/>
                <a:gd name="T99" fmla="*/ 0 h 35"/>
                <a:gd name="T100" fmla="*/ 12 w 47"/>
                <a:gd name="T101" fmla="*/ 1 h 35"/>
                <a:gd name="T102" fmla="*/ 10 w 47"/>
                <a:gd name="T103" fmla="*/ 2 h 35"/>
                <a:gd name="T104" fmla="*/ 8 w 47"/>
                <a:gd name="T105" fmla="*/ 2 h 35"/>
                <a:gd name="T106" fmla="*/ 8 w 47"/>
                <a:gd name="T107" fmla="*/ 2 h 35"/>
                <a:gd name="T108" fmla="*/ 4 w 47"/>
                <a:gd name="T109" fmla="*/ 3 h 35"/>
                <a:gd name="T110" fmla="*/ 1 w 47"/>
                <a:gd name="T111" fmla="*/ 5 h 35"/>
                <a:gd name="T112" fmla="*/ 1 w 47"/>
                <a:gd name="T113" fmla="*/ 5 h 35"/>
                <a:gd name="T114" fmla="*/ 1 w 47"/>
                <a:gd name="T115" fmla="*/ 6 h 35"/>
                <a:gd name="T116" fmla="*/ 1 w 47"/>
                <a:gd name="T117" fmla="*/ 6 h 35"/>
                <a:gd name="T118" fmla="*/ 0 w 47"/>
                <a:gd name="T1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35">
                  <a:moveTo>
                    <a:pt x="1" y="8"/>
                  </a:moveTo>
                  <a:cubicBezTo>
                    <a:pt x="1" y="8"/>
                    <a:pt x="1" y="8"/>
                    <a:pt x="1" y="8"/>
                  </a:cubicBezTo>
                  <a:cubicBezTo>
                    <a:pt x="1" y="8"/>
                    <a:pt x="1" y="8"/>
                    <a:pt x="1" y="8"/>
                  </a:cubicBezTo>
                  <a:cubicBezTo>
                    <a:pt x="1" y="8"/>
                    <a:pt x="1" y="8"/>
                    <a:pt x="1" y="8"/>
                  </a:cubicBezTo>
                  <a:cubicBezTo>
                    <a:pt x="1" y="8"/>
                    <a:pt x="1" y="9"/>
                    <a:pt x="1" y="9"/>
                  </a:cubicBezTo>
                  <a:cubicBezTo>
                    <a:pt x="1" y="9"/>
                    <a:pt x="1" y="9"/>
                    <a:pt x="1" y="9"/>
                  </a:cubicBezTo>
                  <a:cubicBezTo>
                    <a:pt x="1" y="9"/>
                    <a:pt x="1" y="9"/>
                    <a:pt x="1" y="9"/>
                  </a:cubicBezTo>
                  <a:cubicBezTo>
                    <a:pt x="1" y="9"/>
                    <a:pt x="1" y="9"/>
                    <a:pt x="1" y="9"/>
                  </a:cubicBezTo>
                  <a:cubicBezTo>
                    <a:pt x="1" y="9"/>
                    <a:pt x="1" y="9"/>
                    <a:pt x="1" y="9"/>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5" y="9"/>
                    <a:pt x="5" y="9"/>
                    <a:pt x="5" y="9"/>
                  </a:cubicBezTo>
                  <a:cubicBezTo>
                    <a:pt x="5" y="9"/>
                    <a:pt x="6" y="9"/>
                    <a:pt x="6" y="9"/>
                  </a:cubicBezTo>
                  <a:cubicBezTo>
                    <a:pt x="7" y="8"/>
                    <a:pt x="7" y="8"/>
                    <a:pt x="7" y="8"/>
                  </a:cubicBezTo>
                  <a:cubicBezTo>
                    <a:pt x="8" y="8"/>
                    <a:pt x="8" y="8"/>
                    <a:pt x="8" y="8"/>
                  </a:cubicBezTo>
                  <a:cubicBezTo>
                    <a:pt x="8" y="8"/>
                    <a:pt x="8" y="8"/>
                    <a:pt x="8" y="8"/>
                  </a:cubicBezTo>
                  <a:cubicBezTo>
                    <a:pt x="9" y="8"/>
                    <a:pt x="9" y="8"/>
                    <a:pt x="9" y="8"/>
                  </a:cubicBezTo>
                  <a:cubicBezTo>
                    <a:pt x="10" y="7"/>
                    <a:pt x="10" y="7"/>
                    <a:pt x="10" y="7"/>
                  </a:cubicBezTo>
                  <a:cubicBezTo>
                    <a:pt x="11" y="7"/>
                    <a:pt x="11" y="7"/>
                    <a:pt x="11" y="7"/>
                  </a:cubicBezTo>
                  <a:cubicBezTo>
                    <a:pt x="11" y="7"/>
                    <a:pt x="11" y="7"/>
                    <a:pt x="11" y="7"/>
                  </a:cubicBezTo>
                  <a:cubicBezTo>
                    <a:pt x="11" y="7"/>
                    <a:pt x="12" y="8"/>
                    <a:pt x="12" y="8"/>
                  </a:cubicBezTo>
                  <a:cubicBezTo>
                    <a:pt x="12" y="8"/>
                    <a:pt x="12" y="8"/>
                    <a:pt x="12" y="8"/>
                  </a:cubicBezTo>
                  <a:cubicBezTo>
                    <a:pt x="13" y="7"/>
                    <a:pt x="13" y="7"/>
                    <a:pt x="13" y="7"/>
                  </a:cubicBezTo>
                  <a:cubicBezTo>
                    <a:pt x="13" y="7"/>
                    <a:pt x="13" y="7"/>
                    <a:pt x="13" y="7"/>
                  </a:cubicBezTo>
                  <a:cubicBezTo>
                    <a:pt x="15" y="10"/>
                    <a:pt x="15" y="10"/>
                    <a:pt x="15" y="10"/>
                  </a:cubicBezTo>
                  <a:cubicBezTo>
                    <a:pt x="15" y="10"/>
                    <a:pt x="15" y="10"/>
                    <a:pt x="15" y="10"/>
                  </a:cubicBezTo>
                  <a:cubicBezTo>
                    <a:pt x="15" y="10"/>
                    <a:pt x="15" y="10"/>
                    <a:pt x="15" y="10"/>
                  </a:cubicBezTo>
                  <a:cubicBezTo>
                    <a:pt x="16" y="10"/>
                    <a:pt x="16" y="10"/>
                    <a:pt x="16" y="10"/>
                  </a:cubicBezTo>
                  <a:cubicBezTo>
                    <a:pt x="16" y="10"/>
                    <a:pt x="16" y="11"/>
                    <a:pt x="17" y="11"/>
                  </a:cubicBezTo>
                  <a:cubicBezTo>
                    <a:pt x="17" y="11"/>
                    <a:pt x="17" y="12"/>
                    <a:pt x="18" y="12"/>
                  </a:cubicBezTo>
                  <a:cubicBezTo>
                    <a:pt x="18" y="12"/>
                    <a:pt x="18" y="12"/>
                    <a:pt x="18" y="12"/>
                  </a:cubicBezTo>
                  <a:cubicBezTo>
                    <a:pt x="18" y="12"/>
                    <a:pt x="18" y="12"/>
                    <a:pt x="18" y="12"/>
                  </a:cubicBezTo>
                  <a:cubicBezTo>
                    <a:pt x="18" y="12"/>
                    <a:pt x="18" y="12"/>
                    <a:pt x="18" y="12"/>
                  </a:cubicBezTo>
                  <a:cubicBezTo>
                    <a:pt x="18" y="12"/>
                    <a:pt x="19" y="13"/>
                    <a:pt x="19" y="13"/>
                  </a:cubicBezTo>
                  <a:cubicBezTo>
                    <a:pt x="19" y="13"/>
                    <a:pt x="19" y="13"/>
                    <a:pt x="19" y="13"/>
                  </a:cubicBezTo>
                  <a:cubicBezTo>
                    <a:pt x="19" y="13"/>
                    <a:pt x="19" y="13"/>
                    <a:pt x="19" y="13"/>
                  </a:cubicBezTo>
                  <a:cubicBezTo>
                    <a:pt x="19" y="13"/>
                    <a:pt x="19" y="13"/>
                    <a:pt x="19" y="13"/>
                  </a:cubicBezTo>
                  <a:cubicBezTo>
                    <a:pt x="19" y="13"/>
                    <a:pt x="20" y="13"/>
                    <a:pt x="20" y="13"/>
                  </a:cubicBezTo>
                  <a:cubicBezTo>
                    <a:pt x="20" y="13"/>
                    <a:pt x="20" y="13"/>
                    <a:pt x="20" y="13"/>
                  </a:cubicBezTo>
                  <a:cubicBezTo>
                    <a:pt x="21" y="14"/>
                    <a:pt x="21"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5" y="15"/>
                    <a:pt x="25" y="15"/>
                    <a:pt x="25" y="15"/>
                  </a:cubicBezTo>
                  <a:cubicBezTo>
                    <a:pt x="25" y="15"/>
                    <a:pt x="25" y="15"/>
                    <a:pt x="25" y="15"/>
                  </a:cubicBezTo>
                  <a:cubicBezTo>
                    <a:pt x="25" y="15"/>
                    <a:pt x="25" y="15"/>
                    <a:pt x="25" y="15"/>
                  </a:cubicBezTo>
                  <a:cubicBezTo>
                    <a:pt x="25" y="15"/>
                    <a:pt x="25" y="15"/>
                    <a:pt x="25" y="15"/>
                  </a:cubicBezTo>
                  <a:cubicBezTo>
                    <a:pt x="25" y="15"/>
                    <a:pt x="26" y="15"/>
                    <a:pt x="26" y="15"/>
                  </a:cubicBezTo>
                  <a:cubicBezTo>
                    <a:pt x="26" y="15"/>
                    <a:pt x="26" y="15"/>
                    <a:pt x="26" y="15"/>
                  </a:cubicBezTo>
                  <a:cubicBezTo>
                    <a:pt x="26" y="16"/>
                    <a:pt x="26" y="16"/>
                    <a:pt x="26"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8" y="17"/>
                    <a:pt x="28" y="17"/>
                    <a:pt x="28" y="17"/>
                  </a:cubicBezTo>
                  <a:cubicBezTo>
                    <a:pt x="28" y="17"/>
                    <a:pt x="28" y="17"/>
                    <a:pt x="28" y="17"/>
                  </a:cubicBezTo>
                  <a:cubicBezTo>
                    <a:pt x="28" y="17"/>
                    <a:pt x="28" y="17"/>
                    <a:pt x="28" y="17"/>
                  </a:cubicBezTo>
                  <a:cubicBezTo>
                    <a:pt x="28" y="17"/>
                    <a:pt x="29" y="17"/>
                    <a:pt x="29" y="17"/>
                  </a:cubicBezTo>
                  <a:cubicBezTo>
                    <a:pt x="29" y="17"/>
                    <a:pt x="29" y="17"/>
                    <a:pt x="29" y="17"/>
                  </a:cubicBezTo>
                  <a:cubicBezTo>
                    <a:pt x="29" y="17"/>
                    <a:pt x="29" y="17"/>
                    <a:pt x="30" y="18"/>
                  </a:cubicBezTo>
                  <a:cubicBezTo>
                    <a:pt x="30" y="18"/>
                    <a:pt x="31" y="18"/>
                    <a:pt x="31" y="18"/>
                  </a:cubicBezTo>
                  <a:cubicBezTo>
                    <a:pt x="31" y="18"/>
                    <a:pt x="31" y="18"/>
                    <a:pt x="31" y="18"/>
                  </a:cubicBezTo>
                  <a:cubicBezTo>
                    <a:pt x="31" y="18"/>
                    <a:pt x="31" y="18"/>
                    <a:pt x="31" y="18"/>
                  </a:cubicBezTo>
                  <a:cubicBezTo>
                    <a:pt x="31" y="19"/>
                    <a:pt x="31" y="19"/>
                    <a:pt x="31" y="19"/>
                  </a:cubicBezTo>
                  <a:cubicBezTo>
                    <a:pt x="32" y="19"/>
                    <a:pt x="32" y="19"/>
                    <a:pt x="32" y="19"/>
                  </a:cubicBezTo>
                  <a:cubicBezTo>
                    <a:pt x="33" y="19"/>
                    <a:pt x="33" y="19"/>
                    <a:pt x="33" y="19"/>
                  </a:cubicBezTo>
                  <a:cubicBezTo>
                    <a:pt x="33" y="20"/>
                    <a:pt x="33" y="20"/>
                    <a:pt x="33" y="20"/>
                  </a:cubicBezTo>
                  <a:cubicBezTo>
                    <a:pt x="34" y="20"/>
                    <a:pt x="34" y="20"/>
                    <a:pt x="34" y="20"/>
                  </a:cubicBezTo>
                  <a:cubicBezTo>
                    <a:pt x="35" y="21"/>
                    <a:pt x="35" y="21"/>
                    <a:pt x="35" y="21"/>
                  </a:cubicBezTo>
                  <a:cubicBezTo>
                    <a:pt x="35" y="21"/>
                    <a:pt x="35" y="21"/>
                    <a:pt x="35" y="21"/>
                  </a:cubicBezTo>
                  <a:cubicBezTo>
                    <a:pt x="36" y="21"/>
                    <a:pt x="36" y="22"/>
                    <a:pt x="36" y="22"/>
                  </a:cubicBezTo>
                  <a:cubicBezTo>
                    <a:pt x="36" y="22"/>
                    <a:pt x="36" y="22"/>
                    <a:pt x="36" y="22"/>
                  </a:cubicBezTo>
                  <a:cubicBezTo>
                    <a:pt x="36" y="22"/>
                    <a:pt x="36" y="22"/>
                    <a:pt x="36" y="22"/>
                  </a:cubicBezTo>
                  <a:cubicBezTo>
                    <a:pt x="36" y="22"/>
                    <a:pt x="36" y="22"/>
                    <a:pt x="36" y="22"/>
                  </a:cubicBezTo>
                  <a:cubicBezTo>
                    <a:pt x="36" y="22"/>
                    <a:pt x="37" y="22"/>
                    <a:pt x="37" y="22"/>
                  </a:cubicBezTo>
                  <a:cubicBezTo>
                    <a:pt x="37" y="23"/>
                    <a:pt x="37" y="23"/>
                    <a:pt x="37" y="23"/>
                  </a:cubicBezTo>
                  <a:cubicBezTo>
                    <a:pt x="37" y="23"/>
                    <a:pt x="37" y="23"/>
                    <a:pt x="37" y="23"/>
                  </a:cubicBezTo>
                  <a:cubicBezTo>
                    <a:pt x="37" y="23"/>
                    <a:pt x="38" y="24"/>
                    <a:pt x="39" y="24"/>
                  </a:cubicBezTo>
                  <a:cubicBezTo>
                    <a:pt x="39" y="24"/>
                    <a:pt x="39" y="24"/>
                    <a:pt x="39" y="24"/>
                  </a:cubicBezTo>
                  <a:cubicBezTo>
                    <a:pt x="39" y="24"/>
                    <a:pt x="39" y="24"/>
                    <a:pt x="39" y="24"/>
                  </a:cubicBezTo>
                  <a:cubicBezTo>
                    <a:pt x="39" y="24"/>
                    <a:pt x="40" y="25"/>
                    <a:pt x="40" y="25"/>
                  </a:cubicBezTo>
                  <a:cubicBezTo>
                    <a:pt x="40" y="25"/>
                    <a:pt x="40" y="25"/>
                    <a:pt x="40" y="25"/>
                  </a:cubicBezTo>
                  <a:cubicBezTo>
                    <a:pt x="40" y="25"/>
                    <a:pt x="40" y="25"/>
                    <a:pt x="40" y="25"/>
                  </a:cubicBezTo>
                  <a:cubicBezTo>
                    <a:pt x="40" y="25"/>
                    <a:pt x="40" y="25"/>
                    <a:pt x="40" y="25"/>
                  </a:cubicBezTo>
                  <a:cubicBezTo>
                    <a:pt x="41" y="25"/>
                    <a:pt x="41" y="25"/>
                    <a:pt x="41" y="25"/>
                  </a:cubicBezTo>
                  <a:cubicBezTo>
                    <a:pt x="41" y="26"/>
                    <a:pt x="41" y="26"/>
                    <a:pt x="41" y="26"/>
                  </a:cubicBezTo>
                  <a:cubicBezTo>
                    <a:pt x="41" y="26"/>
                    <a:pt x="41" y="26"/>
                    <a:pt x="41" y="26"/>
                  </a:cubicBezTo>
                  <a:cubicBezTo>
                    <a:pt x="41" y="26"/>
                    <a:pt x="41" y="26"/>
                    <a:pt x="41" y="26"/>
                  </a:cubicBezTo>
                  <a:cubicBezTo>
                    <a:pt x="41" y="27"/>
                    <a:pt x="41" y="27"/>
                    <a:pt x="41" y="27"/>
                  </a:cubicBezTo>
                  <a:cubicBezTo>
                    <a:pt x="41" y="27"/>
                    <a:pt x="40" y="27"/>
                    <a:pt x="40" y="27"/>
                  </a:cubicBezTo>
                  <a:cubicBezTo>
                    <a:pt x="40" y="28"/>
                    <a:pt x="40" y="28"/>
                    <a:pt x="40" y="28"/>
                  </a:cubicBezTo>
                  <a:cubicBezTo>
                    <a:pt x="40" y="28"/>
                    <a:pt x="40" y="28"/>
                    <a:pt x="40" y="28"/>
                  </a:cubicBezTo>
                  <a:cubicBezTo>
                    <a:pt x="39" y="29"/>
                    <a:pt x="39" y="29"/>
                    <a:pt x="38" y="29"/>
                  </a:cubicBezTo>
                  <a:cubicBezTo>
                    <a:pt x="38" y="29"/>
                    <a:pt x="38" y="29"/>
                    <a:pt x="38" y="29"/>
                  </a:cubicBezTo>
                  <a:cubicBezTo>
                    <a:pt x="38" y="29"/>
                    <a:pt x="38" y="29"/>
                    <a:pt x="38" y="29"/>
                  </a:cubicBezTo>
                  <a:cubicBezTo>
                    <a:pt x="38" y="29"/>
                    <a:pt x="38" y="29"/>
                    <a:pt x="38" y="29"/>
                  </a:cubicBezTo>
                  <a:cubicBezTo>
                    <a:pt x="37" y="30"/>
                    <a:pt x="37" y="30"/>
                    <a:pt x="37" y="30"/>
                  </a:cubicBezTo>
                  <a:cubicBezTo>
                    <a:pt x="37" y="30"/>
                    <a:pt x="37" y="30"/>
                    <a:pt x="37" y="30"/>
                  </a:cubicBezTo>
                  <a:cubicBezTo>
                    <a:pt x="37" y="30"/>
                    <a:pt x="37" y="30"/>
                    <a:pt x="37" y="30"/>
                  </a:cubicBezTo>
                  <a:cubicBezTo>
                    <a:pt x="37" y="31"/>
                    <a:pt x="37" y="31"/>
                    <a:pt x="37" y="31"/>
                  </a:cubicBezTo>
                  <a:cubicBezTo>
                    <a:pt x="38" y="32"/>
                    <a:pt x="38" y="32"/>
                    <a:pt x="39" y="32"/>
                  </a:cubicBezTo>
                  <a:cubicBezTo>
                    <a:pt x="39" y="33"/>
                    <a:pt x="40" y="33"/>
                    <a:pt x="41" y="33"/>
                  </a:cubicBezTo>
                  <a:cubicBezTo>
                    <a:pt x="41" y="34"/>
                    <a:pt x="41" y="34"/>
                    <a:pt x="42" y="34"/>
                  </a:cubicBezTo>
                  <a:cubicBezTo>
                    <a:pt x="42" y="34"/>
                    <a:pt x="42" y="34"/>
                    <a:pt x="42" y="34"/>
                  </a:cubicBezTo>
                  <a:cubicBezTo>
                    <a:pt x="42" y="34"/>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4" y="35"/>
                  </a:cubicBezTo>
                  <a:cubicBezTo>
                    <a:pt x="44" y="35"/>
                    <a:pt x="44" y="35"/>
                    <a:pt x="44" y="34"/>
                  </a:cubicBezTo>
                  <a:cubicBezTo>
                    <a:pt x="44" y="34"/>
                    <a:pt x="44" y="34"/>
                    <a:pt x="44" y="34"/>
                  </a:cubicBezTo>
                  <a:cubicBezTo>
                    <a:pt x="45" y="34"/>
                    <a:pt x="45" y="34"/>
                    <a:pt x="45" y="34"/>
                  </a:cubicBezTo>
                  <a:cubicBezTo>
                    <a:pt x="45" y="34"/>
                    <a:pt x="45" y="34"/>
                    <a:pt x="45" y="34"/>
                  </a:cubicBezTo>
                  <a:cubicBezTo>
                    <a:pt x="45" y="34"/>
                    <a:pt x="45" y="34"/>
                    <a:pt x="45" y="34"/>
                  </a:cubicBezTo>
                  <a:cubicBezTo>
                    <a:pt x="45" y="34"/>
                    <a:pt x="45" y="34"/>
                    <a:pt x="45" y="34"/>
                  </a:cubicBezTo>
                  <a:cubicBezTo>
                    <a:pt x="45" y="34"/>
                    <a:pt x="45" y="34"/>
                    <a:pt x="45" y="34"/>
                  </a:cubicBezTo>
                  <a:cubicBezTo>
                    <a:pt x="46" y="34"/>
                    <a:pt x="46" y="33"/>
                    <a:pt x="46" y="33"/>
                  </a:cubicBezTo>
                  <a:cubicBezTo>
                    <a:pt x="46" y="33"/>
                    <a:pt x="46" y="33"/>
                    <a:pt x="46" y="33"/>
                  </a:cubicBezTo>
                  <a:cubicBezTo>
                    <a:pt x="46" y="33"/>
                    <a:pt x="46" y="33"/>
                    <a:pt x="46" y="33"/>
                  </a:cubicBezTo>
                  <a:cubicBezTo>
                    <a:pt x="46" y="33"/>
                    <a:pt x="46" y="33"/>
                    <a:pt x="46" y="33"/>
                  </a:cubicBezTo>
                  <a:cubicBezTo>
                    <a:pt x="46" y="33"/>
                    <a:pt x="46" y="33"/>
                    <a:pt x="46" y="33"/>
                  </a:cubicBezTo>
                  <a:cubicBezTo>
                    <a:pt x="47" y="33"/>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1"/>
                  </a:cubicBezTo>
                  <a:cubicBezTo>
                    <a:pt x="47" y="31"/>
                    <a:pt x="47" y="31"/>
                    <a:pt x="47" y="31"/>
                  </a:cubicBezTo>
                  <a:cubicBezTo>
                    <a:pt x="47" y="31"/>
                    <a:pt x="47" y="31"/>
                    <a:pt x="47" y="30"/>
                  </a:cubicBezTo>
                  <a:cubicBezTo>
                    <a:pt x="47" y="30"/>
                    <a:pt x="47" y="30"/>
                    <a:pt x="47" y="30"/>
                  </a:cubicBezTo>
                  <a:cubicBezTo>
                    <a:pt x="47" y="30"/>
                    <a:pt x="47" y="30"/>
                    <a:pt x="47" y="30"/>
                  </a:cubicBezTo>
                  <a:cubicBezTo>
                    <a:pt x="47" y="30"/>
                    <a:pt x="47" y="30"/>
                    <a:pt x="47" y="30"/>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6" y="27"/>
                    <a:pt x="46" y="27"/>
                    <a:pt x="46" y="27"/>
                  </a:cubicBezTo>
                  <a:cubicBezTo>
                    <a:pt x="46" y="27"/>
                    <a:pt x="46" y="27"/>
                    <a:pt x="46" y="27"/>
                  </a:cubicBezTo>
                  <a:cubicBezTo>
                    <a:pt x="46" y="26"/>
                    <a:pt x="46" y="26"/>
                    <a:pt x="46" y="26"/>
                  </a:cubicBezTo>
                  <a:cubicBezTo>
                    <a:pt x="46" y="26"/>
                    <a:pt x="46" y="26"/>
                    <a:pt x="46" y="26"/>
                  </a:cubicBezTo>
                  <a:cubicBezTo>
                    <a:pt x="45" y="25"/>
                    <a:pt x="45" y="25"/>
                    <a:pt x="45" y="24"/>
                  </a:cubicBezTo>
                  <a:cubicBezTo>
                    <a:pt x="45" y="24"/>
                    <a:pt x="45" y="24"/>
                    <a:pt x="45" y="24"/>
                  </a:cubicBezTo>
                  <a:cubicBezTo>
                    <a:pt x="45" y="24"/>
                    <a:pt x="45" y="24"/>
                    <a:pt x="45" y="24"/>
                  </a:cubicBezTo>
                  <a:cubicBezTo>
                    <a:pt x="44" y="22"/>
                    <a:pt x="44" y="22"/>
                    <a:pt x="44" y="22"/>
                  </a:cubicBezTo>
                  <a:cubicBezTo>
                    <a:pt x="44" y="22"/>
                    <a:pt x="44" y="22"/>
                    <a:pt x="44" y="22"/>
                  </a:cubicBezTo>
                  <a:cubicBezTo>
                    <a:pt x="43" y="22"/>
                    <a:pt x="43" y="22"/>
                    <a:pt x="43" y="22"/>
                  </a:cubicBezTo>
                  <a:cubicBezTo>
                    <a:pt x="43" y="21"/>
                    <a:pt x="42" y="21"/>
                    <a:pt x="42" y="21"/>
                  </a:cubicBezTo>
                  <a:cubicBezTo>
                    <a:pt x="42" y="21"/>
                    <a:pt x="42" y="21"/>
                    <a:pt x="42" y="21"/>
                  </a:cubicBezTo>
                  <a:cubicBezTo>
                    <a:pt x="42" y="21"/>
                    <a:pt x="42" y="21"/>
                    <a:pt x="42" y="21"/>
                  </a:cubicBezTo>
                  <a:cubicBezTo>
                    <a:pt x="42" y="21"/>
                    <a:pt x="42" y="21"/>
                    <a:pt x="42" y="21"/>
                  </a:cubicBezTo>
                  <a:cubicBezTo>
                    <a:pt x="41" y="20"/>
                    <a:pt x="41" y="20"/>
                    <a:pt x="41" y="20"/>
                  </a:cubicBezTo>
                  <a:cubicBezTo>
                    <a:pt x="41" y="20"/>
                    <a:pt x="40" y="19"/>
                    <a:pt x="40" y="19"/>
                  </a:cubicBezTo>
                  <a:cubicBezTo>
                    <a:pt x="40" y="19"/>
                    <a:pt x="40" y="19"/>
                    <a:pt x="40" y="19"/>
                  </a:cubicBezTo>
                  <a:cubicBezTo>
                    <a:pt x="40" y="18"/>
                    <a:pt x="40" y="18"/>
                    <a:pt x="39" y="18"/>
                  </a:cubicBezTo>
                  <a:cubicBezTo>
                    <a:pt x="39" y="18"/>
                    <a:pt x="39" y="18"/>
                    <a:pt x="39" y="18"/>
                  </a:cubicBezTo>
                  <a:cubicBezTo>
                    <a:pt x="39" y="18"/>
                    <a:pt x="39" y="18"/>
                    <a:pt x="39" y="18"/>
                  </a:cubicBezTo>
                  <a:cubicBezTo>
                    <a:pt x="39" y="18"/>
                    <a:pt x="39" y="18"/>
                    <a:pt x="39" y="17"/>
                  </a:cubicBezTo>
                  <a:cubicBezTo>
                    <a:pt x="39" y="17"/>
                    <a:pt x="39" y="17"/>
                    <a:pt x="39" y="17"/>
                  </a:cubicBezTo>
                  <a:cubicBezTo>
                    <a:pt x="38" y="17"/>
                    <a:pt x="38" y="17"/>
                    <a:pt x="38" y="17"/>
                  </a:cubicBezTo>
                  <a:cubicBezTo>
                    <a:pt x="38" y="17"/>
                    <a:pt x="38" y="17"/>
                    <a:pt x="37" y="17"/>
                  </a:cubicBezTo>
                  <a:cubicBezTo>
                    <a:pt x="37" y="17"/>
                    <a:pt x="37" y="16"/>
                    <a:pt x="37" y="16"/>
                  </a:cubicBezTo>
                  <a:cubicBezTo>
                    <a:pt x="36" y="16"/>
                    <a:pt x="36" y="16"/>
                    <a:pt x="35" y="16"/>
                  </a:cubicBezTo>
                  <a:cubicBezTo>
                    <a:pt x="35" y="15"/>
                    <a:pt x="35" y="15"/>
                    <a:pt x="35" y="15"/>
                  </a:cubicBezTo>
                  <a:cubicBezTo>
                    <a:pt x="35" y="15"/>
                    <a:pt x="35" y="15"/>
                    <a:pt x="34" y="15"/>
                  </a:cubicBezTo>
                  <a:cubicBezTo>
                    <a:pt x="34" y="15"/>
                    <a:pt x="34" y="14"/>
                    <a:pt x="33" y="14"/>
                  </a:cubicBezTo>
                  <a:cubicBezTo>
                    <a:pt x="33" y="14"/>
                    <a:pt x="33" y="14"/>
                    <a:pt x="33" y="14"/>
                  </a:cubicBezTo>
                  <a:cubicBezTo>
                    <a:pt x="33" y="14"/>
                    <a:pt x="33" y="14"/>
                    <a:pt x="33" y="14"/>
                  </a:cubicBezTo>
                  <a:cubicBezTo>
                    <a:pt x="33" y="14"/>
                    <a:pt x="33" y="14"/>
                    <a:pt x="33" y="14"/>
                  </a:cubicBezTo>
                  <a:cubicBezTo>
                    <a:pt x="33" y="13"/>
                    <a:pt x="33" y="13"/>
                    <a:pt x="33" y="13"/>
                  </a:cubicBezTo>
                  <a:cubicBezTo>
                    <a:pt x="33" y="13"/>
                    <a:pt x="33" y="13"/>
                    <a:pt x="33" y="13"/>
                  </a:cubicBezTo>
                  <a:cubicBezTo>
                    <a:pt x="33" y="13"/>
                    <a:pt x="33" y="13"/>
                    <a:pt x="33"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0" y="13"/>
                    <a:pt x="30" y="13"/>
                    <a:pt x="30" y="13"/>
                  </a:cubicBezTo>
                  <a:cubicBezTo>
                    <a:pt x="30" y="13"/>
                    <a:pt x="30" y="13"/>
                    <a:pt x="30" y="13"/>
                  </a:cubicBezTo>
                  <a:cubicBezTo>
                    <a:pt x="30" y="12"/>
                    <a:pt x="29" y="12"/>
                    <a:pt x="29" y="12"/>
                  </a:cubicBezTo>
                  <a:cubicBezTo>
                    <a:pt x="29" y="12"/>
                    <a:pt x="28" y="12"/>
                    <a:pt x="28" y="11"/>
                  </a:cubicBezTo>
                  <a:cubicBezTo>
                    <a:pt x="28" y="11"/>
                    <a:pt x="28" y="11"/>
                    <a:pt x="28" y="11"/>
                  </a:cubicBezTo>
                  <a:cubicBezTo>
                    <a:pt x="28" y="11"/>
                    <a:pt x="28" y="11"/>
                    <a:pt x="28" y="11"/>
                  </a:cubicBezTo>
                  <a:cubicBezTo>
                    <a:pt x="28" y="11"/>
                    <a:pt x="28" y="11"/>
                    <a:pt x="28"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6" y="11"/>
                    <a:pt x="26" y="11"/>
                    <a:pt x="26" y="11"/>
                  </a:cubicBezTo>
                  <a:cubicBezTo>
                    <a:pt x="26" y="11"/>
                    <a:pt x="26" y="11"/>
                    <a:pt x="26" y="11"/>
                  </a:cubicBezTo>
                  <a:cubicBezTo>
                    <a:pt x="26" y="11"/>
                    <a:pt x="26" y="11"/>
                    <a:pt x="26" y="11"/>
                  </a:cubicBezTo>
                  <a:cubicBezTo>
                    <a:pt x="26" y="10"/>
                    <a:pt x="26" y="10"/>
                    <a:pt x="26" y="10"/>
                  </a:cubicBezTo>
                  <a:cubicBezTo>
                    <a:pt x="26" y="10"/>
                    <a:pt x="26" y="10"/>
                    <a:pt x="26" y="10"/>
                  </a:cubicBezTo>
                  <a:cubicBezTo>
                    <a:pt x="26" y="10"/>
                    <a:pt x="26" y="10"/>
                    <a:pt x="26" y="10"/>
                  </a:cubicBezTo>
                  <a:cubicBezTo>
                    <a:pt x="26" y="10"/>
                    <a:pt x="26" y="10"/>
                    <a:pt x="26" y="10"/>
                  </a:cubicBezTo>
                  <a:cubicBezTo>
                    <a:pt x="25" y="10"/>
                    <a:pt x="25" y="10"/>
                    <a:pt x="25" y="10"/>
                  </a:cubicBezTo>
                  <a:cubicBezTo>
                    <a:pt x="25" y="10"/>
                    <a:pt x="25" y="10"/>
                    <a:pt x="25" y="10"/>
                  </a:cubicBezTo>
                  <a:cubicBezTo>
                    <a:pt x="24" y="10"/>
                    <a:pt x="24" y="10"/>
                    <a:pt x="24" y="10"/>
                  </a:cubicBezTo>
                  <a:cubicBezTo>
                    <a:pt x="22" y="8"/>
                    <a:pt x="22" y="8"/>
                    <a:pt x="22" y="8"/>
                  </a:cubicBezTo>
                  <a:cubicBezTo>
                    <a:pt x="22" y="8"/>
                    <a:pt x="22" y="8"/>
                    <a:pt x="22" y="8"/>
                  </a:cubicBezTo>
                  <a:cubicBezTo>
                    <a:pt x="22" y="8"/>
                    <a:pt x="22" y="8"/>
                    <a:pt x="22" y="8"/>
                  </a:cubicBezTo>
                  <a:cubicBezTo>
                    <a:pt x="22" y="8"/>
                    <a:pt x="22" y="8"/>
                    <a:pt x="22" y="8"/>
                  </a:cubicBezTo>
                  <a:cubicBezTo>
                    <a:pt x="21" y="8"/>
                    <a:pt x="21" y="8"/>
                    <a:pt x="21" y="8"/>
                  </a:cubicBezTo>
                  <a:cubicBezTo>
                    <a:pt x="21" y="8"/>
                    <a:pt x="21" y="8"/>
                    <a:pt x="21" y="8"/>
                  </a:cubicBezTo>
                  <a:cubicBezTo>
                    <a:pt x="20" y="8"/>
                    <a:pt x="20" y="8"/>
                    <a:pt x="20" y="8"/>
                  </a:cubicBezTo>
                  <a:cubicBezTo>
                    <a:pt x="20" y="8"/>
                    <a:pt x="20" y="8"/>
                    <a:pt x="20" y="8"/>
                  </a:cubicBezTo>
                  <a:cubicBezTo>
                    <a:pt x="20" y="8"/>
                    <a:pt x="20" y="8"/>
                    <a:pt x="20" y="8"/>
                  </a:cubicBezTo>
                  <a:cubicBezTo>
                    <a:pt x="19" y="8"/>
                    <a:pt x="19" y="8"/>
                    <a:pt x="19" y="8"/>
                  </a:cubicBezTo>
                  <a:cubicBezTo>
                    <a:pt x="19" y="7"/>
                    <a:pt x="19" y="7"/>
                    <a:pt x="19" y="7"/>
                  </a:cubicBezTo>
                  <a:cubicBezTo>
                    <a:pt x="19" y="7"/>
                    <a:pt x="19" y="7"/>
                    <a:pt x="19" y="7"/>
                  </a:cubicBezTo>
                  <a:cubicBezTo>
                    <a:pt x="18" y="7"/>
                    <a:pt x="18" y="7"/>
                    <a:pt x="18" y="7"/>
                  </a:cubicBezTo>
                  <a:cubicBezTo>
                    <a:pt x="18" y="7"/>
                    <a:pt x="18" y="6"/>
                    <a:pt x="17" y="6"/>
                  </a:cubicBezTo>
                  <a:cubicBezTo>
                    <a:pt x="17" y="6"/>
                    <a:pt x="17" y="6"/>
                    <a:pt x="17" y="6"/>
                  </a:cubicBezTo>
                  <a:cubicBezTo>
                    <a:pt x="17" y="6"/>
                    <a:pt x="17" y="6"/>
                    <a:pt x="17" y="6"/>
                  </a:cubicBezTo>
                  <a:cubicBezTo>
                    <a:pt x="16" y="5"/>
                    <a:pt x="16" y="5"/>
                    <a:pt x="16" y="5"/>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8" y="4"/>
                    <a:pt x="18" y="4"/>
                    <a:pt x="18" y="4"/>
                  </a:cubicBezTo>
                  <a:cubicBezTo>
                    <a:pt x="18" y="4"/>
                    <a:pt x="18" y="4"/>
                    <a:pt x="18" y="4"/>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1"/>
                    <a:pt x="16" y="1"/>
                    <a:pt x="16" y="1"/>
                  </a:cubicBezTo>
                  <a:cubicBezTo>
                    <a:pt x="16" y="0"/>
                    <a:pt x="16" y="0"/>
                    <a:pt x="15" y="0"/>
                  </a:cubicBezTo>
                  <a:cubicBezTo>
                    <a:pt x="15" y="0"/>
                    <a:pt x="15" y="0"/>
                    <a:pt x="15" y="0"/>
                  </a:cubicBezTo>
                  <a:cubicBezTo>
                    <a:pt x="15" y="0"/>
                    <a:pt x="15" y="0"/>
                    <a:pt x="15" y="0"/>
                  </a:cubicBezTo>
                  <a:cubicBezTo>
                    <a:pt x="15" y="0"/>
                    <a:pt x="15" y="0"/>
                    <a:pt x="15" y="0"/>
                  </a:cubicBezTo>
                  <a:cubicBezTo>
                    <a:pt x="14" y="1"/>
                    <a:pt x="14" y="1"/>
                    <a:pt x="14"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2"/>
                    <a:pt x="11" y="2"/>
                    <a:pt x="11"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6" y="3"/>
                  </a:cubicBezTo>
                  <a:cubicBezTo>
                    <a:pt x="6" y="3"/>
                    <a:pt x="6" y="3"/>
                    <a:pt x="6" y="3"/>
                  </a:cubicBezTo>
                  <a:cubicBezTo>
                    <a:pt x="5" y="3"/>
                    <a:pt x="5" y="3"/>
                    <a:pt x="4" y="3"/>
                  </a:cubicBezTo>
                  <a:cubicBezTo>
                    <a:pt x="4" y="3"/>
                    <a:pt x="4" y="3"/>
                    <a:pt x="3" y="4"/>
                  </a:cubicBezTo>
                  <a:cubicBezTo>
                    <a:pt x="3" y="4"/>
                    <a:pt x="3" y="4"/>
                    <a:pt x="3" y="4"/>
                  </a:cubicBezTo>
                  <a:cubicBezTo>
                    <a:pt x="3" y="4"/>
                    <a:pt x="3" y="4"/>
                    <a:pt x="3" y="4"/>
                  </a:cubicBezTo>
                  <a:cubicBezTo>
                    <a:pt x="3" y="4"/>
                    <a:pt x="3" y="4"/>
                    <a:pt x="3" y="4"/>
                  </a:cubicBezTo>
                  <a:cubicBezTo>
                    <a:pt x="3" y="4"/>
                    <a:pt x="3" y="4"/>
                    <a:pt x="2" y="4"/>
                  </a:cubicBezTo>
                  <a:cubicBezTo>
                    <a:pt x="2" y="4"/>
                    <a:pt x="2"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0" y="7"/>
                    <a:pt x="0" y="7"/>
                    <a:pt x="0" y="7"/>
                  </a:cubicBezTo>
                  <a:cubicBezTo>
                    <a:pt x="0" y="7"/>
                    <a:pt x="0" y="7"/>
                    <a:pt x="0" y="7"/>
                  </a:cubicBezTo>
                  <a:cubicBezTo>
                    <a:pt x="1" y="7"/>
                    <a:pt x="1" y="7"/>
                    <a:pt x="1" y="7"/>
                  </a:cubicBezTo>
                  <a:cubicBezTo>
                    <a:pt x="1" y="7"/>
                    <a:pt x="1" y="7"/>
                    <a:pt x="1" y="8"/>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2" name="Freeform 47"/>
            <p:cNvSpPr/>
            <p:nvPr/>
          </p:nvSpPr>
          <p:spPr bwMode="auto">
            <a:xfrm>
              <a:off x="2109479" y="5217579"/>
              <a:ext cx="35556" cy="23932"/>
            </a:xfrm>
            <a:custGeom>
              <a:avLst/>
              <a:gdLst>
                <a:gd name="T0" fmla="*/ 1 w 22"/>
                <a:gd name="T1" fmla="*/ 8 h 15"/>
                <a:gd name="T2" fmla="*/ 1 w 22"/>
                <a:gd name="T3" fmla="*/ 9 h 15"/>
                <a:gd name="T4" fmla="*/ 2 w 22"/>
                <a:gd name="T5" fmla="*/ 11 h 15"/>
                <a:gd name="T6" fmla="*/ 3 w 22"/>
                <a:gd name="T7" fmla="*/ 12 h 15"/>
                <a:gd name="T8" fmla="*/ 6 w 22"/>
                <a:gd name="T9" fmla="*/ 13 h 15"/>
                <a:gd name="T10" fmla="*/ 8 w 22"/>
                <a:gd name="T11" fmla="*/ 14 h 15"/>
                <a:gd name="T12" fmla="*/ 9 w 22"/>
                <a:gd name="T13" fmla="*/ 14 h 15"/>
                <a:gd name="T14" fmla="*/ 12 w 22"/>
                <a:gd name="T15" fmla="*/ 15 h 15"/>
                <a:gd name="T16" fmla="*/ 12 w 22"/>
                <a:gd name="T17" fmla="*/ 15 h 15"/>
                <a:gd name="T18" fmla="*/ 13 w 22"/>
                <a:gd name="T19" fmla="*/ 15 h 15"/>
                <a:gd name="T20" fmla="*/ 13 w 22"/>
                <a:gd name="T21" fmla="*/ 15 h 15"/>
                <a:gd name="T22" fmla="*/ 14 w 22"/>
                <a:gd name="T23" fmla="*/ 15 h 15"/>
                <a:gd name="T24" fmla="*/ 15 w 22"/>
                <a:gd name="T25" fmla="*/ 15 h 15"/>
                <a:gd name="T26" fmla="*/ 15 w 22"/>
                <a:gd name="T27" fmla="*/ 15 h 15"/>
                <a:gd name="T28" fmla="*/ 16 w 22"/>
                <a:gd name="T29" fmla="*/ 15 h 15"/>
                <a:gd name="T30" fmla="*/ 17 w 22"/>
                <a:gd name="T31" fmla="*/ 15 h 15"/>
                <a:gd name="T32" fmla="*/ 17 w 22"/>
                <a:gd name="T33" fmla="*/ 15 h 15"/>
                <a:gd name="T34" fmla="*/ 18 w 22"/>
                <a:gd name="T35" fmla="*/ 14 h 15"/>
                <a:gd name="T36" fmla="*/ 21 w 22"/>
                <a:gd name="T37" fmla="*/ 13 h 15"/>
                <a:gd name="T38" fmla="*/ 21 w 22"/>
                <a:gd name="T39" fmla="*/ 13 h 15"/>
                <a:gd name="T40" fmla="*/ 22 w 22"/>
                <a:gd name="T41" fmla="*/ 12 h 15"/>
                <a:gd name="T42" fmla="*/ 22 w 22"/>
                <a:gd name="T43" fmla="*/ 11 h 15"/>
                <a:gd name="T44" fmla="*/ 22 w 22"/>
                <a:gd name="T45" fmla="*/ 11 h 15"/>
                <a:gd name="T46" fmla="*/ 22 w 22"/>
                <a:gd name="T47" fmla="*/ 10 h 15"/>
                <a:gd name="T48" fmla="*/ 22 w 22"/>
                <a:gd name="T49" fmla="*/ 10 h 15"/>
                <a:gd name="T50" fmla="*/ 22 w 22"/>
                <a:gd name="T51" fmla="*/ 9 h 15"/>
                <a:gd name="T52" fmla="*/ 21 w 22"/>
                <a:gd name="T53" fmla="*/ 9 h 15"/>
                <a:gd name="T54" fmla="*/ 21 w 22"/>
                <a:gd name="T55" fmla="*/ 8 h 15"/>
                <a:gd name="T56" fmla="*/ 19 w 22"/>
                <a:gd name="T57" fmla="*/ 7 h 15"/>
                <a:gd name="T58" fmla="*/ 19 w 22"/>
                <a:gd name="T59" fmla="*/ 7 h 15"/>
                <a:gd name="T60" fmla="*/ 16 w 22"/>
                <a:gd name="T61" fmla="*/ 8 h 15"/>
                <a:gd name="T62" fmla="*/ 15 w 22"/>
                <a:gd name="T63" fmla="*/ 8 h 15"/>
                <a:gd name="T64" fmla="*/ 14 w 22"/>
                <a:gd name="T65" fmla="*/ 8 h 15"/>
                <a:gd name="T66" fmla="*/ 13 w 22"/>
                <a:gd name="T67" fmla="*/ 8 h 15"/>
                <a:gd name="T68" fmla="*/ 12 w 22"/>
                <a:gd name="T69" fmla="*/ 8 h 15"/>
                <a:gd name="T70" fmla="*/ 11 w 22"/>
                <a:gd name="T71" fmla="*/ 9 h 15"/>
                <a:gd name="T72" fmla="*/ 9 w 22"/>
                <a:gd name="T73" fmla="*/ 9 h 15"/>
                <a:gd name="T74" fmla="*/ 9 w 22"/>
                <a:gd name="T75" fmla="*/ 9 h 15"/>
                <a:gd name="T76" fmla="*/ 6 w 22"/>
                <a:gd name="T77" fmla="*/ 6 h 15"/>
                <a:gd name="T78" fmla="*/ 7 w 22"/>
                <a:gd name="T79" fmla="*/ 6 h 15"/>
                <a:gd name="T80" fmla="*/ 7 w 22"/>
                <a:gd name="T81" fmla="*/ 5 h 15"/>
                <a:gd name="T82" fmla="*/ 8 w 22"/>
                <a:gd name="T83" fmla="*/ 5 h 15"/>
                <a:gd name="T84" fmla="*/ 8 w 22"/>
                <a:gd name="T85" fmla="*/ 5 h 15"/>
                <a:gd name="T86" fmla="*/ 9 w 22"/>
                <a:gd name="T87" fmla="*/ 5 h 15"/>
                <a:gd name="T88" fmla="*/ 9 w 22"/>
                <a:gd name="T89" fmla="*/ 5 h 15"/>
                <a:gd name="T90" fmla="*/ 10 w 22"/>
                <a:gd name="T91" fmla="*/ 4 h 15"/>
                <a:gd name="T92" fmla="*/ 11 w 22"/>
                <a:gd name="T93" fmla="*/ 3 h 15"/>
                <a:gd name="T94" fmla="*/ 11 w 22"/>
                <a:gd name="T95" fmla="*/ 3 h 15"/>
                <a:gd name="T96" fmla="*/ 11 w 22"/>
                <a:gd name="T97" fmla="*/ 2 h 15"/>
                <a:gd name="T98" fmla="*/ 11 w 22"/>
                <a:gd name="T99" fmla="*/ 0 h 15"/>
                <a:gd name="T100" fmla="*/ 10 w 22"/>
                <a:gd name="T101" fmla="*/ 0 h 15"/>
                <a:gd name="T102" fmla="*/ 8 w 22"/>
                <a:gd name="T103" fmla="*/ 0 h 15"/>
                <a:gd name="T104" fmla="*/ 7 w 22"/>
                <a:gd name="T105" fmla="*/ 0 h 15"/>
                <a:gd name="T106" fmla="*/ 6 w 22"/>
                <a:gd name="T107" fmla="*/ 0 h 15"/>
                <a:gd name="T108" fmla="*/ 3 w 22"/>
                <a:gd name="T109" fmla="*/ 1 h 15"/>
                <a:gd name="T110" fmla="*/ 2 w 22"/>
                <a:gd name="T111" fmla="*/ 2 h 15"/>
                <a:gd name="T112" fmla="*/ 2 w 22"/>
                <a:gd name="T113" fmla="*/ 2 h 15"/>
                <a:gd name="T114" fmla="*/ 1 w 22"/>
                <a:gd name="T115" fmla="*/ 4 h 15"/>
                <a:gd name="T116" fmla="*/ 0 w 22"/>
                <a:gd name="T117" fmla="*/ 5 h 15"/>
                <a:gd name="T118" fmla="*/ 0 w 22"/>
                <a:gd name="T1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15">
                  <a:moveTo>
                    <a:pt x="0" y="6"/>
                  </a:move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1" y="10"/>
                    <a:pt x="1" y="10"/>
                    <a:pt x="2" y="10"/>
                  </a:cubicBezTo>
                  <a:cubicBezTo>
                    <a:pt x="2" y="10"/>
                    <a:pt x="2" y="10"/>
                    <a:pt x="2" y="10"/>
                  </a:cubicBezTo>
                  <a:cubicBezTo>
                    <a:pt x="2" y="10"/>
                    <a:pt x="2" y="10"/>
                    <a:pt x="2" y="11"/>
                  </a:cubicBezTo>
                  <a:cubicBezTo>
                    <a:pt x="2" y="11"/>
                    <a:pt x="3" y="11"/>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5" y="13"/>
                    <a:pt x="5" y="13"/>
                    <a:pt x="6" y="13"/>
                  </a:cubicBezTo>
                  <a:cubicBezTo>
                    <a:pt x="6" y="13"/>
                    <a:pt x="6" y="13"/>
                    <a:pt x="6" y="13"/>
                  </a:cubicBezTo>
                  <a:cubicBezTo>
                    <a:pt x="6" y="13"/>
                    <a:pt x="6" y="13"/>
                    <a:pt x="6" y="13"/>
                  </a:cubicBezTo>
                  <a:cubicBezTo>
                    <a:pt x="6" y="13"/>
                    <a:pt x="6" y="13"/>
                    <a:pt x="6" y="13"/>
                  </a:cubicBezTo>
                  <a:cubicBezTo>
                    <a:pt x="7" y="14"/>
                    <a:pt x="7" y="14"/>
                    <a:pt x="7" y="14"/>
                  </a:cubicBezTo>
                  <a:cubicBezTo>
                    <a:pt x="7"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10" y="14"/>
                    <a:pt x="10" y="14"/>
                    <a:pt x="10" y="14"/>
                  </a:cubicBezTo>
                  <a:cubicBezTo>
                    <a:pt x="10" y="14"/>
                    <a:pt x="10" y="14"/>
                    <a:pt x="10" y="14"/>
                  </a:cubicBezTo>
                  <a:cubicBezTo>
                    <a:pt x="11" y="15"/>
                    <a:pt x="11" y="15"/>
                    <a:pt x="11"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4" y="15"/>
                    <a:pt x="14" y="15"/>
                  </a:cubicBezTo>
                  <a:cubicBezTo>
                    <a:pt x="14" y="15"/>
                    <a:pt x="14" y="15"/>
                    <a:pt x="14" y="15"/>
                  </a:cubicBezTo>
                  <a:cubicBezTo>
                    <a:pt x="14" y="15"/>
                    <a:pt x="14" y="15"/>
                    <a:pt x="14"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5"/>
                    <a:pt x="18" y="15"/>
                    <a:pt x="18" y="15"/>
                  </a:cubicBezTo>
                  <a:cubicBezTo>
                    <a:pt x="18" y="15"/>
                    <a:pt x="18" y="15"/>
                    <a:pt x="18" y="15"/>
                  </a:cubicBezTo>
                  <a:cubicBezTo>
                    <a:pt x="18" y="15"/>
                    <a:pt x="18" y="15"/>
                    <a:pt x="18" y="14"/>
                  </a:cubicBezTo>
                  <a:cubicBezTo>
                    <a:pt x="19" y="14"/>
                    <a:pt x="19" y="14"/>
                    <a:pt x="19" y="14"/>
                  </a:cubicBezTo>
                  <a:cubicBezTo>
                    <a:pt x="19" y="14"/>
                    <a:pt x="19" y="14"/>
                    <a:pt x="19" y="14"/>
                  </a:cubicBezTo>
                  <a:cubicBezTo>
                    <a:pt x="20" y="14"/>
                    <a:pt x="20" y="14"/>
                    <a:pt x="20" y="14"/>
                  </a:cubicBezTo>
                  <a:cubicBezTo>
                    <a:pt x="20" y="14"/>
                    <a:pt x="20"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1" y="9"/>
                    <a:pt x="21" y="9"/>
                    <a:pt x="21" y="9"/>
                  </a:cubicBezTo>
                  <a:cubicBezTo>
                    <a:pt x="21" y="9"/>
                    <a:pt x="21" y="9"/>
                    <a:pt x="21" y="9"/>
                  </a:cubicBezTo>
                  <a:cubicBezTo>
                    <a:pt x="21" y="9"/>
                    <a:pt x="21" y="9"/>
                    <a:pt x="21" y="9"/>
                  </a:cubicBezTo>
                  <a:cubicBezTo>
                    <a:pt x="21" y="8"/>
                    <a:pt x="21" y="8"/>
                    <a:pt x="21" y="8"/>
                  </a:cubicBezTo>
                  <a:cubicBezTo>
                    <a:pt x="21" y="8"/>
                    <a:pt x="21" y="8"/>
                    <a:pt x="21" y="8"/>
                  </a:cubicBezTo>
                  <a:cubicBezTo>
                    <a:pt x="21" y="8"/>
                    <a:pt x="21" y="8"/>
                    <a:pt x="21" y="8"/>
                  </a:cubicBezTo>
                  <a:cubicBezTo>
                    <a:pt x="20" y="8"/>
                    <a:pt x="20" y="8"/>
                    <a:pt x="20" y="8"/>
                  </a:cubicBezTo>
                  <a:cubicBezTo>
                    <a:pt x="20" y="8"/>
                    <a:pt x="20" y="8"/>
                    <a:pt x="20" y="8"/>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7" y="8"/>
                  </a:cubicBezTo>
                  <a:cubicBezTo>
                    <a:pt x="17" y="8"/>
                    <a:pt x="17" y="8"/>
                    <a:pt x="17" y="8"/>
                  </a:cubicBezTo>
                  <a:cubicBezTo>
                    <a:pt x="16" y="8"/>
                    <a:pt x="16" y="8"/>
                    <a:pt x="16"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4" y="8"/>
                  </a:cubicBezTo>
                  <a:cubicBezTo>
                    <a:pt x="14" y="8"/>
                    <a:pt x="14" y="8"/>
                    <a:pt x="14" y="8"/>
                  </a:cubicBezTo>
                  <a:cubicBezTo>
                    <a:pt x="14" y="8"/>
                    <a:pt x="14" y="8"/>
                    <a:pt x="14" y="8"/>
                  </a:cubicBezTo>
                  <a:cubicBezTo>
                    <a:pt x="14" y="8"/>
                    <a:pt x="14" y="8"/>
                    <a:pt x="14" y="8"/>
                  </a:cubicBezTo>
                  <a:cubicBezTo>
                    <a:pt x="14" y="8"/>
                    <a:pt x="14" y="8"/>
                    <a:pt x="14" y="8"/>
                  </a:cubicBezTo>
                  <a:cubicBezTo>
                    <a:pt x="14" y="8"/>
                    <a:pt x="14" y="8"/>
                    <a:pt x="14"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9"/>
                    <a:pt x="11" y="9"/>
                    <a:pt x="11" y="9"/>
                  </a:cubicBezTo>
                  <a:cubicBezTo>
                    <a:pt x="11" y="9"/>
                    <a:pt x="11" y="9"/>
                    <a:pt x="11" y="9"/>
                  </a:cubicBezTo>
                  <a:cubicBezTo>
                    <a:pt x="11" y="9"/>
                    <a:pt x="11" y="9"/>
                    <a:pt x="11" y="9"/>
                  </a:cubicBezTo>
                  <a:cubicBezTo>
                    <a:pt x="10" y="9"/>
                    <a:pt x="10" y="9"/>
                    <a:pt x="10" y="9"/>
                  </a:cubicBezTo>
                  <a:cubicBezTo>
                    <a:pt x="10" y="9"/>
                    <a:pt x="10" y="9"/>
                    <a:pt x="10" y="9"/>
                  </a:cubicBezTo>
                  <a:cubicBezTo>
                    <a:pt x="10" y="9"/>
                    <a:pt x="9" y="9"/>
                    <a:pt x="9" y="9"/>
                  </a:cubicBezTo>
                  <a:cubicBezTo>
                    <a:pt x="9" y="9"/>
                    <a:pt x="9" y="9"/>
                    <a:pt x="9" y="9"/>
                  </a:cubicBezTo>
                  <a:cubicBezTo>
                    <a:pt x="9" y="9"/>
                    <a:pt x="9" y="9"/>
                    <a:pt x="9" y="9"/>
                  </a:cubicBezTo>
                  <a:cubicBezTo>
                    <a:pt x="9" y="9"/>
                    <a:pt x="9" y="9"/>
                    <a:pt x="9" y="9"/>
                  </a:cubicBezTo>
                  <a:cubicBezTo>
                    <a:pt x="9" y="9"/>
                    <a:pt x="9" y="9"/>
                    <a:pt x="9" y="9"/>
                  </a:cubicBezTo>
                  <a:cubicBezTo>
                    <a:pt x="8" y="9"/>
                    <a:pt x="8" y="9"/>
                    <a:pt x="8" y="9"/>
                  </a:cubicBezTo>
                  <a:cubicBezTo>
                    <a:pt x="7" y="7"/>
                    <a:pt x="7" y="7"/>
                    <a:pt x="7" y="7"/>
                  </a:cubicBezTo>
                  <a:cubicBezTo>
                    <a:pt x="7" y="7"/>
                    <a:pt x="6" y="7"/>
                    <a:pt x="6" y="7"/>
                  </a:cubicBezTo>
                  <a:cubicBezTo>
                    <a:pt x="6" y="6"/>
                    <a:pt x="6" y="6"/>
                    <a:pt x="6" y="6"/>
                  </a:cubicBezTo>
                  <a:cubicBezTo>
                    <a:pt x="6" y="6"/>
                    <a:pt x="6" y="6"/>
                    <a:pt x="6" y="6"/>
                  </a:cubicBezTo>
                  <a:cubicBezTo>
                    <a:pt x="7" y="5"/>
                    <a:pt x="7" y="5"/>
                    <a:pt x="7" y="5"/>
                  </a:cubicBezTo>
                  <a:cubicBezTo>
                    <a:pt x="7" y="6"/>
                    <a:pt x="7" y="6"/>
                    <a:pt x="7" y="6"/>
                  </a:cubicBezTo>
                  <a:cubicBezTo>
                    <a:pt x="7" y="6"/>
                    <a:pt x="7" y="6"/>
                    <a:pt x="7" y="6"/>
                  </a:cubicBezTo>
                  <a:cubicBezTo>
                    <a:pt x="7" y="6"/>
                    <a:pt x="7" y="6"/>
                    <a:pt x="7" y="6"/>
                  </a:cubicBezTo>
                  <a:cubicBezTo>
                    <a:pt x="7" y="5"/>
                    <a:pt x="7" y="5"/>
                    <a:pt x="7" y="5"/>
                  </a:cubicBezTo>
                  <a:cubicBezTo>
                    <a:pt x="7" y="5"/>
                    <a:pt x="7" y="5"/>
                    <a:pt x="7" y="5"/>
                  </a:cubicBezTo>
                  <a:cubicBezTo>
                    <a:pt x="7" y="5"/>
                    <a:pt x="7" y="5"/>
                    <a:pt x="7" y="5"/>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5"/>
                    <a:pt x="10" y="4"/>
                    <a:pt x="10" y="4"/>
                  </a:cubicBezTo>
                  <a:cubicBezTo>
                    <a:pt x="10" y="4"/>
                    <a:pt x="10" y="4"/>
                    <a:pt x="10"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2"/>
                    <a:pt x="11" y="2"/>
                  </a:cubicBezTo>
                  <a:cubicBezTo>
                    <a:pt x="11" y="2"/>
                    <a:pt x="11" y="2"/>
                    <a:pt x="11" y="2"/>
                  </a:cubicBezTo>
                  <a:cubicBezTo>
                    <a:pt x="11" y="2"/>
                    <a:pt x="11" y="2"/>
                    <a:pt x="11" y="2"/>
                  </a:cubicBezTo>
                  <a:cubicBezTo>
                    <a:pt x="11" y="2"/>
                    <a:pt x="11" y="2"/>
                    <a:pt x="11" y="2"/>
                  </a:cubicBezTo>
                  <a:cubicBezTo>
                    <a:pt x="11" y="1"/>
                    <a:pt x="11" y="1"/>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3" y="1"/>
                    <a:pt x="3" y="1"/>
                    <a:pt x="3" y="1"/>
                  </a:cubicBezTo>
                  <a:cubicBezTo>
                    <a:pt x="3" y="1"/>
                    <a:pt x="3" y="1"/>
                    <a:pt x="3" y="1"/>
                  </a:cubicBezTo>
                  <a:cubicBezTo>
                    <a:pt x="3" y="1"/>
                    <a:pt x="3" y="1"/>
                    <a:pt x="3" y="1"/>
                  </a:cubicBezTo>
                  <a:cubicBezTo>
                    <a:pt x="3" y="1"/>
                    <a:pt x="3" y="1"/>
                    <a:pt x="3" y="1"/>
                  </a:cubicBezTo>
                  <a:cubicBezTo>
                    <a:pt x="2" y="1"/>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3"/>
                  </a:cubicBezTo>
                  <a:cubicBezTo>
                    <a:pt x="1" y="3"/>
                    <a:pt x="1" y="3"/>
                    <a:pt x="1" y="3"/>
                  </a:cubicBezTo>
                  <a:cubicBezTo>
                    <a:pt x="1" y="3"/>
                    <a:pt x="1" y="3"/>
                    <a:pt x="1" y="3"/>
                  </a:cubicBezTo>
                  <a:cubicBezTo>
                    <a:pt x="1" y="3"/>
                    <a:pt x="1" y="4"/>
                    <a:pt x="1" y="4"/>
                  </a:cubicBezTo>
                  <a:cubicBezTo>
                    <a:pt x="1" y="4"/>
                    <a:pt x="1" y="4"/>
                    <a:pt x="0" y="4"/>
                  </a:cubicBezTo>
                  <a:cubicBezTo>
                    <a:pt x="0" y="4"/>
                    <a:pt x="0" y="4"/>
                    <a:pt x="0" y="4"/>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6"/>
                    <a:pt x="0" y="6"/>
                    <a:pt x="0" y="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3" name="Freeform 48"/>
            <p:cNvSpPr/>
            <p:nvPr/>
          </p:nvSpPr>
          <p:spPr bwMode="auto">
            <a:xfrm>
              <a:off x="2084863" y="5205955"/>
              <a:ext cx="21197" cy="19145"/>
            </a:xfrm>
            <a:custGeom>
              <a:avLst/>
              <a:gdLst>
                <a:gd name="T0" fmla="*/ 0 w 13"/>
                <a:gd name="T1" fmla="*/ 10 h 12"/>
                <a:gd name="T2" fmla="*/ 0 w 13"/>
                <a:gd name="T3" fmla="*/ 11 h 12"/>
                <a:gd name="T4" fmla="*/ 1 w 13"/>
                <a:gd name="T5" fmla="*/ 12 h 12"/>
                <a:gd name="T6" fmla="*/ 1 w 13"/>
                <a:gd name="T7" fmla="*/ 12 h 12"/>
                <a:gd name="T8" fmla="*/ 1 w 13"/>
                <a:gd name="T9" fmla="*/ 12 h 12"/>
                <a:gd name="T10" fmla="*/ 2 w 13"/>
                <a:gd name="T11" fmla="*/ 12 h 12"/>
                <a:gd name="T12" fmla="*/ 2 w 13"/>
                <a:gd name="T13" fmla="*/ 12 h 12"/>
                <a:gd name="T14" fmla="*/ 2 w 13"/>
                <a:gd name="T15" fmla="*/ 12 h 12"/>
                <a:gd name="T16" fmla="*/ 3 w 13"/>
                <a:gd name="T17" fmla="*/ 12 h 12"/>
                <a:gd name="T18" fmla="*/ 3 w 13"/>
                <a:gd name="T19" fmla="*/ 12 h 12"/>
                <a:gd name="T20" fmla="*/ 3 w 13"/>
                <a:gd name="T21" fmla="*/ 12 h 12"/>
                <a:gd name="T22" fmla="*/ 3 w 13"/>
                <a:gd name="T23" fmla="*/ 12 h 12"/>
                <a:gd name="T24" fmla="*/ 4 w 13"/>
                <a:gd name="T25" fmla="*/ 12 h 12"/>
                <a:gd name="T26" fmla="*/ 4 w 13"/>
                <a:gd name="T27" fmla="*/ 12 h 12"/>
                <a:gd name="T28" fmla="*/ 6 w 13"/>
                <a:gd name="T29" fmla="*/ 11 h 12"/>
                <a:gd name="T30" fmla="*/ 6 w 13"/>
                <a:gd name="T31" fmla="*/ 11 h 12"/>
                <a:gd name="T32" fmla="*/ 7 w 13"/>
                <a:gd name="T33" fmla="*/ 11 h 12"/>
                <a:gd name="T34" fmla="*/ 7 w 13"/>
                <a:gd name="T35" fmla="*/ 10 h 12"/>
                <a:gd name="T36" fmla="*/ 10 w 13"/>
                <a:gd name="T37" fmla="*/ 8 h 12"/>
                <a:gd name="T38" fmla="*/ 10 w 13"/>
                <a:gd name="T39" fmla="*/ 8 h 12"/>
                <a:gd name="T40" fmla="*/ 10 w 13"/>
                <a:gd name="T41" fmla="*/ 8 h 12"/>
                <a:gd name="T42" fmla="*/ 10 w 13"/>
                <a:gd name="T43" fmla="*/ 8 h 12"/>
                <a:gd name="T44" fmla="*/ 11 w 13"/>
                <a:gd name="T45" fmla="*/ 7 h 12"/>
                <a:gd name="T46" fmla="*/ 11 w 13"/>
                <a:gd name="T47" fmla="*/ 7 h 12"/>
                <a:gd name="T48" fmla="*/ 11 w 13"/>
                <a:gd name="T49" fmla="*/ 7 h 12"/>
                <a:gd name="T50" fmla="*/ 11 w 13"/>
                <a:gd name="T51" fmla="*/ 6 h 12"/>
                <a:gd name="T52" fmla="*/ 11 w 13"/>
                <a:gd name="T53" fmla="*/ 6 h 12"/>
                <a:gd name="T54" fmla="*/ 11 w 13"/>
                <a:gd name="T55" fmla="*/ 6 h 12"/>
                <a:gd name="T56" fmla="*/ 12 w 13"/>
                <a:gd name="T57" fmla="*/ 5 h 12"/>
                <a:gd name="T58" fmla="*/ 12 w 13"/>
                <a:gd name="T59" fmla="*/ 5 h 12"/>
                <a:gd name="T60" fmla="*/ 12 w 13"/>
                <a:gd name="T61" fmla="*/ 4 h 12"/>
                <a:gd name="T62" fmla="*/ 13 w 13"/>
                <a:gd name="T63" fmla="*/ 3 h 12"/>
                <a:gd name="T64" fmla="*/ 13 w 13"/>
                <a:gd name="T65" fmla="*/ 3 h 12"/>
                <a:gd name="T66" fmla="*/ 13 w 13"/>
                <a:gd name="T67" fmla="*/ 2 h 12"/>
                <a:gd name="T68" fmla="*/ 13 w 13"/>
                <a:gd name="T69" fmla="*/ 2 h 12"/>
                <a:gd name="T70" fmla="*/ 13 w 13"/>
                <a:gd name="T71" fmla="*/ 1 h 12"/>
                <a:gd name="T72" fmla="*/ 12 w 13"/>
                <a:gd name="T73" fmla="*/ 1 h 12"/>
                <a:gd name="T74" fmla="*/ 12 w 13"/>
                <a:gd name="T75" fmla="*/ 0 h 12"/>
                <a:gd name="T76" fmla="*/ 12 w 13"/>
                <a:gd name="T77" fmla="*/ 0 h 12"/>
                <a:gd name="T78" fmla="*/ 12 w 13"/>
                <a:gd name="T79" fmla="*/ 0 h 12"/>
                <a:gd name="T80" fmla="*/ 12 w 13"/>
                <a:gd name="T81" fmla="*/ 0 h 12"/>
                <a:gd name="T82" fmla="*/ 12 w 13"/>
                <a:gd name="T83" fmla="*/ 0 h 12"/>
                <a:gd name="T84" fmla="*/ 11 w 13"/>
                <a:gd name="T85" fmla="*/ 0 h 12"/>
                <a:gd name="T86" fmla="*/ 11 w 13"/>
                <a:gd name="T87" fmla="*/ 0 h 12"/>
                <a:gd name="T88" fmla="*/ 11 w 13"/>
                <a:gd name="T89" fmla="*/ 0 h 12"/>
                <a:gd name="T90" fmla="*/ 11 w 13"/>
                <a:gd name="T91" fmla="*/ 0 h 12"/>
                <a:gd name="T92" fmla="*/ 10 w 13"/>
                <a:gd name="T93" fmla="*/ 0 h 12"/>
                <a:gd name="T94" fmla="*/ 10 w 13"/>
                <a:gd name="T95" fmla="*/ 0 h 12"/>
                <a:gd name="T96" fmla="*/ 10 w 13"/>
                <a:gd name="T97" fmla="*/ 0 h 12"/>
                <a:gd name="T98" fmla="*/ 8 w 13"/>
                <a:gd name="T99" fmla="*/ 2 h 12"/>
                <a:gd name="T100" fmla="*/ 7 w 13"/>
                <a:gd name="T101" fmla="*/ 2 h 12"/>
                <a:gd name="T102" fmla="*/ 7 w 13"/>
                <a:gd name="T103" fmla="*/ 2 h 12"/>
                <a:gd name="T104" fmla="*/ 2 w 13"/>
                <a:gd name="T105" fmla="*/ 6 h 12"/>
                <a:gd name="T106" fmla="*/ 2 w 13"/>
                <a:gd name="T107" fmla="*/ 6 h 12"/>
                <a:gd name="T108" fmla="*/ 1 w 13"/>
                <a:gd name="T109" fmla="*/ 7 h 12"/>
                <a:gd name="T110" fmla="*/ 1 w 13"/>
                <a:gd name="T111" fmla="*/ 8 h 12"/>
                <a:gd name="T112" fmla="*/ 1 w 13"/>
                <a:gd name="T113" fmla="*/ 8 h 12"/>
                <a:gd name="T114" fmla="*/ 0 w 13"/>
                <a:gd name="T115" fmla="*/ 8 h 12"/>
                <a:gd name="T116" fmla="*/ 0 w 13"/>
                <a:gd name="T117" fmla="*/ 9 h 12"/>
                <a:gd name="T118" fmla="*/ 0 w 13"/>
                <a:gd name="T119" fmla="*/ 9 h 12"/>
                <a:gd name="T120" fmla="*/ 0 w 13"/>
                <a:gd name="T121" fmla="*/ 9 h 12"/>
                <a:gd name="T122" fmla="*/ 0 w 13"/>
                <a:gd name="T123" fmla="*/ 9 h 12"/>
                <a:gd name="T124" fmla="*/ 0 w 13"/>
                <a:gd name="T12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12">
                  <a:moveTo>
                    <a:pt x="0" y="10"/>
                  </a:moveTo>
                  <a:cubicBezTo>
                    <a:pt x="0" y="10"/>
                    <a:pt x="0" y="10"/>
                    <a:pt x="0" y="10"/>
                  </a:cubicBezTo>
                  <a:cubicBezTo>
                    <a:pt x="0" y="10"/>
                    <a:pt x="0" y="10"/>
                    <a:pt x="0" y="10"/>
                  </a:cubicBezTo>
                  <a:cubicBezTo>
                    <a:pt x="0" y="11"/>
                    <a:pt x="0" y="11"/>
                    <a:pt x="0" y="11"/>
                  </a:cubicBezTo>
                  <a:cubicBezTo>
                    <a:pt x="1" y="11"/>
                    <a:pt x="1" y="11"/>
                    <a:pt x="1" y="12"/>
                  </a:cubicBezTo>
                  <a:cubicBezTo>
                    <a:pt x="1"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4" y="12"/>
                    <a:pt x="4" y="12"/>
                    <a:pt x="4" y="12"/>
                  </a:cubicBezTo>
                  <a:cubicBezTo>
                    <a:pt x="4" y="12"/>
                    <a:pt x="4" y="12"/>
                    <a:pt x="4" y="12"/>
                  </a:cubicBezTo>
                  <a:cubicBezTo>
                    <a:pt x="5" y="12"/>
                    <a:pt x="5" y="12"/>
                    <a:pt x="6" y="11"/>
                  </a:cubicBezTo>
                  <a:cubicBezTo>
                    <a:pt x="6" y="11"/>
                    <a:pt x="6" y="11"/>
                    <a:pt x="6" y="11"/>
                  </a:cubicBezTo>
                  <a:cubicBezTo>
                    <a:pt x="6" y="11"/>
                    <a:pt x="6" y="11"/>
                    <a:pt x="6" y="11"/>
                  </a:cubicBezTo>
                  <a:cubicBezTo>
                    <a:pt x="6" y="11"/>
                    <a:pt x="6" y="11"/>
                    <a:pt x="6" y="11"/>
                  </a:cubicBezTo>
                  <a:cubicBezTo>
                    <a:pt x="7" y="11"/>
                    <a:pt x="7" y="11"/>
                    <a:pt x="7" y="11"/>
                  </a:cubicBezTo>
                  <a:cubicBezTo>
                    <a:pt x="7" y="10"/>
                    <a:pt x="7" y="10"/>
                    <a:pt x="7" y="10"/>
                  </a:cubicBezTo>
                  <a:cubicBezTo>
                    <a:pt x="7" y="10"/>
                    <a:pt x="7" y="10"/>
                    <a:pt x="7" y="10"/>
                  </a:cubicBezTo>
                  <a:cubicBezTo>
                    <a:pt x="8" y="9"/>
                    <a:pt x="8" y="9"/>
                    <a:pt x="8" y="9"/>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3" y="4"/>
                    <a:pt x="13" y="4"/>
                  </a:cubicBezTo>
                  <a:cubicBezTo>
                    <a:pt x="13" y="4"/>
                    <a:pt x="13" y="4"/>
                    <a:pt x="13" y="3"/>
                  </a:cubicBezTo>
                  <a:cubicBezTo>
                    <a:pt x="13" y="3"/>
                    <a:pt x="13" y="3"/>
                    <a:pt x="13" y="3"/>
                  </a:cubicBezTo>
                  <a:cubicBezTo>
                    <a:pt x="13"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1"/>
                    <a:pt x="13" y="1"/>
                  </a:cubicBezTo>
                  <a:cubicBezTo>
                    <a:pt x="13" y="1"/>
                    <a:pt x="13" y="1"/>
                    <a:pt x="12" y="1"/>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9" y="1"/>
                    <a:pt x="9" y="1"/>
                    <a:pt x="9" y="1"/>
                  </a:cubicBezTo>
                  <a:cubicBezTo>
                    <a:pt x="9" y="1"/>
                    <a:pt x="8" y="1"/>
                    <a:pt x="8" y="2"/>
                  </a:cubicBezTo>
                  <a:cubicBezTo>
                    <a:pt x="8" y="2"/>
                    <a:pt x="8" y="2"/>
                    <a:pt x="8" y="2"/>
                  </a:cubicBezTo>
                  <a:cubicBezTo>
                    <a:pt x="8" y="2"/>
                    <a:pt x="7" y="2"/>
                    <a:pt x="7" y="2"/>
                  </a:cubicBezTo>
                  <a:cubicBezTo>
                    <a:pt x="7" y="2"/>
                    <a:pt x="7" y="2"/>
                    <a:pt x="7" y="2"/>
                  </a:cubicBezTo>
                  <a:cubicBezTo>
                    <a:pt x="7" y="2"/>
                    <a:pt x="7" y="2"/>
                    <a:pt x="7" y="2"/>
                  </a:cubicBezTo>
                  <a:cubicBezTo>
                    <a:pt x="2" y="6"/>
                    <a:pt x="2" y="6"/>
                    <a:pt x="2" y="6"/>
                  </a:cubicBezTo>
                  <a:cubicBezTo>
                    <a:pt x="2" y="6"/>
                    <a:pt x="2" y="6"/>
                    <a:pt x="2" y="6"/>
                  </a:cubicBezTo>
                  <a:cubicBezTo>
                    <a:pt x="2" y="6"/>
                    <a:pt x="2" y="6"/>
                    <a:pt x="2" y="6"/>
                  </a:cubicBezTo>
                  <a:cubicBezTo>
                    <a:pt x="2" y="6"/>
                    <a:pt x="2" y="6"/>
                    <a:pt x="2" y="6"/>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4" name="Freeform 49"/>
            <p:cNvSpPr/>
            <p:nvPr/>
          </p:nvSpPr>
          <p:spPr bwMode="auto">
            <a:xfrm>
              <a:off x="1541274" y="5220314"/>
              <a:ext cx="94359" cy="97778"/>
            </a:xfrm>
            <a:custGeom>
              <a:avLst/>
              <a:gdLst>
                <a:gd name="T0" fmla="*/ 3 w 58"/>
                <a:gd name="T1" fmla="*/ 8 h 60"/>
                <a:gd name="T2" fmla="*/ 21 w 58"/>
                <a:gd name="T3" fmla="*/ 32 h 60"/>
                <a:gd name="T4" fmla="*/ 26 w 58"/>
                <a:gd name="T5" fmla="*/ 41 h 60"/>
                <a:gd name="T6" fmla="*/ 17 w 58"/>
                <a:gd name="T7" fmla="*/ 54 h 60"/>
                <a:gd name="T8" fmla="*/ 16 w 58"/>
                <a:gd name="T9" fmla="*/ 56 h 60"/>
                <a:gd name="T10" fmla="*/ 15 w 58"/>
                <a:gd name="T11" fmla="*/ 58 h 60"/>
                <a:gd name="T12" fmla="*/ 14 w 58"/>
                <a:gd name="T13" fmla="*/ 60 h 60"/>
                <a:gd name="T14" fmla="*/ 20 w 58"/>
                <a:gd name="T15" fmla="*/ 60 h 60"/>
                <a:gd name="T16" fmla="*/ 21 w 58"/>
                <a:gd name="T17" fmla="*/ 60 h 60"/>
                <a:gd name="T18" fmla="*/ 22 w 58"/>
                <a:gd name="T19" fmla="*/ 59 h 60"/>
                <a:gd name="T20" fmla="*/ 22 w 58"/>
                <a:gd name="T21" fmla="*/ 59 h 60"/>
                <a:gd name="T22" fmla="*/ 24 w 58"/>
                <a:gd name="T23" fmla="*/ 56 h 60"/>
                <a:gd name="T24" fmla="*/ 33 w 58"/>
                <a:gd name="T25" fmla="*/ 44 h 60"/>
                <a:gd name="T26" fmla="*/ 50 w 58"/>
                <a:gd name="T27" fmla="*/ 28 h 60"/>
                <a:gd name="T28" fmla="*/ 54 w 58"/>
                <a:gd name="T29" fmla="*/ 26 h 60"/>
                <a:gd name="T30" fmla="*/ 55 w 58"/>
                <a:gd name="T31" fmla="*/ 26 h 60"/>
                <a:gd name="T32" fmla="*/ 57 w 58"/>
                <a:gd name="T33" fmla="*/ 25 h 60"/>
                <a:gd name="T34" fmla="*/ 58 w 58"/>
                <a:gd name="T35" fmla="*/ 23 h 60"/>
                <a:gd name="T36" fmla="*/ 58 w 58"/>
                <a:gd name="T37" fmla="*/ 22 h 60"/>
                <a:gd name="T38" fmla="*/ 58 w 58"/>
                <a:gd name="T39" fmla="*/ 21 h 60"/>
                <a:gd name="T40" fmla="*/ 58 w 58"/>
                <a:gd name="T41" fmla="*/ 20 h 60"/>
                <a:gd name="T42" fmla="*/ 58 w 58"/>
                <a:gd name="T43" fmla="*/ 20 h 60"/>
                <a:gd name="T44" fmla="*/ 57 w 58"/>
                <a:gd name="T45" fmla="*/ 19 h 60"/>
                <a:gd name="T46" fmla="*/ 56 w 58"/>
                <a:gd name="T47" fmla="*/ 19 h 60"/>
                <a:gd name="T48" fmla="*/ 54 w 58"/>
                <a:gd name="T49" fmla="*/ 18 h 60"/>
                <a:gd name="T50" fmla="*/ 52 w 58"/>
                <a:gd name="T51" fmla="*/ 19 h 60"/>
                <a:gd name="T52" fmla="*/ 50 w 58"/>
                <a:gd name="T53" fmla="*/ 20 h 60"/>
                <a:gd name="T54" fmla="*/ 39 w 58"/>
                <a:gd name="T55" fmla="*/ 28 h 60"/>
                <a:gd name="T56" fmla="*/ 33 w 58"/>
                <a:gd name="T57" fmla="*/ 32 h 60"/>
                <a:gd name="T58" fmla="*/ 30 w 58"/>
                <a:gd name="T59" fmla="*/ 32 h 60"/>
                <a:gd name="T60" fmla="*/ 25 w 58"/>
                <a:gd name="T61" fmla="*/ 25 h 60"/>
                <a:gd name="T62" fmla="*/ 23 w 58"/>
                <a:gd name="T63" fmla="*/ 22 h 60"/>
                <a:gd name="T64" fmla="*/ 23 w 58"/>
                <a:gd name="T65" fmla="*/ 20 h 60"/>
                <a:gd name="T66" fmla="*/ 24 w 58"/>
                <a:gd name="T67" fmla="*/ 18 h 60"/>
                <a:gd name="T68" fmla="*/ 27 w 58"/>
                <a:gd name="T69" fmla="*/ 15 h 60"/>
                <a:gd name="T70" fmla="*/ 28 w 58"/>
                <a:gd name="T71" fmla="*/ 13 h 60"/>
                <a:gd name="T72" fmla="*/ 29 w 58"/>
                <a:gd name="T73" fmla="*/ 12 h 60"/>
                <a:gd name="T74" fmla="*/ 30 w 58"/>
                <a:gd name="T75" fmla="*/ 10 h 60"/>
                <a:gd name="T76" fmla="*/ 30 w 58"/>
                <a:gd name="T77" fmla="*/ 9 h 60"/>
                <a:gd name="T78" fmla="*/ 29 w 58"/>
                <a:gd name="T79" fmla="*/ 8 h 60"/>
                <a:gd name="T80" fmla="*/ 29 w 58"/>
                <a:gd name="T81" fmla="*/ 7 h 60"/>
                <a:gd name="T82" fmla="*/ 29 w 58"/>
                <a:gd name="T83" fmla="*/ 7 h 60"/>
                <a:gd name="T84" fmla="*/ 28 w 58"/>
                <a:gd name="T85" fmla="*/ 7 h 60"/>
                <a:gd name="T86" fmla="*/ 27 w 58"/>
                <a:gd name="T87" fmla="*/ 7 h 60"/>
                <a:gd name="T88" fmla="*/ 25 w 58"/>
                <a:gd name="T89" fmla="*/ 8 h 60"/>
                <a:gd name="T90" fmla="*/ 24 w 58"/>
                <a:gd name="T91" fmla="*/ 10 h 60"/>
                <a:gd name="T92" fmla="*/ 20 w 58"/>
                <a:gd name="T93" fmla="*/ 16 h 60"/>
                <a:gd name="T94" fmla="*/ 16 w 58"/>
                <a:gd name="T95" fmla="*/ 15 h 60"/>
                <a:gd name="T96" fmla="*/ 10 w 58"/>
                <a:gd name="T97" fmla="*/ 3 h 60"/>
                <a:gd name="T98" fmla="*/ 9 w 58"/>
                <a:gd name="T99" fmla="*/ 2 h 60"/>
                <a:gd name="T100" fmla="*/ 8 w 58"/>
                <a:gd name="T101" fmla="*/ 1 h 60"/>
                <a:gd name="T102" fmla="*/ 7 w 58"/>
                <a:gd name="T103" fmla="*/ 0 h 60"/>
                <a:gd name="T104" fmla="*/ 6 w 58"/>
                <a:gd name="T105" fmla="*/ 0 h 60"/>
                <a:gd name="T106" fmla="*/ 3 w 58"/>
                <a:gd name="T107" fmla="*/ 0 h 60"/>
                <a:gd name="T108" fmla="*/ 0 w 58"/>
                <a:gd name="T109" fmla="*/ 1 h 60"/>
                <a:gd name="T110" fmla="*/ 0 w 58"/>
                <a:gd name="T11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0">
                  <a:moveTo>
                    <a:pt x="0" y="4"/>
                  </a:moveTo>
                  <a:cubicBezTo>
                    <a:pt x="1" y="5"/>
                    <a:pt x="1" y="5"/>
                    <a:pt x="1" y="6"/>
                  </a:cubicBezTo>
                  <a:cubicBezTo>
                    <a:pt x="2" y="6"/>
                    <a:pt x="2" y="6"/>
                    <a:pt x="2" y="6"/>
                  </a:cubicBezTo>
                  <a:cubicBezTo>
                    <a:pt x="2" y="6"/>
                    <a:pt x="2" y="6"/>
                    <a:pt x="2" y="6"/>
                  </a:cubicBezTo>
                  <a:cubicBezTo>
                    <a:pt x="2" y="7"/>
                    <a:pt x="3" y="7"/>
                    <a:pt x="3" y="8"/>
                  </a:cubicBezTo>
                  <a:cubicBezTo>
                    <a:pt x="3" y="9"/>
                    <a:pt x="4" y="9"/>
                    <a:pt x="4" y="10"/>
                  </a:cubicBezTo>
                  <a:cubicBezTo>
                    <a:pt x="5" y="11"/>
                    <a:pt x="6" y="12"/>
                    <a:pt x="7" y="14"/>
                  </a:cubicBezTo>
                  <a:cubicBezTo>
                    <a:pt x="8" y="15"/>
                    <a:pt x="8" y="15"/>
                    <a:pt x="8" y="15"/>
                  </a:cubicBezTo>
                  <a:cubicBezTo>
                    <a:pt x="10" y="18"/>
                    <a:pt x="13" y="21"/>
                    <a:pt x="15" y="25"/>
                  </a:cubicBezTo>
                  <a:cubicBezTo>
                    <a:pt x="17" y="27"/>
                    <a:pt x="19" y="29"/>
                    <a:pt x="21" y="32"/>
                  </a:cubicBezTo>
                  <a:cubicBezTo>
                    <a:pt x="22" y="34"/>
                    <a:pt x="22" y="34"/>
                    <a:pt x="22" y="34"/>
                  </a:cubicBezTo>
                  <a:cubicBezTo>
                    <a:pt x="24" y="36"/>
                    <a:pt x="24" y="36"/>
                    <a:pt x="24" y="36"/>
                  </a:cubicBezTo>
                  <a:cubicBezTo>
                    <a:pt x="24" y="37"/>
                    <a:pt x="24" y="37"/>
                    <a:pt x="24" y="37"/>
                  </a:cubicBezTo>
                  <a:cubicBezTo>
                    <a:pt x="25" y="38"/>
                    <a:pt x="25" y="38"/>
                    <a:pt x="25" y="38"/>
                  </a:cubicBezTo>
                  <a:cubicBezTo>
                    <a:pt x="26" y="41"/>
                    <a:pt x="26" y="41"/>
                    <a:pt x="26" y="41"/>
                  </a:cubicBezTo>
                  <a:cubicBezTo>
                    <a:pt x="24" y="45"/>
                    <a:pt x="24" y="45"/>
                    <a:pt x="24" y="45"/>
                  </a:cubicBezTo>
                  <a:cubicBezTo>
                    <a:pt x="20" y="51"/>
                    <a:pt x="20" y="51"/>
                    <a:pt x="20" y="51"/>
                  </a:cubicBezTo>
                  <a:cubicBezTo>
                    <a:pt x="19" y="52"/>
                    <a:pt x="19" y="52"/>
                    <a:pt x="19" y="52"/>
                  </a:cubicBezTo>
                  <a:cubicBezTo>
                    <a:pt x="19" y="52"/>
                    <a:pt x="19" y="52"/>
                    <a:pt x="19" y="52"/>
                  </a:cubicBezTo>
                  <a:cubicBezTo>
                    <a:pt x="17" y="54"/>
                    <a:pt x="17" y="54"/>
                    <a:pt x="17" y="54"/>
                  </a:cubicBezTo>
                  <a:cubicBezTo>
                    <a:pt x="17" y="54"/>
                    <a:pt x="17" y="54"/>
                    <a:pt x="17" y="54"/>
                  </a:cubicBezTo>
                  <a:cubicBezTo>
                    <a:pt x="16" y="55"/>
                    <a:pt x="16" y="55"/>
                    <a:pt x="16" y="55"/>
                  </a:cubicBezTo>
                  <a:cubicBezTo>
                    <a:pt x="16" y="55"/>
                    <a:pt x="16" y="55"/>
                    <a:pt x="16" y="55"/>
                  </a:cubicBezTo>
                  <a:cubicBezTo>
                    <a:pt x="16" y="56"/>
                    <a:pt x="16" y="56"/>
                    <a:pt x="16" y="56"/>
                  </a:cubicBezTo>
                  <a:cubicBezTo>
                    <a:pt x="16" y="56"/>
                    <a:pt x="16" y="56"/>
                    <a:pt x="16" y="56"/>
                  </a:cubicBezTo>
                  <a:cubicBezTo>
                    <a:pt x="15" y="57"/>
                    <a:pt x="15" y="57"/>
                    <a:pt x="15" y="57"/>
                  </a:cubicBezTo>
                  <a:cubicBezTo>
                    <a:pt x="15" y="57"/>
                    <a:pt x="15" y="57"/>
                    <a:pt x="15" y="57"/>
                  </a:cubicBezTo>
                  <a:cubicBezTo>
                    <a:pt x="15" y="57"/>
                    <a:pt x="15" y="57"/>
                    <a:pt x="15" y="57"/>
                  </a:cubicBezTo>
                  <a:cubicBezTo>
                    <a:pt x="15" y="58"/>
                    <a:pt x="15" y="58"/>
                    <a:pt x="15" y="58"/>
                  </a:cubicBezTo>
                  <a:cubicBezTo>
                    <a:pt x="15" y="58"/>
                    <a:pt x="15" y="58"/>
                    <a:pt x="15" y="58"/>
                  </a:cubicBezTo>
                  <a:cubicBezTo>
                    <a:pt x="15" y="59"/>
                    <a:pt x="15" y="59"/>
                    <a:pt x="15" y="59"/>
                  </a:cubicBezTo>
                  <a:cubicBezTo>
                    <a:pt x="14" y="59"/>
                    <a:pt x="14" y="59"/>
                    <a:pt x="14" y="59"/>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5" y="60"/>
                  </a:cubicBezTo>
                  <a:cubicBezTo>
                    <a:pt x="20" y="60"/>
                    <a:pt x="20" y="60"/>
                    <a:pt x="20" y="60"/>
                  </a:cubicBezTo>
                  <a:cubicBezTo>
                    <a:pt x="20" y="60"/>
                    <a:pt x="20" y="60"/>
                    <a:pt x="20" y="60"/>
                  </a:cubicBezTo>
                  <a:cubicBezTo>
                    <a:pt x="20" y="60"/>
                    <a:pt x="20" y="60"/>
                    <a:pt x="20" y="60"/>
                  </a:cubicBezTo>
                  <a:cubicBezTo>
                    <a:pt x="20" y="60"/>
                    <a:pt x="20" y="60"/>
                    <a:pt x="20" y="60"/>
                  </a:cubicBezTo>
                  <a:cubicBezTo>
                    <a:pt x="20" y="60"/>
                    <a:pt x="20" y="60"/>
                    <a:pt x="20"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3" y="58"/>
                    <a:pt x="23" y="58"/>
                    <a:pt x="23" y="58"/>
                  </a:cubicBezTo>
                  <a:cubicBezTo>
                    <a:pt x="23" y="58"/>
                    <a:pt x="23" y="58"/>
                    <a:pt x="23" y="58"/>
                  </a:cubicBezTo>
                  <a:cubicBezTo>
                    <a:pt x="23" y="57"/>
                    <a:pt x="23" y="57"/>
                    <a:pt x="23" y="57"/>
                  </a:cubicBezTo>
                  <a:cubicBezTo>
                    <a:pt x="23" y="57"/>
                    <a:pt x="23" y="57"/>
                    <a:pt x="23" y="57"/>
                  </a:cubicBezTo>
                  <a:cubicBezTo>
                    <a:pt x="24" y="56"/>
                    <a:pt x="24" y="56"/>
                    <a:pt x="24" y="56"/>
                  </a:cubicBezTo>
                  <a:cubicBezTo>
                    <a:pt x="24" y="56"/>
                    <a:pt x="24" y="56"/>
                    <a:pt x="24" y="56"/>
                  </a:cubicBezTo>
                  <a:cubicBezTo>
                    <a:pt x="24" y="56"/>
                    <a:pt x="24" y="56"/>
                    <a:pt x="24" y="56"/>
                  </a:cubicBezTo>
                  <a:cubicBezTo>
                    <a:pt x="28" y="49"/>
                    <a:pt x="28" y="49"/>
                    <a:pt x="28" y="49"/>
                  </a:cubicBezTo>
                  <a:cubicBezTo>
                    <a:pt x="31" y="46"/>
                    <a:pt x="31" y="46"/>
                    <a:pt x="31" y="46"/>
                  </a:cubicBezTo>
                  <a:cubicBezTo>
                    <a:pt x="33" y="44"/>
                    <a:pt x="33" y="44"/>
                    <a:pt x="33" y="44"/>
                  </a:cubicBezTo>
                  <a:cubicBezTo>
                    <a:pt x="35" y="41"/>
                    <a:pt x="35" y="41"/>
                    <a:pt x="35" y="41"/>
                  </a:cubicBezTo>
                  <a:cubicBezTo>
                    <a:pt x="38" y="38"/>
                    <a:pt x="38" y="38"/>
                    <a:pt x="38" y="38"/>
                  </a:cubicBezTo>
                  <a:cubicBezTo>
                    <a:pt x="43" y="33"/>
                    <a:pt x="43" y="33"/>
                    <a:pt x="43" y="33"/>
                  </a:cubicBezTo>
                  <a:cubicBezTo>
                    <a:pt x="48" y="29"/>
                    <a:pt x="48" y="29"/>
                    <a:pt x="48" y="29"/>
                  </a:cubicBezTo>
                  <a:cubicBezTo>
                    <a:pt x="50" y="28"/>
                    <a:pt x="50" y="28"/>
                    <a:pt x="50" y="28"/>
                  </a:cubicBezTo>
                  <a:cubicBezTo>
                    <a:pt x="50" y="28"/>
                    <a:pt x="50" y="28"/>
                    <a:pt x="50" y="28"/>
                  </a:cubicBezTo>
                  <a:cubicBezTo>
                    <a:pt x="50" y="28"/>
                    <a:pt x="51" y="28"/>
                    <a:pt x="51" y="27"/>
                  </a:cubicBezTo>
                  <a:cubicBezTo>
                    <a:pt x="51" y="27"/>
                    <a:pt x="51" y="27"/>
                    <a:pt x="51" y="27"/>
                  </a:cubicBezTo>
                  <a:cubicBezTo>
                    <a:pt x="54" y="26"/>
                    <a:pt x="54" y="26"/>
                    <a:pt x="54" y="26"/>
                  </a:cubicBezTo>
                  <a:cubicBezTo>
                    <a:pt x="54" y="26"/>
                    <a:pt x="54" y="26"/>
                    <a:pt x="54"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7" y="25"/>
                    <a:pt x="57" y="25"/>
                    <a:pt x="57" y="25"/>
                  </a:cubicBezTo>
                  <a:cubicBezTo>
                    <a:pt x="57" y="25"/>
                    <a:pt x="57" y="25"/>
                    <a:pt x="57" y="25"/>
                  </a:cubicBezTo>
                  <a:cubicBezTo>
                    <a:pt x="57" y="25"/>
                    <a:pt x="57" y="25"/>
                    <a:pt x="57" y="25"/>
                  </a:cubicBezTo>
                  <a:cubicBezTo>
                    <a:pt x="57" y="25"/>
                    <a:pt x="57" y="25"/>
                    <a:pt x="57" y="25"/>
                  </a:cubicBezTo>
                  <a:cubicBezTo>
                    <a:pt x="57" y="24"/>
                    <a:pt x="57" y="24"/>
                    <a:pt x="57" y="24"/>
                  </a:cubicBezTo>
                  <a:cubicBezTo>
                    <a:pt x="57" y="24"/>
                    <a:pt x="57" y="24"/>
                    <a:pt x="57" y="24"/>
                  </a:cubicBezTo>
                  <a:cubicBezTo>
                    <a:pt x="58" y="23"/>
                    <a:pt x="58" y="23"/>
                    <a:pt x="58" y="23"/>
                  </a:cubicBezTo>
                  <a:cubicBezTo>
                    <a:pt x="58" y="23"/>
                    <a:pt x="58" y="23"/>
                    <a:pt x="58" y="23"/>
                  </a:cubicBezTo>
                  <a:cubicBezTo>
                    <a:pt x="58" y="23"/>
                    <a:pt x="58" y="23"/>
                    <a:pt x="58" y="23"/>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1"/>
                    <a:pt x="58" y="21"/>
                    <a:pt x="58" y="21"/>
                  </a:cubicBezTo>
                  <a:cubicBezTo>
                    <a:pt x="58" y="21"/>
                    <a:pt x="58" y="21"/>
                    <a:pt x="58" y="21"/>
                  </a:cubicBezTo>
                  <a:cubicBezTo>
                    <a:pt x="58" y="21"/>
                    <a:pt x="58" y="21"/>
                    <a:pt x="58" y="21"/>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19"/>
                    <a:pt x="58" y="19"/>
                    <a:pt x="58" y="19"/>
                  </a:cubicBezTo>
                  <a:cubicBezTo>
                    <a:pt x="58" y="19"/>
                    <a:pt x="58" y="19"/>
                    <a:pt x="58" y="19"/>
                  </a:cubicBezTo>
                  <a:cubicBezTo>
                    <a:pt x="57" y="19"/>
                    <a:pt x="57" y="19"/>
                    <a:pt x="57" y="19"/>
                  </a:cubicBezTo>
                  <a:cubicBezTo>
                    <a:pt x="57" y="19"/>
                    <a:pt x="57" y="19"/>
                    <a:pt x="57" y="19"/>
                  </a:cubicBezTo>
                  <a:cubicBezTo>
                    <a:pt x="57" y="19"/>
                    <a:pt x="57" y="19"/>
                    <a:pt x="57" y="19"/>
                  </a:cubicBezTo>
                  <a:cubicBezTo>
                    <a:pt x="57" y="19"/>
                    <a:pt x="57" y="19"/>
                    <a:pt x="57" y="19"/>
                  </a:cubicBezTo>
                  <a:cubicBezTo>
                    <a:pt x="57" y="19"/>
                    <a:pt x="57" y="19"/>
                    <a:pt x="57" y="19"/>
                  </a:cubicBezTo>
                  <a:cubicBezTo>
                    <a:pt x="56" y="19"/>
                    <a:pt x="56" y="19"/>
                    <a:pt x="56" y="19"/>
                  </a:cubicBezTo>
                  <a:cubicBezTo>
                    <a:pt x="56" y="19"/>
                    <a:pt x="56" y="19"/>
                    <a:pt x="56" y="19"/>
                  </a:cubicBezTo>
                  <a:cubicBezTo>
                    <a:pt x="56" y="19"/>
                    <a:pt x="56" y="19"/>
                    <a:pt x="56" y="19"/>
                  </a:cubicBezTo>
                  <a:cubicBezTo>
                    <a:pt x="56" y="18"/>
                    <a:pt x="56" y="18"/>
                    <a:pt x="56" y="18"/>
                  </a:cubicBezTo>
                  <a:cubicBezTo>
                    <a:pt x="56" y="18"/>
                    <a:pt x="56" y="18"/>
                    <a:pt x="55" y="18"/>
                  </a:cubicBezTo>
                  <a:cubicBezTo>
                    <a:pt x="55" y="18"/>
                    <a:pt x="55" y="18"/>
                    <a:pt x="55" y="18"/>
                  </a:cubicBezTo>
                  <a:cubicBezTo>
                    <a:pt x="55" y="18"/>
                    <a:pt x="55" y="18"/>
                    <a:pt x="55" y="18"/>
                  </a:cubicBezTo>
                  <a:cubicBezTo>
                    <a:pt x="54" y="18"/>
                    <a:pt x="54" y="18"/>
                    <a:pt x="54" y="18"/>
                  </a:cubicBezTo>
                  <a:cubicBezTo>
                    <a:pt x="54" y="18"/>
                    <a:pt x="54" y="18"/>
                    <a:pt x="54" y="18"/>
                  </a:cubicBezTo>
                  <a:cubicBezTo>
                    <a:pt x="54" y="18"/>
                    <a:pt x="54" y="18"/>
                    <a:pt x="54" y="18"/>
                  </a:cubicBezTo>
                  <a:cubicBezTo>
                    <a:pt x="54" y="18"/>
                    <a:pt x="53" y="19"/>
                    <a:pt x="53" y="19"/>
                  </a:cubicBezTo>
                  <a:cubicBezTo>
                    <a:pt x="53" y="19"/>
                    <a:pt x="53" y="19"/>
                    <a:pt x="53" y="19"/>
                  </a:cubicBezTo>
                  <a:cubicBezTo>
                    <a:pt x="52" y="19"/>
                    <a:pt x="52" y="19"/>
                    <a:pt x="52" y="19"/>
                  </a:cubicBezTo>
                  <a:cubicBezTo>
                    <a:pt x="52" y="19"/>
                    <a:pt x="52" y="19"/>
                    <a:pt x="52" y="19"/>
                  </a:cubicBezTo>
                  <a:cubicBezTo>
                    <a:pt x="52" y="19"/>
                    <a:pt x="52" y="19"/>
                    <a:pt x="52" y="19"/>
                  </a:cubicBezTo>
                  <a:cubicBezTo>
                    <a:pt x="51" y="20"/>
                    <a:pt x="51" y="20"/>
                    <a:pt x="51" y="20"/>
                  </a:cubicBezTo>
                  <a:cubicBezTo>
                    <a:pt x="51" y="20"/>
                    <a:pt x="51" y="20"/>
                    <a:pt x="51" y="20"/>
                  </a:cubicBezTo>
                  <a:cubicBezTo>
                    <a:pt x="50" y="20"/>
                    <a:pt x="50" y="20"/>
                    <a:pt x="50" y="20"/>
                  </a:cubicBezTo>
                  <a:cubicBezTo>
                    <a:pt x="50" y="20"/>
                    <a:pt x="50" y="20"/>
                    <a:pt x="50" y="20"/>
                  </a:cubicBezTo>
                  <a:cubicBezTo>
                    <a:pt x="49" y="20"/>
                    <a:pt x="49" y="21"/>
                    <a:pt x="48" y="21"/>
                  </a:cubicBezTo>
                  <a:cubicBezTo>
                    <a:pt x="48" y="21"/>
                    <a:pt x="48" y="21"/>
                    <a:pt x="47" y="22"/>
                  </a:cubicBezTo>
                  <a:cubicBezTo>
                    <a:pt x="46" y="23"/>
                    <a:pt x="45" y="24"/>
                    <a:pt x="43" y="25"/>
                  </a:cubicBezTo>
                  <a:cubicBezTo>
                    <a:pt x="39" y="28"/>
                    <a:pt x="39" y="28"/>
                    <a:pt x="39" y="28"/>
                  </a:cubicBezTo>
                  <a:cubicBezTo>
                    <a:pt x="39" y="29"/>
                    <a:pt x="38" y="29"/>
                    <a:pt x="37" y="30"/>
                  </a:cubicBezTo>
                  <a:cubicBezTo>
                    <a:pt x="35" y="32"/>
                    <a:pt x="35" y="32"/>
                    <a:pt x="35" y="32"/>
                  </a:cubicBezTo>
                  <a:cubicBezTo>
                    <a:pt x="34" y="32"/>
                    <a:pt x="34" y="32"/>
                    <a:pt x="34" y="32"/>
                  </a:cubicBezTo>
                  <a:cubicBezTo>
                    <a:pt x="34" y="32"/>
                    <a:pt x="34" y="32"/>
                    <a:pt x="34" y="32"/>
                  </a:cubicBezTo>
                  <a:cubicBezTo>
                    <a:pt x="33" y="32"/>
                    <a:pt x="33" y="32"/>
                    <a:pt x="33" y="32"/>
                  </a:cubicBezTo>
                  <a:cubicBezTo>
                    <a:pt x="33" y="32"/>
                    <a:pt x="33" y="32"/>
                    <a:pt x="33" y="32"/>
                  </a:cubicBezTo>
                  <a:cubicBezTo>
                    <a:pt x="32" y="32"/>
                    <a:pt x="32" y="32"/>
                    <a:pt x="32" y="32"/>
                  </a:cubicBezTo>
                  <a:cubicBezTo>
                    <a:pt x="31" y="32"/>
                    <a:pt x="31" y="32"/>
                    <a:pt x="31" y="32"/>
                  </a:cubicBezTo>
                  <a:cubicBezTo>
                    <a:pt x="31" y="32"/>
                    <a:pt x="31" y="32"/>
                    <a:pt x="31" y="32"/>
                  </a:cubicBezTo>
                  <a:cubicBezTo>
                    <a:pt x="30" y="32"/>
                    <a:pt x="30" y="32"/>
                    <a:pt x="30" y="32"/>
                  </a:cubicBezTo>
                  <a:cubicBezTo>
                    <a:pt x="30" y="31"/>
                    <a:pt x="30" y="31"/>
                    <a:pt x="30" y="31"/>
                  </a:cubicBezTo>
                  <a:cubicBezTo>
                    <a:pt x="29" y="30"/>
                    <a:pt x="29" y="30"/>
                    <a:pt x="29" y="30"/>
                  </a:cubicBezTo>
                  <a:cubicBezTo>
                    <a:pt x="28" y="29"/>
                    <a:pt x="28" y="29"/>
                    <a:pt x="27" y="28"/>
                  </a:cubicBezTo>
                  <a:cubicBezTo>
                    <a:pt x="27" y="27"/>
                    <a:pt x="26" y="26"/>
                    <a:pt x="25" y="25"/>
                  </a:cubicBezTo>
                  <a:cubicBezTo>
                    <a:pt x="25" y="25"/>
                    <a:pt x="25" y="25"/>
                    <a:pt x="25" y="25"/>
                  </a:cubicBezTo>
                  <a:cubicBezTo>
                    <a:pt x="24" y="24"/>
                    <a:pt x="24" y="24"/>
                    <a:pt x="24" y="24"/>
                  </a:cubicBezTo>
                  <a:cubicBezTo>
                    <a:pt x="24" y="23"/>
                    <a:pt x="24" y="23"/>
                    <a:pt x="24" y="23"/>
                  </a:cubicBezTo>
                  <a:cubicBezTo>
                    <a:pt x="24" y="23"/>
                    <a:pt x="24" y="23"/>
                    <a:pt x="24" y="23"/>
                  </a:cubicBezTo>
                  <a:cubicBezTo>
                    <a:pt x="24" y="23"/>
                    <a:pt x="24" y="23"/>
                    <a:pt x="24" y="23"/>
                  </a:cubicBezTo>
                  <a:cubicBezTo>
                    <a:pt x="23" y="22"/>
                    <a:pt x="23" y="22"/>
                    <a:pt x="23" y="22"/>
                  </a:cubicBezTo>
                  <a:cubicBezTo>
                    <a:pt x="23" y="22"/>
                    <a:pt x="23" y="22"/>
                    <a:pt x="23" y="22"/>
                  </a:cubicBezTo>
                  <a:cubicBezTo>
                    <a:pt x="23" y="21"/>
                    <a:pt x="23" y="21"/>
                    <a:pt x="23" y="21"/>
                  </a:cubicBezTo>
                  <a:cubicBezTo>
                    <a:pt x="23" y="21"/>
                    <a:pt x="23" y="21"/>
                    <a:pt x="23" y="21"/>
                  </a:cubicBezTo>
                  <a:cubicBezTo>
                    <a:pt x="23" y="21"/>
                    <a:pt x="23" y="21"/>
                    <a:pt x="23" y="21"/>
                  </a:cubicBezTo>
                  <a:cubicBezTo>
                    <a:pt x="23" y="20"/>
                    <a:pt x="23" y="20"/>
                    <a:pt x="23" y="20"/>
                  </a:cubicBezTo>
                  <a:cubicBezTo>
                    <a:pt x="23" y="20"/>
                    <a:pt x="23" y="20"/>
                    <a:pt x="23" y="20"/>
                  </a:cubicBezTo>
                  <a:cubicBezTo>
                    <a:pt x="23" y="19"/>
                    <a:pt x="23" y="19"/>
                    <a:pt x="23" y="19"/>
                  </a:cubicBezTo>
                  <a:cubicBezTo>
                    <a:pt x="24" y="19"/>
                    <a:pt x="24" y="19"/>
                    <a:pt x="24" y="19"/>
                  </a:cubicBezTo>
                  <a:cubicBezTo>
                    <a:pt x="24" y="18"/>
                    <a:pt x="24" y="18"/>
                    <a:pt x="24" y="18"/>
                  </a:cubicBezTo>
                  <a:cubicBezTo>
                    <a:pt x="24" y="18"/>
                    <a:pt x="24" y="18"/>
                    <a:pt x="24" y="18"/>
                  </a:cubicBezTo>
                  <a:cubicBezTo>
                    <a:pt x="24" y="17"/>
                    <a:pt x="24" y="17"/>
                    <a:pt x="24" y="17"/>
                  </a:cubicBezTo>
                  <a:cubicBezTo>
                    <a:pt x="25" y="17"/>
                    <a:pt x="25" y="17"/>
                    <a:pt x="25" y="17"/>
                  </a:cubicBezTo>
                  <a:cubicBezTo>
                    <a:pt x="26" y="16"/>
                    <a:pt x="26" y="16"/>
                    <a:pt x="26" y="16"/>
                  </a:cubicBezTo>
                  <a:cubicBezTo>
                    <a:pt x="26" y="16"/>
                    <a:pt x="26" y="16"/>
                    <a:pt x="26" y="15"/>
                  </a:cubicBezTo>
                  <a:cubicBezTo>
                    <a:pt x="26" y="15"/>
                    <a:pt x="27" y="15"/>
                    <a:pt x="27" y="15"/>
                  </a:cubicBezTo>
                  <a:cubicBezTo>
                    <a:pt x="27" y="15"/>
                    <a:pt x="27" y="15"/>
                    <a:pt x="27" y="15"/>
                  </a:cubicBezTo>
                  <a:cubicBezTo>
                    <a:pt x="27" y="14"/>
                    <a:pt x="27" y="14"/>
                    <a:pt x="27" y="14"/>
                  </a:cubicBezTo>
                  <a:cubicBezTo>
                    <a:pt x="27" y="14"/>
                    <a:pt x="27" y="14"/>
                    <a:pt x="27" y="14"/>
                  </a:cubicBezTo>
                  <a:cubicBezTo>
                    <a:pt x="28" y="13"/>
                    <a:pt x="28" y="13"/>
                    <a:pt x="28" y="13"/>
                  </a:cubicBezTo>
                  <a:cubicBezTo>
                    <a:pt x="28" y="13"/>
                    <a:pt x="28" y="13"/>
                    <a:pt x="28" y="13"/>
                  </a:cubicBezTo>
                  <a:cubicBezTo>
                    <a:pt x="28" y="13"/>
                    <a:pt x="28" y="13"/>
                    <a:pt x="28" y="13"/>
                  </a:cubicBezTo>
                  <a:cubicBezTo>
                    <a:pt x="28" y="13"/>
                    <a:pt x="28" y="13"/>
                    <a:pt x="28" y="13"/>
                  </a:cubicBezTo>
                  <a:cubicBezTo>
                    <a:pt x="29" y="13"/>
                    <a:pt x="29" y="13"/>
                    <a:pt x="29" y="13"/>
                  </a:cubicBezTo>
                  <a:cubicBezTo>
                    <a:pt x="29" y="12"/>
                    <a:pt x="29" y="12"/>
                    <a:pt x="29" y="12"/>
                  </a:cubicBezTo>
                  <a:cubicBezTo>
                    <a:pt x="29" y="12"/>
                    <a:pt x="29" y="12"/>
                    <a:pt x="29" y="12"/>
                  </a:cubicBezTo>
                  <a:cubicBezTo>
                    <a:pt x="29" y="11"/>
                    <a:pt x="29" y="11"/>
                    <a:pt x="29" y="11"/>
                  </a:cubicBezTo>
                  <a:cubicBezTo>
                    <a:pt x="29" y="11"/>
                    <a:pt x="29" y="11"/>
                    <a:pt x="29" y="11"/>
                  </a:cubicBezTo>
                  <a:cubicBezTo>
                    <a:pt x="29" y="11"/>
                    <a:pt x="29" y="11"/>
                    <a:pt x="29" y="11"/>
                  </a:cubicBezTo>
                  <a:cubicBezTo>
                    <a:pt x="29" y="11"/>
                    <a:pt x="29" y="11"/>
                    <a:pt x="29" y="11"/>
                  </a:cubicBezTo>
                  <a:cubicBezTo>
                    <a:pt x="30" y="10"/>
                    <a:pt x="30" y="10"/>
                    <a:pt x="30" y="10"/>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8"/>
                    <a:pt x="30" y="8"/>
                    <a:pt x="30" y="8"/>
                  </a:cubicBezTo>
                  <a:cubicBezTo>
                    <a:pt x="30" y="8"/>
                    <a:pt x="30" y="8"/>
                    <a:pt x="30" y="8"/>
                  </a:cubicBezTo>
                  <a:cubicBezTo>
                    <a:pt x="30"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7" y="7"/>
                    <a:pt x="27" y="7"/>
                    <a:pt x="27" y="7"/>
                  </a:cubicBezTo>
                  <a:cubicBezTo>
                    <a:pt x="27" y="7"/>
                    <a:pt x="27" y="7"/>
                    <a:pt x="27" y="7"/>
                  </a:cubicBezTo>
                  <a:cubicBezTo>
                    <a:pt x="27" y="8"/>
                    <a:pt x="27" y="8"/>
                    <a:pt x="27" y="8"/>
                  </a:cubicBezTo>
                  <a:cubicBezTo>
                    <a:pt x="26" y="8"/>
                    <a:pt x="26" y="8"/>
                    <a:pt x="26" y="8"/>
                  </a:cubicBezTo>
                  <a:cubicBezTo>
                    <a:pt x="26" y="8"/>
                    <a:pt x="26" y="8"/>
                    <a:pt x="26" y="8"/>
                  </a:cubicBezTo>
                  <a:cubicBezTo>
                    <a:pt x="25" y="8"/>
                    <a:pt x="25" y="8"/>
                    <a:pt x="25" y="8"/>
                  </a:cubicBezTo>
                  <a:cubicBezTo>
                    <a:pt x="25" y="8"/>
                    <a:pt x="25" y="8"/>
                    <a:pt x="25" y="8"/>
                  </a:cubicBezTo>
                  <a:cubicBezTo>
                    <a:pt x="25" y="9"/>
                    <a:pt x="25" y="9"/>
                    <a:pt x="25" y="9"/>
                  </a:cubicBezTo>
                  <a:cubicBezTo>
                    <a:pt x="25" y="9"/>
                    <a:pt x="24" y="9"/>
                    <a:pt x="24" y="10"/>
                  </a:cubicBezTo>
                  <a:cubicBezTo>
                    <a:pt x="24" y="10"/>
                    <a:pt x="24" y="10"/>
                    <a:pt x="24" y="10"/>
                  </a:cubicBezTo>
                  <a:cubicBezTo>
                    <a:pt x="24" y="10"/>
                    <a:pt x="24" y="10"/>
                    <a:pt x="24" y="10"/>
                  </a:cubicBezTo>
                  <a:cubicBezTo>
                    <a:pt x="24" y="10"/>
                    <a:pt x="24" y="10"/>
                    <a:pt x="24" y="10"/>
                  </a:cubicBezTo>
                  <a:cubicBezTo>
                    <a:pt x="23" y="11"/>
                    <a:pt x="23" y="11"/>
                    <a:pt x="22" y="12"/>
                  </a:cubicBezTo>
                  <a:cubicBezTo>
                    <a:pt x="22" y="13"/>
                    <a:pt x="22" y="14"/>
                    <a:pt x="21" y="15"/>
                  </a:cubicBezTo>
                  <a:cubicBezTo>
                    <a:pt x="21" y="15"/>
                    <a:pt x="21" y="15"/>
                    <a:pt x="21" y="15"/>
                  </a:cubicBezTo>
                  <a:cubicBezTo>
                    <a:pt x="20" y="16"/>
                    <a:pt x="20" y="16"/>
                    <a:pt x="20" y="16"/>
                  </a:cubicBezTo>
                  <a:cubicBezTo>
                    <a:pt x="20" y="16"/>
                    <a:pt x="20" y="16"/>
                    <a:pt x="20" y="16"/>
                  </a:cubicBezTo>
                  <a:cubicBezTo>
                    <a:pt x="19" y="16"/>
                    <a:pt x="19" y="16"/>
                    <a:pt x="19" y="16"/>
                  </a:cubicBezTo>
                  <a:cubicBezTo>
                    <a:pt x="18" y="16"/>
                    <a:pt x="18" y="16"/>
                    <a:pt x="18" y="16"/>
                  </a:cubicBezTo>
                  <a:cubicBezTo>
                    <a:pt x="18" y="16"/>
                    <a:pt x="18" y="16"/>
                    <a:pt x="18" y="16"/>
                  </a:cubicBezTo>
                  <a:cubicBezTo>
                    <a:pt x="17" y="15"/>
                    <a:pt x="17" y="15"/>
                    <a:pt x="17" y="15"/>
                  </a:cubicBezTo>
                  <a:cubicBezTo>
                    <a:pt x="16" y="15"/>
                    <a:pt x="16" y="15"/>
                    <a:pt x="16" y="15"/>
                  </a:cubicBezTo>
                  <a:cubicBezTo>
                    <a:pt x="12" y="6"/>
                    <a:pt x="12" y="6"/>
                    <a:pt x="12" y="6"/>
                  </a:cubicBezTo>
                  <a:cubicBezTo>
                    <a:pt x="12" y="6"/>
                    <a:pt x="12" y="6"/>
                    <a:pt x="12" y="6"/>
                  </a:cubicBezTo>
                  <a:cubicBezTo>
                    <a:pt x="11" y="5"/>
                    <a:pt x="11" y="5"/>
                    <a:pt x="11" y="5"/>
                  </a:cubicBezTo>
                  <a:cubicBezTo>
                    <a:pt x="11" y="5"/>
                    <a:pt x="11" y="5"/>
                    <a:pt x="11" y="5"/>
                  </a:cubicBezTo>
                  <a:cubicBezTo>
                    <a:pt x="10" y="3"/>
                    <a:pt x="10" y="3"/>
                    <a:pt x="10" y="3"/>
                  </a:cubicBezTo>
                  <a:cubicBezTo>
                    <a:pt x="10" y="3"/>
                    <a:pt x="10" y="3"/>
                    <a:pt x="10" y="3"/>
                  </a:cubicBezTo>
                  <a:cubicBezTo>
                    <a:pt x="10" y="3"/>
                    <a:pt x="10" y="3"/>
                    <a:pt x="10" y="3"/>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3"/>
                    <a:pt x="0" y="3"/>
                    <a:pt x="0" y="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cxnSp>
        <p:nvCxnSpPr>
          <p:cNvPr id="63" name="直接连接符 62"/>
          <p:cNvCxnSpPr/>
          <p:nvPr userDrawn="1"/>
        </p:nvCxnSpPr>
        <p:spPr>
          <a:xfrm>
            <a:off x="4471557" y="5433940"/>
            <a:ext cx="0" cy="26785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1-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email">
            <a:alphaModFix amt="13000"/>
          </a:blip>
          <a:stretch>
            <a:fillRect/>
          </a:stretch>
        </p:blipFill>
        <p:spPr>
          <a:xfrm>
            <a:off x="381" y="0"/>
            <a:ext cx="12191238" cy="6858000"/>
          </a:xfrm>
          <a:prstGeom prst="rect">
            <a:avLst/>
          </a:prstGeom>
        </p:spPr>
      </p:pic>
      <p:sp>
        <p:nvSpPr>
          <p:cNvPr id="4" name="矩形 3"/>
          <p:cNvSpPr/>
          <p:nvPr userDrawn="1"/>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userDrawn="1"/>
        </p:nvPicPr>
        <p:blipFill rotWithShape="1">
          <a:blip r:embed="rId3" cstate="email">
            <a:extLst>
              <a:ext uri="{BEBA8EAE-BF5A-486C-A8C5-ECC9F3942E4B}">
                <a14:imgProps xmlns:a14="http://schemas.microsoft.com/office/drawing/2010/main">
                  <a14:imgLayer r:embed="rId4">
                    <a14:imgEffect>
                      <a14:colorTemperature colorTemp="4700"/>
                    </a14:imgEffect>
                  </a14:imgLayer>
                </a14:imgProps>
              </a:ext>
            </a:extLst>
          </a:blip>
          <a:srcRect l="1363" r="1363"/>
          <a:stretch>
            <a:fillRect/>
          </a:stretch>
        </p:blipFill>
        <p:spPr>
          <a:xfrm>
            <a:off x="515938" y="-1"/>
            <a:ext cx="3060294" cy="6125618"/>
          </a:xfrm>
          <a:custGeom>
            <a:avLst/>
            <a:gdLst>
              <a:gd name="connsiteX0" fmla="*/ 0 w 3230880"/>
              <a:gd name="connsiteY0" fmla="*/ 0 h 6319777"/>
              <a:gd name="connsiteX1" fmla="*/ 3230880 w 3230880"/>
              <a:gd name="connsiteY1" fmla="*/ 0 h 6319777"/>
              <a:gd name="connsiteX2" fmla="*/ 3230880 w 3230880"/>
              <a:gd name="connsiteY2" fmla="*/ 6319777 h 6319777"/>
              <a:gd name="connsiteX3" fmla="*/ 0 w 3230880"/>
              <a:gd name="connsiteY3" fmla="*/ 6319777 h 6319777"/>
            </a:gdLst>
            <a:ahLst/>
            <a:cxnLst>
              <a:cxn ang="0">
                <a:pos x="connsiteX0" y="connsiteY0"/>
              </a:cxn>
              <a:cxn ang="0">
                <a:pos x="connsiteX1" y="connsiteY1"/>
              </a:cxn>
              <a:cxn ang="0">
                <a:pos x="connsiteX2" y="connsiteY2"/>
              </a:cxn>
              <a:cxn ang="0">
                <a:pos x="connsiteX3" y="connsiteY3"/>
              </a:cxn>
            </a:cxnLst>
            <a:rect l="l" t="t" r="r" b="b"/>
            <a:pathLst>
              <a:path w="3230880" h="6319777">
                <a:moveTo>
                  <a:pt x="0" y="0"/>
                </a:moveTo>
                <a:lnTo>
                  <a:pt x="3230880" y="0"/>
                </a:lnTo>
                <a:lnTo>
                  <a:pt x="3230880" y="6319777"/>
                </a:lnTo>
                <a:lnTo>
                  <a:pt x="0" y="6319777"/>
                </a:lnTo>
                <a:close/>
              </a:path>
            </a:pathLst>
          </a:custGeom>
        </p:spPr>
      </p:pic>
      <p:sp>
        <p:nvSpPr>
          <p:cNvPr id="6" name="矩形: 对角圆角 5"/>
          <p:cNvSpPr/>
          <p:nvPr userDrawn="1"/>
        </p:nvSpPr>
        <p:spPr>
          <a:xfrm>
            <a:off x="679680" y="-1"/>
            <a:ext cx="2732809" cy="6350001"/>
          </a:xfrm>
          <a:prstGeom prst="round2DiagRect">
            <a:avLst/>
          </a:prstGeom>
          <a:gradFill flip="none" rotWithShape="1">
            <a:gsLst>
              <a:gs pos="0">
                <a:schemeClr val="accent1">
                  <a:alpha val="90000"/>
                </a:schemeClr>
              </a:gs>
              <a:gs pos="100000">
                <a:schemeClr val="accent1">
                  <a:lumMod val="75000"/>
                  <a:alpha val="9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userDrawn="1"/>
        </p:nvSpPr>
        <p:spPr>
          <a:xfrm>
            <a:off x="1365365" y="5860471"/>
            <a:ext cx="10826634" cy="81511"/>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userDrawn="1">
            <p:ph type="ctrTitle" hasCustomPrompt="1"/>
          </p:nvPr>
        </p:nvSpPr>
        <p:spPr>
          <a:xfrm>
            <a:off x="1177404" y="2614340"/>
            <a:ext cx="1737360" cy="923330"/>
          </a:xfrm>
        </p:spPr>
        <p:txBody>
          <a:bodyPr lIns="0" tIns="0" rIns="0" bIns="0" anchor="ctr">
            <a:noAutofit/>
          </a:bodyPr>
          <a:lstStyle>
            <a:lvl1pPr marL="0" algn="dist" defTabSz="457200" rtl="0" eaLnBrk="1" latinLnBrk="0" hangingPunct="1">
              <a:lnSpc>
                <a:spcPct val="100000"/>
              </a:lnSpc>
              <a:defRPr lang="en-US" sz="6000" b="1" kern="1200" spc="600" dirty="0">
                <a:solidFill>
                  <a:schemeClr val="bg1"/>
                </a:solidFill>
                <a:effectLst>
                  <a:outerShdw blurRad="38100" dist="38100" dir="2700000" algn="tl">
                    <a:srgbClr val="000000">
                      <a:alpha val="43137"/>
                    </a:srgbClr>
                  </a:outerShdw>
                </a:effectLst>
                <a:latin typeface="+mn-lt"/>
                <a:ea typeface="+mn-ea"/>
                <a:cs typeface="+mn-cs"/>
              </a:defRPr>
            </a:lvl1pPr>
          </a:lstStyle>
          <a:p>
            <a:r>
              <a:rPr lang="zh-CN" altLang="en-US" dirty="0"/>
              <a:t>目录</a:t>
            </a:r>
            <a:endParaRPr lang="en-US" dirty="0"/>
          </a:p>
        </p:txBody>
      </p:sp>
      <p:cxnSp>
        <p:nvCxnSpPr>
          <p:cNvPr id="10" name="直接连接符 9"/>
          <p:cNvCxnSpPr/>
          <p:nvPr userDrawn="1"/>
        </p:nvCxnSpPr>
        <p:spPr>
          <a:xfrm>
            <a:off x="1223125" y="3738491"/>
            <a:ext cx="1668778" cy="0"/>
          </a:xfrm>
          <a:prstGeom prst="line">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1223126" y="5860471"/>
            <a:ext cx="2438399" cy="81511"/>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p:cNvSpPr txBox="1"/>
          <p:nvPr userDrawn="1"/>
        </p:nvSpPr>
        <p:spPr>
          <a:xfrm>
            <a:off x="1223126" y="5532291"/>
            <a:ext cx="6629399" cy="283292"/>
          </a:xfrm>
          <a:prstGeom prst="rect">
            <a:avLst/>
          </a:prstGeom>
          <a:noFill/>
        </p:spPr>
        <p:txBody>
          <a:bodyPr wrap="square" lIns="0" rIns="0" rtlCol="0" anchor="ctr">
            <a:noAutofit/>
          </a:bodyPr>
          <a:lstStyle/>
          <a:p>
            <a:pPr algn="dist"/>
            <a:r>
              <a:rPr lang="en-US" altLang="zh-CN" sz="2000" dirty="0">
                <a:solidFill>
                  <a:schemeClr val="bg1"/>
                </a:solidFill>
                <a:effectLst>
                  <a:outerShdw blurRad="38100" dist="38100" dir="2700000" algn="tl">
                    <a:srgbClr val="000000">
                      <a:alpha val="43137"/>
                    </a:srgbClr>
                  </a:outerShdw>
                </a:effectLst>
                <a:latin typeface="Impact" panose="020B0806030902050204" pitchFamily="34" charset="0"/>
              </a:rPr>
              <a:t>CON</a:t>
            </a:r>
            <a:r>
              <a:rPr lang="en-US" altLang="zh-CN" sz="2000" dirty="0">
                <a:solidFill>
                  <a:schemeClr val="accent2"/>
                </a:solidFill>
                <a:latin typeface="Impact" panose="020B0806030902050204" pitchFamily="34" charset="0"/>
              </a:rPr>
              <a:t>TENTS</a:t>
            </a:r>
          </a:p>
        </p:txBody>
      </p:sp>
      <p:sp>
        <p:nvSpPr>
          <p:cNvPr id="61" name="文本框 60"/>
          <p:cNvSpPr txBox="1"/>
          <p:nvPr userDrawn="1"/>
        </p:nvSpPr>
        <p:spPr>
          <a:xfrm>
            <a:off x="1063103" y="2412479"/>
            <a:ext cx="1965962" cy="923330"/>
          </a:xfrm>
          <a:prstGeom prst="rect">
            <a:avLst/>
          </a:prstGeom>
          <a:noFill/>
        </p:spPr>
        <p:txBody>
          <a:bodyPr wrap="square" lIns="0" rIns="0" rtlCol="0" anchor="ctr">
            <a:noAutofit/>
          </a:bodyPr>
          <a:lstStyle/>
          <a:p>
            <a:pPr algn="dist"/>
            <a:r>
              <a:rPr lang="zh-CN" altLang="en-US" sz="6000" b="1" spc="600" dirty="0">
                <a:ln>
                  <a:gradFill>
                    <a:gsLst>
                      <a:gs pos="12000">
                        <a:schemeClr val="bg1"/>
                      </a:gs>
                      <a:gs pos="18000">
                        <a:schemeClr val="bg1">
                          <a:alpha val="52000"/>
                        </a:schemeClr>
                      </a:gs>
                      <a:gs pos="100000">
                        <a:schemeClr val="bg1">
                          <a:alpha val="0"/>
                        </a:schemeClr>
                      </a:gs>
                    </a:gsLst>
                    <a:lin ang="5400000" scaled="1"/>
                  </a:gradFill>
                </a:ln>
                <a:noFill/>
              </a:rPr>
              <a:t>目录</a:t>
            </a:r>
            <a:endParaRPr lang="en-US" sz="6000" b="1" spc="600" dirty="0">
              <a:ln>
                <a:gradFill>
                  <a:gsLst>
                    <a:gs pos="12000">
                      <a:schemeClr val="bg1"/>
                    </a:gs>
                    <a:gs pos="18000">
                      <a:schemeClr val="bg1">
                        <a:alpha val="52000"/>
                      </a:schemeClr>
                    </a:gs>
                    <a:gs pos="100000">
                      <a:schemeClr val="bg1">
                        <a:alpha val="0"/>
                      </a:schemeClr>
                    </a:gs>
                  </a:gsLst>
                  <a:lin ang="5400000" scaled="1"/>
                </a:gradFill>
              </a:ln>
              <a:noFill/>
            </a:endParaRPr>
          </a:p>
        </p:txBody>
      </p:sp>
      <p:cxnSp>
        <p:nvCxnSpPr>
          <p:cNvPr id="62" name="直接连接符 61"/>
          <p:cNvCxnSpPr/>
          <p:nvPr userDrawn="1"/>
        </p:nvCxnSpPr>
        <p:spPr>
          <a:xfrm>
            <a:off x="1223125" y="3814691"/>
            <a:ext cx="1668778" cy="0"/>
          </a:xfrm>
          <a:prstGeom prst="line">
            <a:avLst/>
          </a:prstGeom>
          <a:ln w="63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0" name="组合 159"/>
          <p:cNvGrpSpPr/>
          <p:nvPr userDrawn="1"/>
        </p:nvGrpSpPr>
        <p:grpSpPr>
          <a:xfrm>
            <a:off x="10477913" y="446123"/>
            <a:ext cx="1234662" cy="419641"/>
            <a:chOff x="1398368" y="5051425"/>
            <a:chExt cx="3242941" cy="1102222"/>
          </a:xfrm>
        </p:grpSpPr>
        <p:sp>
          <p:nvSpPr>
            <p:cNvPr id="161" name="Freeform 5"/>
            <p:cNvSpPr>
              <a:spLocks noEditPoints="1"/>
            </p:cNvSpPr>
            <p:nvPr/>
          </p:nvSpPr>
          <p:spPr bwMode="auto">
            <a:xfrm>
              <a:off x="2360589" y="5861533"/>
              <a:ext cx="2257131" cy="148138"/>
            </a:xfrm>
            <a:custGeom>
              <a:avLst/>
              <a:gdLst>
                <a:gd name="T0" fmla="*/ 1349 w 1682"/>
                <a:gd name="T1" fmla="*/ 31 h 110"/>
                <a:gd name="T2" fmla="*/ 1337 w 1682"/>
                <a:gd name="T3" fmla="*/ 66 h 110"/>
                <a:gd name="T4" fmla="*/ 1299 w 1682"/>
                <a:gd name="T5" fmla="*/ 106 h 110"/>
                <a:gd name="T6" fmla="*/ 1358 w 1682"/>
                <a:gd name="T7" fmla="*/ 47 h 110"/>
                <a:gd name="T8" fmla="*/ 1269 w 1682"/>
                <a:gd name="T9" fmla="*/ 107 h 110"/>
                <a:gd name="T10" fmla="*/ 1269 w 1682"/>
                <a:gd name="T11" fmla="*/ 5 h 110"/>
                <a:gd name="T12" fmla="*/ 1263 w 1682"/>
                <a:gd name="T13" fmla="*/ 53 h 110"/>
                <a:gd name="T14" fmla="*/ 1151 w 1682"/>
                <a:gd name="T15" fmla="*/ 106 h 110"/>
                <a:gd name="T16" fmla="*/ 1097 w 1682"/>
                <a:gd name="T17" fmla="*/ 4 h 110"/>
                <a:gd name="T18" fmla="*/ 1174 w 1682"/>
                <a:gd name="T19" fmla="*/ 2 h 110"/>
                <a:gd name="T20" fmla="*/ 1066 w 1682"/>
                <a:gd name="T21" fmla="*/ 109 h 110"/>
                <a:gd name="T22" fmla="*/ 1073 w 1682"/>
                <a:gd name="T23" fmla="*/ 3 h 110"/>
                <a:gd name="T24" fmla="*/ 1001 w 1682"/>
                <a:gd name="T25" fmla="*/ 98 h 110"/>
                <a:gd name="T26" fmla="*/ 947 w 1682"/>
                <a:gd name="T27" fmla="*/ 109 h 110"/>
                <a:gd name="T28" fmla="*/ 994 w 1682"/>
                <a:gd name="T29" fmla="*/ 57 h 110"/>
                <a:gd name="T30" fmla="*/ 1018 w 1682"/>
                <a:gd name="T31" fmla="*/ 2 h 110"/>
                <a:gd name="T32" fmla="*/ 840 w 1682"/>
                <a:gd name="T33" fmla="*/ 100 h 110"/>
                <a:gd name="T34" fmla="*/ 843 w 1682"/>
                <a:gd name="T35" fmla="*/ 68 h 110"/>
                <a:gd name="T36" fmla="*/ 899 w 1682"/>
                <a:gd name="T37" fmla="*/ 2 h 110"/>
                <a:gd name="T38" fmla="*/ 755 w 1682"/>
                <a:gd name="T39" fmla="*/ 109 h 110"/>
                <a:gd name="T40" fmla="*/ 766 w 1682"/>
                <a:gd name="T41" fmla="*/ 4 h 110"/>
                <a:gd name="T42" fmla="*/ 717 w 1682"/>
                <a:gd name="T43" fmla="*/ 109 h 110"/>
                <a:gd name="T44" fmla="*/ 637 w 1682"/>
                <a:gd name="T45" fmla="*/ 108 h 110"/>
                <a:gd name="T46" fmla="*/ 727 w 1682"/>
                <a:gd name="T47" fmla="*/ 103 h 110"/>
                <a:gd name="T48" fmla="*/ 550 w 1682"/>
                <a:gd name="T49" fmla="*/ 106 h 110"/>
                <a:gd name="T50" fmla="*/ 540 w 1682"/>
                <a:gd name="T51" fmla="*/ 2 h 110"/>
                <a:gd name="T52" fmla="*/ 605 w 1682"/>
                <a:gd name="T53" fmla="*/ 1 h 110"/>
                <a:gd name="T54" fmla="*/ 491 w 1682"/>
                <a:gd name="T55" fmla="*/ 18 h 110"/>
                <a:gd name="T56" fmla="*/ 489 w 1682"/>
                <a:gd name="T57" fmla="*/ 93 h 110"/>
                <a:gd name="T58" fmla="*/ 502 w 1682"/>
                <a:gd name="T59" fmla="*/ 53 h 110"/>
                <a:gd name="T60" fmla="*/ 416 w 1682"/>
                <a:gd name="T61" fmla="*/ 56 h 110"/>
                <a:gd name="T62" fmla="*/ 388 w 1682"/>
                <a:gd name="T63" fmla="*/ 105 h 110"/>
                <a:gd name="T64" fmla="*/ 321 w 1682"/>
                <a:gd name="T65" fmla="*/ 18 h 110"/>
                <a:gd name="T66" fmla="*/ 308 w 1682"/>
                <a:gd name="T67" fmla="*/ 8 h 110"/>
                <a:gd name="T68" fmla="*/ 375 w 1682"/>
                <a:gd name="T69" fmla="*/ 89 h 110"/>
                <a:gd name="T70" fmla="*/ 388 w 1682"/>
                <a:gd name="T71" fmla="*/ 4 h 110"/>
                <a:gd name="T72" fmla="*/ 273 w 1682"/>
                <a:gd name="T73" fmla="*/ 109 h 110"/>
                <a:gd name="T74" fmla="*/ 193 w 1682"/>
                <a:gd name="T75" fmla="*/ 108 h 110"/>
                <a:gd name="T76" fmla="*/ 283 w 1682"/>
                <a:gd name="T77" fmla="*/ 103 h 110"/>
                <a:gd name="T78" fmla="*/ 106 w 1682"/>
                <a:gd name="T79" fmla="*/ 106 h 110"/>
                <a:gd name="T80" fmla="*/ 96 w 1682"/>
                <a:gd name="T81" fmla="*/ 2 h 110"/>
                <a:gd name="T82" fmla="*/ 162 w 1682"/>
                <a:gd name="T83" fmla="*/ 1 h 110"/>
                <a:gd name="T84" fmla="*/ 11 w 1682"/>
                <a:gd name="T85" fmla="*/ 107 h 110"/>
                <a:gd name="T86" fmla="*/ 30 w 1682"/>
                <a:gd name="T87" fmla="*/ 98 h 110"/>
                <a:gd name="T88" fmla="*/ 3 w 1682"/>
                <a:gd name="T89" fmla="*/ 28 h 110"/>
                <a:gd name="T90" fmla="*/ 59 w 1682"/>
                <a:gd name="T91" fmla="*/ 14 h 110"/>
                <a:gd name="T92" fmla="*/ 17 w 1682"/>
                <a:gd name="T93" fmla="*/ 27 h 110"/>
                <a:gd name="T94" fmla="*/ 1649 w 1682"/>
                <a:gd name="T95" fmla="*/ 108 h 110"/>
                <a:gd name="T96" fmla="*/ 1612 w 1682"/>
                <a:gd name="T97" fmla="*/ 1 h 110"/>
                <a:gd name="T98" fmla="*/ 1667 w 1682"/>
                <a:gd name="T99" fmla="*/ 3 h 110"/>
                <a:gd name="T100" fmla="*/ 1593 w 1682"/>
                <a:gd name="T101" fmla="*/ 14 h 110"/>
                <a:gd name="T102" fmla="*/ 1548 w 1682"/>
                <a:gd name="T103" fmla="*/ 14 h 110"/>
                <a:gd name="T104" fmla="*/ 1594 w 1682"/>
                <a:gd name="T105" fmla="*/ 3 h 110"/>
                <a:gd name="T106" fmla="*/ 1479 w 1682"/>
                <a:gd name="T107" fmla="*/ 4 h 110"/>
                <a:gd name="T108" fmla="*/ 1442 w 1682"/>
                <a:gd name="T109" fmla="*/ 102 h 110"/>
                <a:gd name="T110" fmla="*/ 1389 w 1682"/>
                <a:gd name="T111" fmla="*/ 89 h 110"/>
                <a:gd name="T112" fmla="*/ 1413 w 1682"/>
                <a:gd name="T113" fmla="*/ 58 h 110"/>
                <a:gd name="T114" fmla="*/ 1444 w 1682"/>
                <a:gd name="T115" fmla="*/ 7 h 110"/>
                <a:gd name="T116" fmla="*/ 1421 w 1682"/>
                <a:gd name="T117" fmla="*/ 12 h 110"/>
                <a:gd name="T118" fmla="*/ 1452 w 1682"/>
                <a:gd name="T119" fmla="*/ 7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2" h="110">
                  <a:moveTo>
                    <a:pt x="1349" y="31"/>
                  </a:moveTo>
                  <a:cubicBezTo>
                    <a:pt x="1349" y="27"/>
                    <a:pt x="1348" y="24"/>
                    <a:pt x="1346" y="21"/>
                  </a:cubicBezTo>
                  <a:cubicBezTo>
                    <a:pt x="1344" y="18"/>
                    <a:pt x="1341" y="16"/>
                    <a:pt x="1336" y="15"/>
                  </a:cubicBezTo>
                  <a:cubicBezTo>
                    <a:pt x="1335" y="14"/>
                    <a:pt x="1334" y="14"/>
                    <a:pt x="1332" y="14"/>
                  </a:cubicBezTo>
                  <a:cubicBezTo>
                    <a:pt x="1330" y="14"/>
                    <a:pt x="1328" y="14"/>
                    <a:pt x="1325" y="14"/>
                  </a:cubicBezTo>
                  <a:cubicBezTo>
                    <a:pt x="1313" y="14"/>
                    <a:pt x="1313" y="14"/>
                    <a:pt x="1313" y="14"/>
                  </a:cubicBezTo>
                  <a:cubicBezTo>
                    <a:pt x="1313" y="49"/>
                    <a:pt x="1313" y="49"/>
                    <a:pt x="1313" y="49"/>
                  </a:cubicBezTo>
                  <a:cubicBezTo>
                    <a:pt x="1327" y="49"/>
                    <a:pt x="1327" y="49"/>
                    <a:pt x="1327" y="49"/>
                  </a:cubicBezTo>
                  <a:cubicBezTo>
                    <a:pt x="1331" y="49"/>
                    <a:pt x="1334" y="49"/>
                    <a:pt x="1337" y="48"/>
                  </a:cubicBezTo>
                  <a:cubicBezTo>
                    <a:pt x="1339" y="47"/>
                    <a:pt x="1342" y="46"/>
                    <a:pt x="1343" y="44"/>
                  </a:cubicBezTo>
                  <a:cubicBezTo>
                    <a:pt x="1345" y="43"/>
                    <a:pt x="1347" y="41"/>
                    <a:pt x="1347" y="39"/>
                  </a:cubicBezTo>
                  <a:cubicBezTo>
                    <a:pt x="1348" y="36"/>
                    <a:pt x="1349" y="34"/>
                    <a:pt x="1349" y="31"/>
                  </a:cubicBezTo>
                  <a:moveTo>
                    <a:pt x="1370" y="106"/>
                  </a:moveTo>
                  <a:cubicBezTo>
                    <a:pt x="1370" y="107"/>
                    <a:pt x="1370" y="107"/>
                    <a:pt x="1370" y="107"/>
                  </a:cubicBezTo>
                  <a:cubicBezTo>
                    <a:pt x="1370" y="108"/>
                    <a:pt x="1369" y="108"/>
                    <a:pt x="1369" y="108"/>
                  </a:cubicBezTo>
                  <a:cubicBezTo>
                    <a:pt x="1368" y="108"/>
                    <a:pt x="1367" y="109"/>
                    <a:pt x="1366" y="109"/>
                  </a:cubicBezTo>
                  <a:cubicBezTo>
                    <a:pt x="1365" y="109"/>
                    <a:pt x="1364" y="109"/>
                    <a:pt x="1362" y="109"/>
                  </a:cubicBezTo>
                  <a:cubicBezTo>
                    <a:pt x="1361" y="109"/>
                    <a:pt x="1360" y="109"/>
                    <a:pt x="1359" y="109"/>
                  </a:cubicBezTo>
                  <a:cubicBezTo>
                    <a:pt x="1358" y="109"/>
                    <a:pt x="1357" y="108"/>
                    <a:pt x="1357" y="108"/>
                  </a:cubicBezTo>
                  <a:cubicBezTo>
                    <a:pt x="1356" y="108"/>
                    <a:pt x="1356" y="108"/>
                    <a:pt x="1355" y="107"/>
                  </a:cubicBezTo>
                  <a:cubicBezTo>
                    <a:pt x="1355" y="107"/>
                    <a:pt x="1355" y="106"/>
                    <a:pt x="1355" y="105"/>
                  </a:cubicBezTo>
                  <a:cubicBezTo>
                    <a:pt x="1345" y="80"/>
                    <a:pt x="1345" y="80"/>
                    <a:pt x="1345" y="80"/>
                  </a:cubicBezTo>
                  <a:cubicBezTo>
                    <a:pt x="1344" y="78"/>
                    <a:pt x="1343" y="75"/>
                    <a:pt x="1341" y="73"/>
                  </a:cubicBezTo>
                  <a:cubicBezTo>
                    <a:pt x="1340" y="70"/>
                    <a:pt x="1339" y="68"/>
                    <a:pt x="1337" y="66"/>
                  </a:cubicBezTo>
                  <a:cubicBezTo>
                    <a:pt x="1335" y="65"/>
                    <a:pt x="1333" y="63"/>
                    <a:pt x="1331" y="62"/>
                  </a:cubicBezTo>
                  <a:cubicBezTo>
                    <a:pt x="1329" y="61"/>
                    <a:pt x="1326" y="61"/>
                    <a:pt x="1323" y="61"/>
                  </a:cubicBezTo>
                  <a:cubicBezTo>
                    <a:pt x="1313" y="61"/>
                    <a:pt x="1313" y="61"/>
                    <a:pt x="1313" y="61"/>
                  </a:cubicBezTo>
                  <a:cubicBezTo>
                    <a:pt x="1313" y="106"/>
                    <a:pt x="1313" y="106"/>
                    <a:pt x="1313" y="106"/>
                  </a:cubicBezTo>
                  <a:cubicBezTo>
                    <a:pt x="1313" y="107"/>
                    <a:pt x="1313" y="107"/>
                    <a:pt x="1313" y="107"/>
                  </a:cubicBezTo>
                  <a:cubicBezTo>
                    <a:pt x="1313" y="108"/>
                    <a:pt x="1312" y="108"/>
                    <a:pt x="1312" y="108"/>
                  </a:cubicBezTo>
                  <a:cubicBezTo>
                    <a:pt x="1311" y="108"/>
                    <a:pt x="1310" y="108"/>
                    <a:pt x="1309" y="109"/>
                  </a:cubicBezTo>
                  <a:cubicBezTo>
                    <a:pt x="1309" y="109"/>
                    <a:pt x="1307" y="109"/>
                    <a:pt x="1306" y="109"/>
                  </a:cubicBezTo>
                  <a:cubicBezTo>
                    <a:pt x="1305" y="109"/>
                    <a:pt x="1304" y="109"/>
                    <a:pt x="1303" y="109"/>
                  </a:cubicBezTo>
                  <a:cubicBezTo>
                    <a:pt x="1302" y="108"/>
                    <a:pt x="1301" y="108"/>
                    <a:pt x="1300" y="108"/>
                  </a:cubicBezTo>
                  <a:cubicBezTo>
                    <a:pt x="1300" y="108"/>
                    <a:pt x="1300" y="108"/>
                    <a:pt x="1299" y="107"/>
                  </a:cubicBezTo>
                  <a:cubicBezTo>
                    <a:pt x="1299" y="107"/>
                    <a:pt x="1299" y="107"/>
                    <a:pt x="1299" y="106"/>
                  </a:cubicBezTo>
                  <a:cubicBezTo>
                    <a:pt x="1299" y="8"/>
                    <a:pt x="1299" y="8"/>
                    <a:pt x="1299" y="8"/>
                  </a:cubicBezTo>
                  <a:cubicBezTo>
                    <a:pt x="1299" y="6"/>
                    <a:pt x="1300" y="4"/>
                    <a:pt x="1301" y="3"/>
                  </a:cubicBezTo>
                  <a:cubicBezTo>
                    <a:pt x="1302" y="2"/>
                    <a:pt x="1303" y="2"/>
                    <a:pt x="1304" y="2"/>
                  </a:cubicBezTo>
                  <a:cubicBezTo>
                    <a:pt x="1327" y="2"/>
                    <a:pt x="1327" y="2"/>
                    <a:pt x="1327" y="2"/>
                  </a:cubicBezTo>
                  <a:cubicBezTo>
                    <a:pt x="1330" y="2"/>
                    <a:pt x="1332" y="2"/>
                    <a:pt x="1334" y="2"/>
                  </a:cubicBezTo>
                  <a:cubicBezTo>
                    <a:pt x="1335" y="2"/>
                    <a:pt x="1337" y="2"/>
                    <a:pt x="1338" y="3"/>
                  </a:cubicBezTo>
                  <a:cubicBezTo>
                    <a:pt x="1342" y="3"/>
                    <a:pt x="1346" y="4"/>
                    <a:pt x="1349" y="6"/>
                  </a:cubicBezTo>
                  <a:cubicBezTo>
                    <a:pt x="1352" y="8"/>
                    <a:pt x="1355" y="9"/>
                    <a:pt x="1357" y="12"/>
                  </a:cubicBezTo>
                  <a:cubicBezTo>
                    <a:pt x="1359" y="14"/>
                    <a:pt x="1361" y="17"/>
                    <a:pt x="1362" y="20"/>
                  </a:cubicBezTo>
                  <a:cubicBezTo>
                    <a:pt x="1363" y="23"/>
                    <a:pt x="1364" y="26"/>
                    <a:pt x="1364" y="30"/>
                  </a:cubicBezTo>
                  <a:cubicBezTo>
                    <a:pt x="1364" y="34"/>
                    <a:pt x="1363" y="37"/>
                    <a:pt x="1362" y="40"/>
                  </a:cubicBezTo>
                  <a:cubicBezTo>
                    <a:pt x="1361" y="42"/>
                    <a:pt x="1360" y="45"/>
                    <a:pt x="1358" y="47"/>
                  </a:cubicBezTo>
                  <a:cubicBezTo>
                    <a:pt x="1356" y="49"/>
                    <a:pt x="1354" y="51"/>
                    <a:pt x="1352" y="53"/>
                  </a:cubicBezTo>
                  <a:cubicBezTo>
                    <a:pt x="1349" y="54"/>
                    <a:pt x="1346" y="56"/>
                    <a:pt x="1343" y="57"/>
                  </a:cubicBezTo>
                  <a:cubicBezTo>
                    <a:pt x="1345" y="57"/>
                    <a:pt x="1346" y="58"/>
                    <a:pt x="1348" y="60"/>
                  </a:cubicBezTo>
                  <a:cubicBezTo>
                    <a:pt x="1349" y="61"/>
                    <a:pt x="1351" y="62"/>
                    <a:pt x="1352" y="64"/>
                  </a:cubicBezTo>
                  <a:cubicBezTo>
                    <a:pt x="1353" y="66"/>
                    <a:pt x="1354" y="67"/>
                    <a:pt x="1355" y="70"/>
                  </a:cubicBezTo>
                  <a:cubicBezTo>
                    <a:pt x="1356" y="72"/>
                    <a:pt x="1358" y="74"/>
                    <a:pt x="1359" y="77"/>
                  </a:cubicBezTo>
                  <a:cubicBezTo>
                    <a:pt x="1368" y="100"/>
                    <a:pt x="1368" y="100"/>
                    <a:pt x="1368" y="100"/>
                  </a:cubicBezTo>
                  <a:cubicBezTo>
                    <a:pt x="1369" y="102"/>
                    <a:pt x="1369" y="104"/>
                    <a:pt x="1370" y="104"/>
                  </a:cubicBezTo>
                  <a:cubicBezTo>
                    <a:pt x="1370" y="105"/>
                    <a:pt x="1370" y="106"/>
                    <a:pt x="1370" y="106"/>
                  </a:cubicBezTo>
                  <a:close/>
                  <a:moveTo>
                    <a:pt x="1269" y="103"/>
                  </a:moveTo>
                  <a:cubicBezTo>
                    <a:pt x="1269" y="104"/>
                    <a:pt x="1269" y="104"/>
                    <a:pt x="1269" y="105"/>
                  </a:cubicBezTo>
                  <a:cubicBezTo>
                    <a:pt x="1269" y="106"/>
                    <a:pt x="1269" y="106"/>
                    <a:pt x="1269" y="107"/>
                  </a:cubicBezTo>
                  <a:cubicBezTo>
                    <a:pt x="1268" y="107"/>
                    <a:pt x="1268" y="108"/>
                    <a:pt x="1268" y="108"/>
                  </a:cubicBezTo>
                  <a:cubicBezTo>
                    <a:pt x="1267" y="108"/>
                    <a:pt x="1267" y="108"/>
                    <a:pt x="1267" y="108"/>
                  </a:cubicBezTo>
                  <a:cubicBezTo>
                    <a:pt x="1215" y="108"/>
                    <a:pt x="1215" y="108"/>
                    <a:pt x="1215" y="108"/>
                  </a:cubicBezTo>
                  <a:cubicBezTo>
                    <a:pt x="1214" y="108"/>
                    <a:pt x="1213" y="108"/>
                    <a:pt x="1212" y="107"/>
                  </a:cubicBezTo>
                  <a:cubicBezTo>
                    <a:pt x="1211" y="106"/>
                    <a:pt x="1210" y="105"/>
                    <a:pt x="1210" y="103"/>
                  </a:cubicBezTo>
                  <a:cubicBezTo>
                    <a:pt x="1210" y="8"/>
                    <a:pt x="1210" y="8"/>
                    <a:pt x="1210" y="8"/>
                  </a:cubicBezTo>
                  <a:cubicBezTo>
                    <a:pt x="1210" y="6"/>
                    <a:pt x="1211" y="4"/>
                    <a:pt x="1212" y="3"/>
                  </a:cubicBezTo>
                  <a:cubicBezTo>
                    <a:pt x="1213" y="2"/>
                    <a:pt x="1214" y="2"/>
                    <a:pt x="1215" y="2"/>
                  </a:cubicBezTo>
                  <a:cubicBezTo>
                    <a:pt x="1266" y="2"/>
                    <a:pt x="1266" y="2"/>
                    <a:pt x="1266" y="2"/>
                  </a:cubicBezTo>
                  <a:cubicBezTo>
                    <a:pt x="1266" y="2"/>
                    <a:pt x="1267" y="2"/>
                    <a:pt x="1267" y="2"/>
                  </a:cubicBezTo>
                  <a:cubicBezTo>
                    <a:pt x="1267" y="3"/>
                    <a:pt x="1268" y="3"/>
                    <a:pt x="1268" y="3"/>
                  </a:cubicBezTo>
                  <a:cubicBezTo>
                    <a:pt x="1268" y="4"/>
                    <a:pt x="1268" y="4"/>
                    <a:pt x="1269" y="5"/>
                  </a:cubicBezTo>
                  <a:cubicBezTo>
                    <a:pt x="1269" y="6"/>
                    <a:pt x="1269" y="7"/>
                    <a:pt x="1269" y="8"/>
                  </a:cubicBezTo>
                  <a:cubicBezTo>
                    <a:pt x="1269" y="9"/>
                    <a:pt x="1269" y="10"/>
                    <a:pt x="1269" y="11"/>
                  </a:cubicBezTo>
                  <a:cubicBezTo>
                    <a:pt x="1268" y="11"/>
                    <a:pt x="1268" y="12"/>
                    <a:pt x="1268" y="12"/>
                  </a:cubicBezTo>
                  <a:cubicBezTo>
                    <a:pt x="1268" y="13"/>
                    <a:pt x="1267" y="13"/>
                    <a:pt x="1267" y="13"/>
                  </a:cubicBezTo>
                  <a:cubicBezTo>
                    <a:pt x="1267" y="14"/>
                    <a:pt x="1266" y="14"/>
                    <a:pt x="1266" y="14"/>
                  </a:cubicBezTo>
                  <a:cubicBezTo>
                    <a:pt x="1224" y="14"/>
                    <a:pt x="1224" y="14"/>
                    <a:pt x="1224" y="14"/>
                  </a:cubicBezTo>
                  <a:cubicBezTo>
                    <a:pt x="1224" y="47"/>
                    <a:pt x="1224" y="47"/>
                    <a:pt x="1224" y="47"/>
                  </a:cubicBezTo>
                  <a:cubicBezTo>
                    <a:pt x="1260" y="47"/>
                    <a:pt x="1260" y="47"/>
                    <a:pt x="1260" y="47"/>
                  </a:cubicBezTo>
                  <a:cubicBezTo>
                    <a:pt x="1260" y="47"/>
                    <a:pt x="1261" y="47"/>
                    <a:pt x="1261" y="47"/>
                  </a:cubicBezTo>
                  <a:cubicBezTo>
                    <a:pt x="1262" y="48"/>
                    <a:pt x="1262" y="48"/>
                    <a:pt x="1262" y="48"/>
                  </a:cubicBezTo>
                  <a:cubicBezTo>
                    <a:pt x="1262" y="49"/>
                    <a:pt x="1263" y="50"/>
                    <a:pt x="1263" y="50"/>
                  </a:cubicBezTo>
                  <a:cubicBezTo>
                    <a:pt x="1263" y="51"/>
                    <a:pt x="1263" y="52"/>
                    <a:pt x="1263" y="53"/>
                  </a:cubicBezTo>
                  <a:cubicBezTo>
                    <a:pt x="1263" y="54"/>
                    <a:pt x="1263" y="55"/>
                    <a:pt x="1263" y="56"/>
                  </a:cubicBezTo>
                  <a:cubicBezTo>
                    <a:pt x="1263" y="56"/>
                    <a:pt x="1262" y="57"/>
                    <a:pt x="1262" y="57"/>
                  </a:cubicBezTo>
                  <a:cubicBezTo>
                    <a:pt x="1262" y="58"/>
                    <a:pt x="1262" y="58"/>
                    <a:pt x="1261" y="58"/>
                  </a:cubicBezTo>
                  <a:cubicBezTo>
                    <a:pt x="1261" y="58"/>
                    <a:pt x="1260" y="59"/>
                    <a:pt x="1260" y="59"/>
                  </a:cubicBezTo>
                  <a:cubicBezTo>
                    <a:pt x="1224" y="59"/>
                    <a:pt x="1224" y="59"/>
                    <a:pt x="1224" y="59"/>
                  </a:cubicBezTo>
                  <a:cubicBezTo>
                    <a:pt x="1224" y="97"/>
                    <a:pt x="1224" y="97"/>
                    <a:pt x="1224" y="97"/>
                  </a:cubicBezTo>
                  <a:cubicBezTo>
                    <a:pt x="1267" y="97"/>
                    <a:pt x="1267" y="97"/>
                    <a:pt x="1267" y="97"/>
                  </a:cubicBezTo>
                  <a:cubicBezTo>
                    <a:pt x="1267" y="97"/>
                    <a:pt x="1267" y="97"/>
                    <a:pt x="1268" y="97"/>
                  </a:cubicBezTo>
                  <a:cubicBezTo>
                    <a:pt x="1268" y="97"/>
                    <a:pt x="1268" y="97"/>
                    <a:pt x="1269" y="98"/>
                  </a:cubicBezTo>
                  <a:cubicBezTo>
                    <a:pt x="1269" y="98"/>
                    <a:pt x="1269" y="99"/>
                    <a:pt x="1269" y="100"/>
                  </a:cubicBezTo>
                  <a:cubicBezTo>
                    <a:pt x="1269" y="100"/>
                    <a:pt x="1269" y="101"/>
                    <a:pt x="1269" y="103"/>
                  </a:cubicBezTo>
                  <a:close/>
                  <a:moveTo>
                    <a:pt x="1151" y="106"/>
                  </a:moveTo>
                  <a:cubicBezTo>
                    <a:pt x="1151" y="107"/>
                    <a:pt x="1151" y="107"/>
                    <a:pt x="1150" y="107"/>
                  </a:cubicBezTo>
                  <a:cubicBezTo>
                    <a:pt x="1150" y="108"/>
                    <a:pt x="1149" y="108"/>
                    <a:pt x="1149" y="108"/>
                  </a:cubicBezTo>
                  <a:cubicBezTo>
                    <a:pt x="1148" y="108"/>
                    <a:pt x="1147" y="109"/>
                    <a:pt x="1146" y="109"/>
                  </a:cubicBezTo>
                  <a:cubicBezTo>
                    <a:pt x="1145" y="109"/>
                    <a:pt x="1144" y="109"/>
                    <a:pt x="1142" y="109"/>
                  </a:cubicBezTo>
                  <a:cubicBezTo>
                    <a:pt x="1141" y="109"/>
                    <a:pt x="1140" y="109"/>
                    <a:pt x="1139" y="109"/>
                  </a:cubicBezTo>
                  <a:cubicBezTo>
                    <a:pt x="1138" y="109"/>
                    <a:pt x="1137" y="109"/>
                    <a:pt x="1136" y="109"/>
                  </a:cubicBezTo>
                  <a:cubicBezTo>
                    <a:pt x="1136" y="108"/>
                    <a:pt x="1135" y="108"/>
                    <a:pt x="1135" y="108"/>
                  </a:cubicBezTo>
                  <a:cubicBezTo>
                    <a:pt x="1134" y="108"/>
                    <a:pt x="1134" y="108"/>
                    <a:pt x="1134" y="108"/>
                  </a:cubicBezTo>
                  <a:cubicBezTo>
                    <a:pt x="1133" y="107"/>
                    <a:pt x="1133" y="107"/>
                    <a:pt x="1133" y="107"/>
                  </a:cubicBezTo>
                  <a:cubicBezTo>
                    <a:pt x="1133" y="107"/>
                    <a:pt x="1132" y="106"/>
                    <a:pt x="1132" y="106"/>
                  </a:cubicBezTo>
                  <a:cubicBezTo>
                    <a:pt x="1097" y="7"/>
                    <a:pt x="1097" y="7"/>
                    <a:pt x="1097" y="7"/>
                  </a:cubicBezTo>
                  <a:cubicBezTo>
                    <a:pt x="1097" y="6"/>
                    <a:pt x="1097" y="5"/>
                    <a:pt x="1097" y="4"/>
                  </a:cubicBezTo>
                  <a:cubicBezTo>
                    <a:pt x="1097" y="3"/>
                    <a:pt x="1097" y="3"/>
                    <a:pt x="1097" y="2"/>
                  </a:cubicBezTo>
                  <a:cubicBezTo>
                    <a:pt x="1098" y="2"/>
                    <a:pt x="1099" y="2"/>
                    <a:pt x="1100" y="2"/>
                  </a:cubicBezTo>
                  <a:cubicBezTo>
                    <a:pt x="1101" y="2"/>
                    <a:pt x="1102" y="1"/>
                    <a:pt x="1104" y="1"/>
                  </a:cubicBezTo>
                  <a:cubicBezTo>
                    <a:pt x="1106" y="1"/>
                    <a:pt x="1107" y="2"/>
                    <a:pt x="1108" y="2"/>
                  </a:cubicBezTo>
                  <a:cubicBezTo>
                    <a:pt x="1109" y="2"/>
                    <a:pt x="1110" y="2"/>
                    <a:pt x="1110" y="2"/>
                  </a:cubicBezTo>
                  <a:cubicBezTo>
                    <a:pt x="1111" y="2"/>
                    <a:pt x="1111" y="3"/>
                    <a:pt x="1111" y="3"/>
                  </a:cubicBezTo>
                  <a:cubicBezTo>
                    <a:pt x="1111" y="3"/>
                    <a:pt x="1112" y="4"/>
                    <a:pt x="1112" y="4"/>
                  </a:cubicBezTo>
                  <a:cubicBezTo>
                    <a:pt x="1142" y="94"/>
                    <a:pt x="1142" y="94"/>
                    <a:pt x="1142" y="94"/>
                  </a:cubicBezTo>
                  <a:cubicBezTo>
                    <a:pt x="1142" y="94"/>
                    <a:pt x="1142" y="94"/>
                    <a:pt x="1142" y="94"/>
                  </a:cubicBezTo>
                  <a:cubicBezTo>
                    <a:pt x="1172" y="4"/>
                    <a:pt x="1172" y="4"/>
                    <a:pt x="1172" y="4"/>
                  </a:cubicBezTo>
                  <a:cubicBezTo>
                    <a:pt x="1172" y="4"/>
                    <a:pt x="1172" y="3"/>
                    <a:pt x="1173" y="3"/>
                  </a:cubicBezTo>
                  <a:cubicBezTo>
                    <a:pt x="1173" y="3"/>
                    <a:pt x="1173" y="2"/>
                    <a:pt x="1174" y="2"/>
                  </a:cubicBezTo>
                  <a:cubicBezTo>
                    <a:pt x="1174" y="2"/>
                    <a:pt x="1175" y="2"/>
                    <a:pt x="1176" y="2"/>
                  </a:cubicBezTo>
                  <a:cubicBezTo>
                    <a:pt x="1177" y="2"/>
                    <a:pt x="1178" y="1"/>
                    <a:pt x="1180" y="1"/>
                  </a:cubicBezTo>
                  <a:cubicBezTo>
                    <a:pt x="1182" y="1"/>
                    <a:pt x="1183" y="2"/>
                    <a:pt x="1184" y="2"/>
                  </a:cubicBezTo>
                  <a:cubicBezTo>
                    <a:pt x="1185" y="2"/>
                    <a:pt x="1186" y="2"/>
                    <a:pt x="1186" y="2"/>
                  </a:cubicBezTo>
                  <a:cubicBezTo>
                    <a:pt x="1186" y="3"/>
                    <a:pt x="1187" y="3"/>
                    <a:pt x="1187" y="4"/>
                  </a:cubicBezTo>
                  <a:cubicBezTo>
                    <a:pt x="1186" y="5"/>
                    <a:pt x="1186" y="6"/>
                    <a:pt x="1186" y="7"/>
                  </a:cubicBezTo>
                  <a:lnTo>
                    <a:pt x="1151" y="106"/>
                  </a:lnTo>
                  <a:close/>
                  <a:moveTo>
                    <a:pt x="1073" y="106"/>
                  </a:moveTo>
                  <a:cubicBezTo>
                    <a:pt x="1073" y="107"/>
                    <a:pt x="1073" y="107"/>
                    <a:pt x="1073" y="107"/>
                  </a:cubicBezTo>
                  <a:cubicBezTo>
                    <a:pt x="1073" y="108"/>
                    <a:pt x="1072" y="108"/>
                    <a:pt x="1072" y="108"/>
                  </a:cubicBezTo>
                  <a:cubicBezTo>
                    <a:pt x="1071" y="108"/>
                    <a:pt x="1070" y="108"/>
                    <a:pt x="1070" y="109"/>
                  </a:cubicBezTo>
                  <a:cubicBezTo>
                    <a:pt x="1069" y="109"/>
                    <a:pt x="1068" y="109"/>
                    <a:pt x="1066" y="109"/>
                  </a:cubicBezTo>
                  <a:cubicBezTo>
                    <a:pt x="1065" y="109"/>
                    <a:pt x="1064" y="109"/>
                    <a:pt x="1063" y="109"/>
                  </a:cubicBezTo>
                  <a:cubicBezTo>
                    <a:pt x="1062" y="108"/>
                    <a:pt x="1061" y="108"/>
                    <a:pt x="1061" y="108"/>
                  </a:cubicBezTo>
                  <a:cubicBezTo>
                    <a:pt x="1060" y="108"/>
                    <a:pt x="1060" y="108"/>
                    <a:pt x="1059" y="107"/>
                  </a:cubicBezTo>
                  <a:cubicBezTo>
                    <a:pt x="1059" y="107"/>
                    <a:pt x="1059" y="107"/>
                    <a:pt x="1059" y="106"/>
                  </a:cubicBezTo>
                  <a:cubicBezTo>
                    <a:pt x="1059" y="4"/>
                    <a:pt x="1059" y="4"/>
                    <a:pt x="1059" y="4"/>
                  </a:cubicBezTo>
                  <a:cubicBezTo>
                    <a:pt x="1059" y="4"/>
                    <a:pt x="1059" y="3"/>
                    <a:pt x="1059" y="3"/>
                  </a:cubicBezTo>
                  <a:cubicBezTo>
                    <a:pt x="1060" y="3"/>
                    <a:pt x="1060" y="2"/>
                    <a:pt x="1061" y="2"/>
                  </a:cubicBezTo>
                  <a:cubicBezTo>
                    <a:pt x="1061" y="2"/>
                    <a:pt x="1062" y="2"/>
                    <a:pt x="1063" y="2"/>
                  </a:cubicBezTo>
                  <a:cubicBezTo>
                    <a:pt x="1064" y="2"/>
                    <a:pt x="1065" y="1"/>
                    <a:pt x="1066" y="1"/>
                  </a:cubicBezTo>
                  <a:cubicBezTo>
                    <a:pt x="1068" y="1"/>
                    <a:pt x="1069" y="2"/>
                    <a:pt x="1070" y="2"/>
                  </a:cubicBezTo>
                  <a:cubicBezTo>
                    <a:pt x="1070" y="2"/>
                    <a:pt x="1071" y="2"/>
                    <a:pt x="1072" y="2"/>
                  </a:cubicBezTo>
                  <a:cubicBezTo>
                    <a:pt x="1072" y="2"/>
                    <a:pt x="1073" y="3"/>
                    <a:pt x="1073" y="3"/>
                  </a:cubicBezTo>
                  <a:cubicBezTo>
                    <a:pt x="1073" y="3"/>
                    <a:pt x="1073" y="4"/>
                    <a:pt x="1073" y="4"/>
                  </a:cubicBezTo>
                  <a:lnTo>
                    <a:pt x="1073" y="106"/>
                  </a:lnTo>
                  <a:close/>
                  <a:moveTo>
                    <a:pt x="1024" y="103"/>
                  </a:moveTo>
                  <a:cubicBezTo>
                    <a:pt x="1024" y="104"/>
                    <a:pt x="1024" y="105"/>
                    <a:pt x="1024" y="105"/>
                  </a:cubicBezTo>
                  <a:cubicBezTo>
                    <a:pt x="1023" y="106"/>
                    <a:pt x="1023" y="107"/>
                    <a:pt x="1022" y="107"/>
                  </a:cubicBezTo>
                  <a:cubicBezTo>
                    <a:pt x="1022" y="108"/>
                    <a:pt x="1021" y="108"/>
                    <a:pt x="1020" y="108"/>
                  </a:cubicBezTo>
                  <a:cubicBezTo>
                    <a:pt x="1020" y="108"/>
                    <a:pt x="1019" y="109"/>
                    <a:pt x="1018" y="109"/>
                  </a:cubicBezTo>
                  <a:cubicBezTo>
                    <a:pt x="1014" y="109"/>
                    <a:pt x="1014" y="109"/>
                    <a:pt x="1014" y="109"/>
                  </a:cubicBezTo>
                  <a:cubicBezTo>
                    <a:pt x="1012" y="109"/>
                    <a:pt x="1011" y="108"/>
                    <a:pt x="1010" y="108"/>
                  </a:cubicBezTo>
                  <a:cubicBezTo>
                    <a:pt x="1009" y="108"/>
                    <a:pt x="1008" y="107"/>
                    <a:pt x="1007" y="107"/>
                  </a:cubicBezTo>
                  <a:cubicBezTo>
                    <a:pt x="1006" y="106"/>
                    <a:pt x="1005" y="105"/>
                    <a:pt x="1004" y="103"/>
                  </a:cubicBezTo>
                  <a:cubicBezTo>
                    <a:pt x="1003" y="102"/>
                    <a:pt x="1002" y="100"/>
                    <a:pt x="1001" y="98"/>
                  </a:cubicBezTo>
                  <a:cubicBezTo>
                    <a:pt x="967" y="37"/>
                    <a:pt x="967" y="37"/>
                    <a:pt x="967" y="37"/>
                  </a:cubicBezTo>
                  <a:cubicBezTo>
                    <a:pt x="966" y="34"/>
                    <a:pt x="964" y="31"/>
                    <a:pt x="962" y="28"/>
                  </a:cubicBezTo>
                  <a:cubicBezTo>
                    <a:pt x="960" y="24"/>
                    <a:pt x="959" y="21"/>
                    <a:pt x="957" y="18"/>
                  </a:cubicBezTo>
                  <a:cubicBezTo>
                    <a:pt x="957" y="18"/>
                    <a:pt x="957" y="18"/>
                    <a:pt x="957" y="18"/>
                  </a:cubicBezTo>
                  <a:cubicBezTo>
                    <a:pt x="957" y="22"/>
                    <a:pt x="957" y="26"/>
                    <a:pt x="957" y="30"/>
                  </a:cubicBezTo>
                  <a:cubicBezTo>
                    <a:pt x="957" y="34"/>
                    <a:pt x="957" y="38"/>
                    <a:pt x="957" y="42"/>
                  </a:cubicBezTo>
                  <a:cubicBezTo>
                    <a:pt x="957" y="106"/>
                    <a:pt x="957" y="106"/>
                    <a:pt x="957" y="106"/>
                  </a:cubicBezTo>
                  <a:cubicBezTo>
                    <a:pt x="957" y="107"/>
                    <a:pt x="957" y="107"/>
                    <a:pt x="957" y="107"/>
                  </a:cubicBezTo>
                  <a:cubicBezTo>
                    <a:pt x="957" y="108"/>
                    <a:pt x="956" y="108"/>
                    <a:pt x="956" y="108"/>
                  </a:cubicBezTo>
                  <a:cubicBezTo>
                    <a:pt x="955" y="108"/>
                    <a:pt x="955" y="108"/>
                    <a:pt x="954" y="109"/>
                  </a:cubicBezTo>
                  <a:cubicBezTo>
                    <a:pt x="953" y="109"/>
                    <a:pt x="952" y="109"/>
                    <a:pt x="950" y="109"/>
                  </a:cubicBezTo>
                  <a:cubicBezTo>
                    <a:pt x="949" y="109"/>
                    <a:pt x="948" y="109"/>
                    <a:pt x="947" y="109"/>
                  </a:cubicBezTo>
                  <a:cubicBezTo>
                    <a:pt x="946" y="108"/>
                    <a:pt x="946" y="108"/>
                    <a:pt x="945" y="108"/>
                  </a:cubicBezTo>
                  <a:cubicBezTo>
                    <a:pt x="945" y="108"/>
                    <a:pt x="944" y="108"/>
                    <a:pt x="944" y="107"/>
                  </a:cubicBezTo>
                  <a:cubicBezTo>
                    <a:pt x="944" y="107"/>
                    <a:pt x="944" y="107"/>
                    <a:pt x="944" y="106"/>
                  </a:cubicBezTo>
                  <a:cubicBezTo>
                    <a:pt x="944" y="8"/>
                    <a:pt x="944" y="8"/>
                    <a:pt x="944" y="8"/>
                  </a:cubicBezTo>
                  <a:cubicBezTo>
                    <a:pt x="944" y="6"/>
                    <a:pt x="944" y="4"/>
                    <a:pt x="946" y="3"/>
                  </a:cubicBezTo>
                  <a:cubicBezTo>
                    <a:pt x="947" y="2"/>
                    <a:pt x="948" y="2"/>
                    <a:pt x="950" y="2"/>
                  </a:cubicBezTo>
                  <a:cubicBezTo>
                    <a:pt x="956" y="2"/>
                    <a:pt x="956" y="2"/>
                    <a:pt x="956" y="2"/>
                  </a:cubicBezTo>
                  <a:cubicBezTo>
                    <a:pt x="958" y="2"/>
                    <a:pt x="959" y="2"/>
                    <a:pt x="960" y="2"/>
                  </a:cubicBezTo>
                  <a:cubicBezTo>
                    <a:pt x="961" y="3"/>
                    <a:pt x="962" y="3"/>
                    <a:pt x="963" y="4"/>
                  </a:cubicBezTo>
                  <a:cubicBezTo>
                    <a:pt x="964" y="4"/>
                    <a:pt x="965" y="5"/>
                    <a:pt x="966" y="6"/>
                  </a:cubicBezTo>
                  <a:cubicBezTo>
                    <a:pt x="966" y="7"/>
                    <a:pt x="967" y="9"/>
                    <a:pt x="968" y="11"/>
                  </a:cubicBezTo>
                  <a:cubicBezTo>
                    <a:pt x="994" y="57"/>
                    <a:pt x="994" y="57"/>
                    <a:pt x="994" y="57"/>
                  </a:cubicBezTo>
                  <a:cubicBezTo>
                    <a:pt x="996" y="60"/>
                    <a:pt x="997" y="63"/>
                    <a:pt x="999" y="66"/>
                  </a:cubicBezTo>
                  <a:cubicBezTo>
                    <a:pt x="1000" y="68"/>
                    <a:pt x="1002" y="71"/>
                    <a:pt x="1003" y="74"/>
                  </a:cubicBezTo>
                  <a:cubicBezTo>
                    <a:pt x="1004" y="76"/>
                    <a:pt x="1006" y="79"/>
                    <a:pt x="1007" y="81"/>
                  </a:cubicBezTo>
                  <a:cubicBezTo>
                    <a:pt x="1008" y="84"/>
                    <a:pt x="1010" y="87"/>
                    <a:pt x="1011" y="89"/>
                  </a:cubicBezTo>
                  <a:cubicBezTo>
                    <a:pt x="1011" y="89"/>
                    <a:pt x="1011" y="89"/>
                    <a:pt x="1011" y="89"/>
                  </a:cubicBezTo>
                  <a:cubicBezTo>
                    <a:pt x="1011" y="85"/>
                    <a:pt x="1011" y="80"/>
                    <a:pt x="1011" y="76"/>
                  </a:cubicBezTo>
                  <a:cubicBezTo>
                    <a:pt x="1011" y="71"/>
                    <a:pt x="1011" y="66"/>
                    <a:pt x="1011" y="62"/>
                  </a:cubicBezTo>
                  <a:cubicBezTo>
                    <a:pt x="1011" y="4"/>
                    <a:pt x="1011" y="4"/>
                    <a:pt x="1011" y="4"/>
                  </a:cubicBezTo>
                  <a:cubicBezTo>
                    <a:pt x="1011" y="4"/>
                    <a:pt x="1011" y="4"/>
                    <a:pt x="1011" y="3"/>
                  </a:cubicBezTo>
                  <a:cubicBezTo>
                    <a:pt x="1011" y="3"/>
                    <a:pt x="1012" y="3"/>
                    <a:pt x="1012" y="2"/>
                  </a:cubicBezTo>
                  <a:cubicBezTo>
                    <a:pt x="1013" y="2"/>
                    <a:pt x="1013" y="2"/>
                    <a:pt x="1014" y="2"/>
                  </a:cubicBezTo>
                  <a:cubicBezTo>
                    <a:pt x="1015" y="2"/>
                    <a:pt x="1016" y="2"/>
                    <a:pt x="1018" y="2"/>
                  </a:cubicBezTo>
                  <a:cubicBezTo>
                    <a:pt x="1019" y="2"/>
                    <a:pt x="1020" y="2"/>
                    <a:pt x="1021" y="2"/>
                  </a:cubicBezTo>
                  <a:cubicBezTo>
                    <a:pt x="1022" y="2"/>
                    <a:pt x="1022" y="2"/>
                    <a:pt x="1023" y="2"/>
                  </a:cubicBezTo>
                  <a:cubicBezTo>
                    <a:pt x="1023" y="3"/>
                    <a:pt x="1024" y="3"/>
                    <a:pt x="1024" y="3"/>
                  </a:cubicBezTo>
                  <a:cubicBezTo>
                    <a:pt x="1024" y="4"/>
                    <a:pt x="1024" y="4"/>
                    <a:pt x="1024" y="4"/>
                  </a:cubicBezTo>
                  <a:lnTo>
                    <a:pt x="1024" y="103"/>
                  </a:lnTo>
                  <a:close/>
                  <a:moveTo>
                    <a:pt x="909" y="69"/>
                  </a:moveTo>
                  <a:cubicBezTo>
                    <a:pt x="909" y="76"/>
                    <a:pt x="908" y="81"/>
                    <a:pt x="906" y="86"/>
                  </a:cubicBezTo>
                  <a:cubicBezTo>
                    <a:pt x="904" y="91"/>
                    <a:pt x="902" y="96"/>
                    <a:pt x="898" y="99"/>
                  </a:cubicBezTo>
                  <a:cubicBezTo>
                    <a:pt x="895" y="103"/>
                    <a:pt x="890" y="105"/>
                    <a:pt x="885" y="107"/>
                  </a:cubicBezTo>
                  <a:cubicBezTo>
                    <a:pt x="880" y="109"/>
                    <a:pt x="875" y="110"/>
                    <a:pt x="868" y="110"/>
                  </a:cubicBezTo>
                  <a:cubicBezTo>
                    <a:pt x="862" y="110"/>
                    <a:pt x="857" y="109"/>
                    <a:pt x="852" y="107"/>
                  </a:cubicBezTo>
                  <a:cubicBezTo>
                    <a:pt x="847" y="106"/>
                    <a:pt x="843" y="103"/>
                    <a:pt x="840" y="100"/>
                  </a:cubicBezTo>
                  <a:cubicBezTo>
                    <a:pt x="836" y="97"/>
                    <a:pt x="834" y="92"/>
                    <a:pt x="832" y="87"/>
                  </a:cubicBezTo>
                  <a:cubicBezTo>
                    <a:pt x="830" y="82"/>
                    <a:pt x="829" y="77"/>
                    <a:pt x="829" y="70"/>
                  </a:cubicBezTo>
                  <a:cubicBezTo>
                    <a:pt x="829" y="4"/>
                    <a:pt x="829" y="4"/>
                    <a:pt x="829" y="4"/>
                  </a:cubicBezTo>
                  <a:cubicBezTo>
                    <a:pt x="829" y="4"/>
                    <a:pt x="829" y="3"/>
                    <a:pt x="829" y="3"/>
                  </a:cubicBezTo>
                  <a:cubicBezTo>
                    <a:pt x="830" y="3"/>
                    <a:pt x="830" y="2"/>
                    <a:pt x="830" y="2"/>
                  </a:cubicBezTo>
                  <a:cubicBezTo>
                    <a:pt x="831" y="2"/>
                    <a:pt x="832" y="2"/>
                    <a:pt x="833" y="2"/>
                  </a:cubicBezTo>
                  <a:cubicBezTo>
                    <a:pt x="833" y="2"/>
                    <a:pt x="835" y="1"/>
                    <a:pt x="836" y="1"/>
                  </a:cubicBezTo>
                  <a:cubicBezTo>
                    <a:pt x="837" y="1"/>
                    <a:pt x="839" y="2"/>
                    <a:pt x="839" y="2"/>
                  </a:cubicBezTo>
                  <a:cubicBezTo>
                    <a:pt x="840" y="2"/>
                    <a:pt x="841" y="2"/>
                    <a:pt x="842" y="2"/>
                  </a:cubicBezTo>
                  <a:cubicBezTo>
                    <a:pt x="842" y="2"/>
                    <a:pt x="843" y="3"/>
                    <a:pt x="843" y="3"/>
                  </a:cubicBezTo>
                  <a:cubicBezTo>
                    <a:pt x="843" y="3"/>
                    <a:pt x="843" y="4"/>
                    <a:pt x="843" y="4"/>
                  </a:cubicBezTo>
                  <a:cubicBezTo>
                    <a:pt x="843" y="68"/>
                    <a:pt x="843" y="68"/>
                    <a:pt x="843" y="68"/>
                  </a:cubicBezTo>
                  <a:cubicBezTo>
                    <a:pt x="843" y="73"/>
                    <a:pt x="844" y="78"/>
                    <a:pt x="845" y="81"/>
                  </a:cubicBezTo>
                  <a:cubicBezTo>
                    <a:pt x="846" y="85"/>
                    <a:pt x="848" y="88"/>
                    <a:pt x="850" y="90"/>
                  </a:cubicBezTo>
                  <a:cubicBezTo>
                    <a:pt x="852" y="93"/>
                    <a:pt x="855" y="95"/>
                    <a:pt x="858" y="96"/>
                  </a:cubicBezTo>
                  <a:cubicBezTo>
                    <a:pt x="862" y="97"/>
                    <a:pt x="865" y="98"/>
                    <a:pt x="869" y="98"/>
                  </a:cubicBezTo>
                  <a:cubicBezTo>
                    <a:pt x="873" y="98"/>
                    <a:pt x="877" y="97"/>
                    <a:pt x="880" y="96"/>
                  </a:cubicBezTo>
                  <a:cubicBezTo>
                    <a:pt x="883" y="95"/>
                    <a:pt x="886" y="93"/>
                    <a:pt x="888" y="91"/>
                  </a:cubicBezTo>
                  <a:cubicBezTo>
                    <a:pt x="890" y="88"/>
                    <a:pt x="892" y="85"/>
                    <a:pt x="893" y="82"/>
                  </a:cubicBezTo>
                  <a:cubicBezTo>
                    <a:pt x="895" y="78"/>
                    <a:pt x="895" y="74"/>
                    <a:pt x="895" y="69"/>
                  </a:cubicBezTo>
                  <a:cubicBezTo>
                    <a:pt x="895" y="4"/>
                    <a:pt x="895" y="4"/>
                    <a:pt x="895" y="4"/>
                  </a:cubicBezTo>
                  <a:cubicBezTo>
                    <a:pt x="895" y="4"/>
                    <a:pt x="895" y="3"/>
                    <a:pt x="895" y="3"/>
                  </a:cubicBezTo>
                  <a:cubicBezTo>
                    <a:pt x="896" y="3"/>
                    <a:pt x="896" y="2"/>
                    <a:pt x="897" y="2"/>
                  </a:cubicBezTo>
                  <a:cubicBezTo>
                    <a:pt x="897" y="2"/>
                    <a:pt x="898" y="2"/>
                    <a:pt x="899" y="2"/>
                  </a:cubicBezTo>
                  <a:cubicBezTo>
                    <a:pt x="900" y="2"/>
                    <a:pt x="901" y="1"/>
                    <a:pt x="902" y="1"/>
                  </a:cubicBezTo>
                  <a:cubicBezTo>
                    <a:pt x="903" y="1"/>
                    <a:pt x="905" y="2"/>
                    <a:pt x="906" y="2"/>
                  </a:cubicBezTo>
                  <a:cubicBezTo>
                    <a:pt x="906" y="2"/>
                    <a:pt x="907" y="2"/>
                    <a:pt x="908" y="2"/>
                  </a:cubicBezTo>
                  <a:cubicBezTo>
                    <a:pt x="908" y="2"/>
                    <a:pt x="909" y="3"/>
                    <a:pt x="909" y="3"/>
                  </a:cubicBezTo>
                  <a:cubicBezTo>
                    <a:pt x="909" y="3"/>
                    <a:pt x="909" y="4"/>
                    <a:pt x="909" y="4"/>
                  </a:cubicBezTo>
                  <a:lnTo>
                    <a:pt x="909" y="69"/>
                  </a:lnTo>
                  <a:close/>
                  <a:moveTo>
                    <a:pt x="766" y="106"/>
                  </a:moveTo>
                  <a:cubicBezTo>
                    <a:pt x="766" y="107"/>
                    <a:pt x="765" y="107"/>
                    <a:pt x="765" y="107"/>
                  </a:cubicBezTo>
                  <a:cubicBezTo>
                    <a:pt x="765" y="108"/>
                    <a:pt x="765" y="108"/>
                    <a:pt x="764" y="108"/>
                  </a:cubicBezTo>
                  <a:cubicBezTo>
                    <a:pt x="763" y="108"/>
                    <a:pt x="763" y="108"/>
                    <a:pt x="762" y="109"/>
                  </a:cubicBezTo>
                  <a:cubicBezTo>
                    <a:pt x="761" y="109"/>
                    <a:pt x="760" y="109"/>
                    <a:pt x="758" y="109"/>
                  </a:cubicBezTo>
                  <a:cubicBezTo>
                    <a:pt x="757" y="109"/>
                    <a:pt x="756" y="109"/>
                    <a:pt x="755" y="109"/>
                  </a:cubicBezTo>
                  <a:cubicBezTo>
                    <a:pt x="754" y="108"/>
                    <a:pt x="753" y="108"/>
                    <a:pt x="753" y="108"/>
                  </a:cubicBezTo>
                  <a:cubicBezTo>
                    <a:pt x="752" y="108"/>
                    <a:pt x="752" y="108"/>
                    <a:pt x="752" y="107"/>
                  </a:cubicBezTo>
                  <a:cubicBezTo>
                    <a:pt x="751" y="107"/>
                    <a:pt x="751" y="107"/>
                    <a:pt x="751" y="106"/>
                  </a:cubicBezTo>
                  <a:cubicBezTo>
                    <a:pt x="751" y="4"/>
                    <a:pt x="751" y="4"/>
                    <a:pt x="751" y="4"/>
                  </a:cubicBezTo>
                  <a:cubicBezTo>
                    <a:pt x="751" y="4"/>
                    <a:pt x="751" y="3"/>
                    <a:pt x="752" y="3"/>
                  </a:cubicBezTo>
                  <a:cubicBezTo>
                    <a:pt x="752" y="3"/>
                    <a:pt x="752" y="2"/>
                    <a:pt x="753" y="2"/>
                  </a:cubicBezTo>
                  <a:cubicBezTo>
                    <a:pt x="754" y="2"/>
                    <a:pt x="754" y="2"/>
                    <a:pt x="755" y="2"/>
                  </a:cubicBezTo>
                  <a:cubicBezTo>
                    <a:pt x="756" y="2"/>
                    <a:pt x="757" y="1"/>
                    <a:pt x="758" y="1"/>
                  </a:cubicBezTo>
                  <a:cubicBezTo>
                    <a:pt x="760" y="1"/>
                    <a:pt x="761" y="2"/>
                    <a:pt x="762" y="2"/>
                  </a:cubicBezTo>
                  <a:cubicBezTo>
                    <a:pt x="763" y="2"/>
                    <a:pt x="763" y="2"/>
                    <a:pt x="764" y="2"/>
                  </a:cubicBezTo>
                  <a:cubicBezTo>
                    <a:pt x="765" y="2"/>
                    <a:pt x="765" y="3"/>
                    <a:pt x="765" y="3"/>
                  </a:cubicBezTo>
                  <a:cubicBezTo>
                    <a:pt x="765" y="3"/>
                    <a:pt x="766" y="4"/>
                    <a:pt x="766" y="4"/>
                  </a:cubicBezTo>
                  <a:lnTo>
                    <a:pt x="766" y="106"/>
                  </a:lnTo>
                  <a:close/>
                  <a:moveTo>
                    <a:pt x="681" y="16"/>
                  </a:moveTo>
                  <a:cubicBezTo>
                    <a:pt x="681" y="16"/>
                    <a:pt x="681" y="16"/>
                    <a:pt x="681" y="16"/>
                  </a:cubicBezTo>
                  <a:cubicBezTo>
                    <a:pt x="663" y="69"/>
                    <a:pt x="663" y="69"/>
                    <a:pt x="663" y="69"/>
                  </a:cubicBezTo>
                  <a:cubicBezTo>
                    <a:pt x="700" y="69"/>
                    <a:pt x="700" y="69"/>
                    <a:pt x="700" y="69"/>
                  </a:cubicBezTo>
                  <a:lnTo>
                    <a:pt x="681" y="16"/>
                  </a:lnTo>
                  <a:close/>
                  <a:moveTo>
                    <a:pt x="727" y="103"/>
                  </a:moveTo>
                  <a:cubicBezTo>
                    <a:pt x="727" y="105"/>
                    <a:pt x="728" y="106"/>
                    <a:pt x="728" y="106"/>
                  </a:cubicBezTo>
                  <a:cubicBezTo>
                    <a:pt x="728" y="107"/>
                    <a:pt x="728" y="108"/>
                    <a:pt x="727" y="108"/>
                  </a:cubicBezTo>
                  <a:cubicBezTo>
                    <a:pt x="727" y="108"/>
                    <a:pt x="726" y="109"/>
                    <a:pt x="725" y="109"/>
                  </a:cubicBezTo>
                  <a:cubicBezTo>
                    <a:pt x="724" y="109"/>
                    <a:pt x="723" y="109"/>
                    <a:pt x="721" y="109"/>
                  </a:cubicBezTo>
                  <a:cubicBezTo>
                    <a:pt x="719" y="109"/>
                    <a:pt x="718" y="109"/>
                    <a:pt x="717" y="109"/>
                  </a:cubicBezTo>
                  <a:cubicBezTo>
                    <a:pt x="716" y="109"/>
                    <a:pt x="715" y="108"/>
                    <a:pt x="714" y="108"/>
                  </a:cubicBezTo>
                  <a:cubicBezTo>
                    <a:pt x="714" y="108"/>
                    <a:pt x="714" y="108"/>
                    <a:pt x="713" y="108"/>
                  </a:cubicBezTo>
                  <a:cubicBezTo>
                    <a:pt x="713" y="107"/>
                    <a:pt x="713" y="107"/>
                    <a:pt x="713" y="106"/>
                  </a:cubicBezTo>
                  <a:cubicBezTo>
                    <a:pt x="704" y="80"/>
                    <a:pt x="704" y="80"/>
                    <a:pt x="704" y="80"/>
                  </a:cubicBezTo>
                  <a:cubicBezTo>
                    <a:pt x="659" y="80"/>
                    <a:pt x="659" y="80"/>
                    <a:pt x="659" y="80"/>
                  </a:cubicBezTo>
                  <a:cubicBezTo>
                    <a:pt x="651" y="106"/>
                    <a:pt x="651" y="106"/>
                    <a:pt x="651" y="106"/>
                  </a:cubicBezTo>
                  <a:cubicBezTo>
                    <a:pt x="650" y="106"/>
                    <a:pt x="650" y="107"/>
                    <a:pt x="650" y="107"/>
                  </a:cubicBezTo>
                  <a:cubicBezTo>
                    <a:pt x="650" y="108"/>
                    <a:pt x="649" y="108"/>
                    <a:pt x="649" y="108"/>
                  </a:cubicBezTo>
                  <a:cubicBezTo>
                    <a:pt x="648" y="108"/>
                    <a:pt x="647" y="109"/>
                    <a:pt x="646" y="109"/>
                  </a:cubicBezTo>
                  <a:cubicBezTo>
                    <a:pt x="646" y="109"/>
                    <a:pt x="644" y="109"/>
                    <a:pt x="643" y="109"/>
                  </a:cubicBezTo>
                  <a:cubicBezTo>
                    <a:pt x="641" y="109"/>
                    <a:pt x="640" y="109"/>
                    <a:pt x="639" y="109"/>
                  </a:cubicBezTo>
                  <a:cubicBezTo>
                    <a:pt x="638" y="108"/>
                    <a:pt x="637" y="108"/>
                    <a:pt x="637" y="108"/>
                  </a:cubicBezTo>
                  <a:cubicBezTo>
                    <a:pt x="636" y="107"/>
                    <a:pt x="636" y="107"/>
                    <a:pt x="636" y="106"/>
                  </a:cubicBezTo>
                  <a:cubicBezTo>
                    <a:pt x="636" y="105"/>
                    <a:pt x="636" y="104"/>
                    <a:pt x="637" y="103"/>
                  </a:cubicBezTo>
                  <a:cubicBezTo>
                    <a:pt x="672" y="4"/>
                    <a:pt x="672" y="4"/>
                    <a:pt x="672" y="4"/>
                  </a:cubicBezTo>
                  <a:cubicBezTo>
                    <a:pt x="673" y="4"/>
                    <a:pt x="673" y="3"/>
                    <a:pt x="673" y="3"/>
                  </a:cubicBezTo>
                  <a:cubicBezTo>
                    <a:pt x="674" y="3"/>
                    <a:pt x="674" y="2"/>
                    <a:pt x="675" y="2"/>
                  </a:cubicBezTo>
                  <a:cubicBezTo>
                    <a:pt x="676" y="2"/>
                    <a:pt x="676" y="2"/>
                    <a:pt x="678" y="2"/>
                  </a:cubicBezTo>
                  <a:cubicBezTo>
                    <a:pt x="679" y="2"/>
                    <a:pt x="680" y="1"/>
                    <a:pt x="682" y="1"/>
                  </a:cubicBezTo>
                  <a:cubicBezTo>
                    <a:pt x="683" y="1"/>
                    <a:pt x="685" y="2"/>
                    <a:pt x="686" y="2"/>
                  </a:cubicBezTo>
                  <a:cubicBezTo>
                    <a:pt x="687" y="2"/>
                    <a:pt x="688" y="2"/>
                    <a:pt x="689" y="2"/>
                  </a:cubicBezTo>
                  <a:cubicBezTo>
                    <a:pt x="690" y="2"/>
                    <a:pt x="690" y="3"/>
                    <a:pt x="690" y="3"/>
                  </a:cubicBezTo>
                  <a:cubicBezTo>
                    <a:pt x="691" y="3"/>
                    <a:pt x="691" y="4"/>
                    <a:pt x="691" y="5"/>
                  </a:cubicBezTo>
                  <a:lnTo>
                    <a:pt x="727" y="103"/>
                  </a:lnTo>
                  <a:close/>
                  <a:moveTo>
                    <a:pt x="612" y="106"/>
                  </a:moveTo>
                  <a:cubicBezTo>
                    <a:pt x="612" y="107"/>
                    <a:pt x="612" y="107"/>
                    <a:pt x="612" y="107"/>
                  </a:cubicBezTo>
                  <a:cubicBezTo>
                    <a:pt x="612" y="108"/>
                    <a:pt x="612" y="108"/>
                    <a:pt x="611" y="108"/>
                  </a:cubicBezTo>
                  <a:cubicBezTo>
                    <a:pt x="610" y="108"/>
                    <a:pt x="610" y="108"/>
                    <a:pt x="609" y="109"/>
                  </a:cubicBezTo>
                  <a:cubicBezTo>
                    <a:pt x="608" y="109"/>
                    <a:pt x="607" y="109"/>
                    <a:pt x="605" y="109"/>
                  </a:cubicBezTo>
                  <a:cubicBezTo>
                    <a:pt x="604" y="109"/>
                    <a:pt x="603" y="109"/>
                    <a:pt x="602" y="109"/>
                  </a:cubicBezTo>
                  <a:cubicBezTo>
                    <a:pt x="601" y="108"/>
                    <a:pt x="600" y="108"/>
                    <a:pt x="600" y="108"/>
                  </a:cubicBezTo>
                  <a:cubicBezTo>
                    <a:pt x="599" y="108"/>
                    <a:pt x="599" y="108"/>
                    <a:pt x="599" y="107"/>
                  </a:cubicBezTo>
                  <a:cubicBezTo>
                    <a:pt x="599" y="107"/>
                    <a:pt x="598" y="107"/>
                    <a:pt x="598" y="106"/>
                  </a:cubicBezTo>
                  <a:cubicBezTo>
                    <a:pt x="598" y="59"/>
                    <a:pt x="598" y="59"/>
                    <a:pt x="598" y="59"/>
                  </a:cubicBezTo>
                  <a:cubicBezTo>
                    <a:pt x="550" y="59"/>
                    <a:pt x="550" y="59"/>
                    <a:pt x="550" y="59"/>
                  </a:cubicBezTo>
                  <a:cubicBezTo>
                    <a:pt x="550" y="106"/>
                    <a:pt x="550" y="106"/>
                    <a:pt x="550" y="106"/>
                  </a:cubicBezTo>
                  <a:cubicBezTo>
                    <a:pt x="550" y="107"/>
                    <a:pt x="550" y="107"/>
                    <a:pt x="550" y="107"/>
                  </a:cubicBezTo>
                  <a:cubicBezTo>
                    <a:pt x="549" y="108"/>
                    <a:pt x="549" y="108"/>
                    <a:pt x="549" y="108"/>
                  </a:cubicBezTo>
                  <a:cubicBezTo>
                    <a:pt x="548" y="108"/>
                    <a:pt x="547" y="108"/>
                    <a:pt x="546" y="109"/>
                  </a:cubicBezTo>
                  <a:cubicBezTo>
                    <a:pt x="545" y="109"/>
                    <a:pt x="544" y="109"/>
                    <a:pt x="543" y="109"/>
                  </a:cubicBezTo>
                  <a:cubicBezTo>
                    <a:pt x="542" y="109"/>
                    <a:pt x="540" y="109"/>
                    <a:pt x="540" y="109"/>
                  </a:cubicBezTo>
                  <a:cubicBezTo>
                    <a:pt x="539" y="108"/>
                    <a:pt x="538" y="108"/>
                    <a:pt x="537" y="108"/>
                  </a:cubicBezTo>
                  <a:cubicBezTo>
                    <a:pt x="537" y="108"/>
                    <a:pt x="536" y="108"/>
                    <a:pt x="536" y="107"/>
                  </a:cubicBezTo>
                  <a:cubicBezTo>
                    <a:pt x="536" y="107"/>
                    <a:pt x="536" y="107"/>
                    <a:pt x="536" y="106"/>
                  </a:cubicBezTo>
                  <a:cubicBezTo>
                    <a:pt x="536" y="4"/>
                    <a:pt x="536" y="4"/>
                    <a:pt x="536" y="4"/>
                  </a:cubicBezTo>
                  <a:cubicBezTo>
                    <a:pt x="536" y="4"/>
                    <a:pt x="536" y="3"/>
                    <a:pt x="536" y="3"/>
                  </a:cubicBezTo>
                  <a:cubicBezTo>
                    <a:pt x="536" y="3"/>
                    <a:pt x="537" y="2"/>
                    <a:pt x="537" y="2"/>
                  </a:cubicBezTo>
                  <a:cubicBezTo>
                    <a:pt x="538" y="2"/>
                    <a:pt x="539" y="2"/>
                    <a:pt x="540" y="2"/>
                  </a:cubicBezTo>
                  <a:cubicBezTo>
                    <a:pt x="540" y="2"/>
                    <a:pt x="542" y="1"/>
                    <a:pt x="543" y="1"/>
                  </a:cubicBezTo>
                  <a:cubicBezTo>
                    <a:pt x="544" y="1"/>
                    <a:pt x="545" y="2"/>
                    <a:pt x="546" y="2"/>
                  </a:cubicBezTo>
                  <a:cubicBezTo>
                    <a:pt x="547" y="2"/>
                    <a:pt x="548" y="2"/>
                    <a:pt x="549" y="2"/>
                  </a:cubicBezTo>
                  <a:cubicBezTo>
                    <a:pt x="549" y="2"/>
                    <a:pt x="549" y="3"/>
                    <a:pt x="550" y="3"/>
                  </a:cubicBezTo>
                  <a:cubicBezTo>
                    <a:pt x="550" y="3"/>
                    <a:pt x="550" y="4"/>
                    <a:pt x="550" y="4"/>
                  </a:cubicBezTo>
                  <a:cubicBezTo>
                    <a:pt x="550" y="47"/>
                    <a:pt x="550" y="47"/>
                    <a:pt x="550" y="47"/>
                  </a:cubicBezTo>
                  <a:cubicBezTo>
                    <a:pt x="598" y="47"/>
                    <a:pt x="598" y="47"/>
                    <a:pt x="598" y="47"/>
                  </a:cubicBezTo>
                  <a:cubicBezTo>
                    <a:pt x="598" y="4"/>
                    <a:pt x="598" y="4"/>
                    <a:pt x="598" y="4"/>
                  </a:cubicBezTo>
                  <a:cubicBezTo>
                    <a:pt x="598" y="4"/>
                    <a:pt x="599" y="3"/>
                    <a:pt x="599" y="3"/>
                  </a:cubicBezTo>
                  <a:cubicBezTo>
                    <a:pt x="599" y="3"/>
                    <a:pt x="599" y="2"/>
                    <a:pt x="600" y="2"/>
                  </a:cubicBezTo>
                  <a:cubicBezTo>
                    <a:pt x="600" y="2"/>
                    <a:pt x="601" y="2"/>
                    <a:pt x="602" y="2"/>
                  </a:cubicBezTo>
                  <a:cubicBezTo>
                    <a:pt x="603" y="2"/>
                    <a:pt x="604" y="1"/>
                    <a:pt x="605" y="1"/>
                  </a:cubicBezTo>
                  <a:cubicBezTo>
                    <a:pt x="607" y="1"/>
                    <a:pt x="608" y="2"/>
                    <a:pt x="609" y="2"/>
                  </a:cubicBezTo>
                  <a:cubicBezTo>
                    <a:pt x="610" y="2"/>
                    <a:pt x="610" y="2"/>
                    <a:pt x="611" y="2"/>
                  </a:cubicBezTo>
                  <a:cubicBezTo>
                    <a:pt x="612" y="2"/>
                    <a:pt x="612" y="3"/>
                    <a:pt x="612" y="3"/>
                  </a:cubicBezTo>
                  <a:cubicBezTo>
                    <a:pt x="612" y="3"/>
                    <a:pt x="612" y="4"/>
                    <a:pt x="612" y="4"/>
                  </a:cubicBezTo>
                  <a:lnTo>
                    <a:pt x="612" y="106"/>
                  </a:lnTo>
                  <a:close/>
                  <a:moveTo>
                    <a:pt x="503" y="16"/>
                  </a:moveTo>
                  <a:cubicBezTo>
                    <a:pt x="503" y="17"/>
                    <a:pt x="503" y="18"/>
                    <a:pt x="503" y="19"/>
                  </a:cubicBezTo>
                  <a:cubicBezTo>
                    <a:pt x="503" y="20"/>
                    <a:pt x="503" y="21"/>
                    <a:pt x="502" y="21"/>
                  </a:cubicBezTo>
                  <a:cubicBezTo>
                    <a:pt x="502" y="22"/>
                    <a:pt x="502" y="22"/>
                    <a:pt x="502" y="22"/>
                  </a:cubicBezTo>
                  <a:cubicBezTo>
                    <a:pt x="501" y="22"/>
                    <a:pt x="501" y="23"/>
                    <a:pt x="500" y="23"/>
                  </a:cubicBezTo>
                  <a:cubicBezTo>
                    <a:pt x="500" y="23"/>
                    <a:pt x="499" y="22"/>
                    <a:pt x="497" y="21"/>
                  </a:cubicBezTo>
                  <a:cubicBezTo>
                    <a:pt x="496" y="20"/>
                    <a:pt x="494" y="19"/>
                    <a:pt x="491" y="18"/>
                  </a:cubicBezTo>
                  <a:cubicBezTo>
                    <a:pt x="488" y="16"/>
                    <a:pt x="485" y="15"/>
                    <a:pt x="482" y="14"/>
                  </a:cubicBezTo>
                  <a:cubicBezTo>
                    <a:pt x="478" y="13"/>
                    <a:pt x="474" y="13"/>
                    <a:pt x="469" y="13"/>
                  </a:cubicBezTo>
                  <a:cubicBezTo>
                    <a:pt x="463" y="13"/>
                    <a:pt x="458" y="14"/>
                    <a:pt x="453" y="16"/>
                  </a:cubicBezTo>
                  <a:cubicBezTo>
                    <a:pt x="448" y="18"/>
                    <a:pt x="445" y="21"/>
                    <a:pt x="441" y="25"/>
                  </a:cubicBezTo>
                  <a:cubicBezTo>
                    <a:pt x="438" y="28"/>
                    <a:pt x="436" y="33"/>
                    <a:pt x="434" y="38"/>
                  </a:cubicBezTo>
                  <a:cubicBezTo>
                    <a:pt x="432" y="43"/>
                    <a:pt x="431" y="49"/>
                    <a:pt x="431" y="55"/>
                  </a:cubicBezTo>
                  <a:cubicBezTo>
                    <a:pt x="431" y="62"/>
                    <a:pt x="432" y="68"/>
                    <a:pt x="434" y="73"/>
                  </a:cubicBezTo>
                  <a:cubicBezTo>
                    <a:pt x="436" y="78"/>
                    <a:pt x="439" y="83"/>
                    <a:pt x="442" y="86"/>
                  </a:cubicBezTo>
                  <a:cubicBezTo>
                    <a:pt x="445" y="90"/>
                    <a:pt x="449" y="93"/>
                    <a:pt x="454" y="95"/>
                  </a:cubicBezTo>
                  <a:cubicBezTo>
                    <a:pt x="459" y="97"/>
                    <a:pt x="464" y="97"/>
                    <a:pt x="469" y="97"/>
                  </a:cubicBezTo>
                  <a:cubicBezTo>
                    <a:pt x="472" y="97"/>
                    <a:pt x="476" y="97"/>
                    <a:pt x="479" y="96"/>
                  </a:cubicBezTo>
                  <a:cubicBezTo>
                    <a:pt x="483" y="96"/>
                    <a:pt x="486" y="94"/>
                    <a:pt x="489" y="93"/>
                  </a:cubicBezTo>
                  <a:cubicBezTo>
                    <a:pt x="489" y="62"/>
                    <a:pt x="489" y="62"/>
                    <a:pt x="489" y="62"/>
                  </a:cubicBezTo>
                  <a:cubicBezTo>
                    <a:pt x="464" y="62"/>
                    <a:pt x="464" y="62"/>
                    <a:pt x="464" y="62"/>
                  </a:cubicBezTo>
                  <a:cubicBezTo>
                    <a:pt x="463" y="62"/>
                    <a:pt x="462" y="61"/>
                    <a:pt x="462" y="60"/>
                  </a:cubicBezTo>
                  <a:cubicBezTo>
                    <a:pt x="461" y="59"/>
                    <a:pt x="461" y="58"/>
                    <a:pt x="461" y="56"/>
                  </a:cubicBezTo>
                  <a:cubicBezTo>
                    <a:pt x="461" y="55"/>
                    <a:pt x="461" y="54"/>
                    <a:pt x="461" y="53"/>
                  </a:cubicBezTo>
                  <a:cubicBezTo>
                    <a:pt x="461" y="53"/>
                    <a:pt x="462" y="52"/>
                    <a:pt x="462" y="51"/>
                  </a:cubicBezTo>
                  <a:cubicBezTo>
                    <a:pt x="462" y="51"/>
                    <a:pt x="462" y="51"/>
                    <a:pt x="463" y="50"/>
                  </a:cubicBezTo>
                  <a:cubicBezTo>
                    <a:pt x="463" y="50"/>
                    <a:pt x="463" y="50"/>
                    <a:pt x="464" y="50"/>
                  </a:cubicBezTo>
                  <a:cubicBezTo>
                    <a:pt x="498" y="50"/>
                    <a:pt x="498" y="50"/>
                    <a:pt x="498" y="50"/>
                  </a:cubicBezTo>
                  <a:cubicBezTo>
                    <a:pt x="498" y="50"/>
                    <a:pt x="499" y="50"/>
                    <a:pt x="500" y="50"/>
                  </a:cubicBezTo>
                  <a:cubicBezTo>
                    <a:pt x="500" y="51"/>
                    <a:pt x="501" y="51"/>
                    <a:pt x="501" y="51"/>
                  </a:cubicBezTo>
                  <a:cubicBezTo>
                    <a:pt x="502" y="52"/>
                    <a:pt x="502" y="53"/>
                    <a:pt x="502" y="53"/>
                  </a:cubicBezTo>
                  <a:cubicBezTo>
                    <a:pt x="503" y="54"/>
                    <a:pt x="503" y="55"/>
                    <a:pt x="503" y="56"/>
                  </a:cubicBezTo>
                  <a:cubicBezTo>
                    <a:pt x="503" y="96"/>
                    <a:pt x="503" y="96"/>
                    <a:pt x="503" y="96"/>
                  </a:cubicBezTo>
                  <a:cubicBezTo>
                    <a:pt x="503" y="98"/>
                    <a:pt x="502" y="99"/>
                    <a:pt x="502" y="100"/>
                  </a:cubicBezTo>
                  <a:cubicBezTo>
                    <a:pt x="502" y="101"/>
                    <a:pt x="500" y="102"/>
                    <a:pt x="499" y="103"/>
                  </a:cubicBezTo>
                  <a:cubicBezTo>
                    <a:pt x="497" y="104"/>
                    <a:pt x="495" y="105"/>
                    <a:pt x="493" y="105"/>
                  </a:cubicBezTo>
                  <a:cubicBezTo>
                    <a:pt x="490" y="106"/>
                    <a:pt x="488" y="107"/>
                    <a:pt x="485" y="108"/>
                  </a:cubicBezTo>
                  <a:cubicBezTo>
                    <a:pt x="482" y="109"/>
                    <a:pt x="480" y="109"/>
                    <a:pt x="477" y="109"/>
                  </a:cubicBezTo>
                  <a:cubicBezTo>
                    <a:pt x="474" y="110"/>
                    <a:pt x="471" y="110"/>
                    <a:pt x="469" y="110"/>
                  </a:cubicBezTo>
                  <a:cubicBezTo>
                    <a:pt x="460" y="110"/>
                    <a:pt x="453" y="109"/>
                    <a:pt x="447" y="106"/>
                  </a:cubicBezTo>
                  <a:cubicBezTo>
                    <a:pt x="440" y="103"/>
                    <a:pt x="435" y="100"/>
                    <a:pt x="430" y="95"/>
                  </a:cubicBezTo>
                  <a:cubicBezTo>
                    <a:pt x="426" y="90"/>
                    <a:pt x="422" y="85"/>
                    <a:pt x="420" y="78"/>
                  </a:cubicBezTo>
                  <a:cubicBezTo>
                    <a:pt x="418" y="72"/>
                    <a:pt x="416" y="64"/>
                    <a:pt x="416" y="56"/>
                  </a:cubicBezTo>
                  <a:cubicBezTo>
                    <a:pt x="416" y="48"/>
                    <a:pt x="418" y="40"/>
                    <a:pt x="420" y="33"/>
                  </a:cubicBezTo>
                  <a:cubicBezTo>
                    <a:pt x="423" y="26"/>
                    <a:pt x="426" y="21"/>
                    <a:pt x="431" y="16"/>
                  </a:cubicBezTo>
                  <a:cubicBezTo>
                    <a:pt x="436" y="11"/>
                    <a:pt x="441" y="7"/>
                    <a:pt x="448" y="4"/>
                  </a:cubicBezTo>
                  <a:cubicBezTo>
                    <a:pt x="454" y="2"/>
                    <a:pt x="461" y="0"/>
                    <a:pt x="469" y="0"/>
                  </a:cubicBezTo>
                  <a:cubicBezTo>
                    <a:pt x="473" y="0"/>
                    <a:pt x="477" y="1"/>
                    <a:pt x="481" y="2"/>
                  </a:cubicBezTo>
                  <a:cubicBezTo>
                    <a:pt x="484" y="2"/>
                    <a:pt x="487" y="3"/>
                    <a:pt x="490" y="4"/>
                  </a:cubicBezTo>
                  <a:cubicBezTo>
                    <a:pt x="493" y="5"/>
                    <a:pt x="495" y="6"/>
                    <a:pt x="497" y="7"/>
                  </a:cubicBezTo>
                  <a:cubicBezTo>
                    <a:pt x="499" y="8"/>
                    <a:pt x="500" y="9"/>
                    <a:pt x="501" y="10"/>
                  </a:cubicBezTo>
                  <a:cubicBezTo>
                    <a:pt x="502" y="11"/>
                    <a:pt x="502" y="11"/>
                    <a:pt x="503" y="12"/>
                  </a:cubicBezTo>
                  <a:cubicBezTo>
                    <a:pt x="503" y="13"/>
                    <a:pt x="503" y="15"/>
                    <a:pt x="503" y="16"/>
                  </a:cubicBezTo>
                  <a:close/>
                  <a:moveTo>
                    <a:pt x="388" y="103"/>
                  </a:moveTo>
                  <a:cubicBezTo>
                    <a:pt x="388" y="104"/>
                    <a:pt x="388" y="105"/>
                    <a:pt x="388" y="105"/>
                  </a:cubicBezTo>
                  <a:cubicBezTo>
                    <a:pt x="387" y="106"/>
                    <a:pt x="387" y="107"/>
                    <a:pt x="386" y="107"/>
                  </a:cubicBezTo>
                  <a:cubicBezTo>
                    <a:pt x="386" y="108"/>
                    <a:pt x="385" y="108"/>
                    <a:pt x="384" y="108"/>
                  </a:cubicBezTo>
                  <a:cubicBezTo>
                    <a:pt x="384" y="108"/>
                    <a:pt x="383" y="109"/>
                    <a:pt x="382" y="109"/>
                  </a:cubicBezTo>
                  <a:cubicBezTo>
                    <a:pt x="378" y="109"/>
                    <a:pt x="378" y="109"/>
                    <a:pt x="378" y="109"/>
                  </a:cubicBezTo>
                  <a:cubicBezTo>
                    <a:pt x="376" y="109"/>
                    <a:pt x="375" y="108"/>
                    <a:pt x="374" y="108"/>
                  </a:cubicBezTo>
                  <a:cubicBezTo>
                    <a:pt x="373" y="108"/>
                    <a:pt x="372" y="107"/>
                    <a:pt x="371" y="107"/>
                  </a:cubicBezTo>
                  <a:cubicBezTo>
                    <a:pt x="370" y="106"/>
                    <a:pt x="369" y="105"/>
                    <a:pt x="368" y="103"/>
                  </a:cubicBezTo>
                  <a:cubicBezTo>
                    <a:pt x="367" y="102"/>
                    <a:pt x="366" y="100"/>
                    <a:pt x="365" y="98"/>
                  </a:cubicBezTo>
                  <a:cubicBezTo>
                    <a:pt x="331" y="37"/>
                    <a:pt x="331" y="37"/>
                    <a:pt x="331" y="37"/>
                  </a:cubicBezTo>
                  <a:cubicBezTo>
                    <a:pt x="330" y="34"/>
                    <a:pt x="328" y="31"/>
                    <a:pt x="326" y="28"/>
                  </a:cubicBezTo>
                  <a:cubicBezTo>
                    <a:pt x="324" y="24"/>
                    <a:pt x="323" y="21"/>
                    <a:pt x="321" y="18"/>
                  </a:cubicBezTo>
                  <a:cubicBezTo>
                    <a:pt x="321" y="18"/>
                    <a:pt x="321" y="18"/>
                    <a:pt x="321" y="18"/>
                  </a:cubicBezTo>
                  <a:cubicBezTo>
                    <a:pt x="321" y="22"/>
                    <a:pt x="321" y="26"/>
                    <a:pt x="321" y="30"/>
                  </a:cubicBezTo>
                  <a:cubicBezTo>
                    <a:pt x="321" y="34"/>
                    <a:pt x="321" y="38"/>
                    <a:pt x="321" y="42"/>
                  </a:cubicBezTo>
                  <a:cubicBezTo>
                    <a:pt x="321" y="106"/>
                    <a:pt x="321" y="106"/>
                    <a:pt x="321" y="106"/>
                  </a:cubicBezTo>
                  <a:cubicBezTo>
                    <a:pt x="321" y="107"/>
                    <a:pt x="321" y="107"/>
                    <a:pt x="321" y="107"/>
                  </a:cubicBezTo>
                  <a:cubicBezTo>
                    <a:pt x="321" y="108"/>
                    <a:pt x="320" y="108"/>
                    <a:pt x="320" y="108"/>
                  </a:cubicBezTo>
                  <a:cubicBezTo>
                    <a:pt x="319" y="108"/>
                    <a:pt x="319" y="108"/>
                    <a:pt x="318" y="109"/>
                  </a:cubicBezTo>
                  <a:cubicBezTo>
                    <a:pt x="317" y="109"/>
                    <a:pt x="316" y="109"/>
                    <a:pt x="314" y="109"/>
                  </a:cubicBezTo>
                  <a:cubicBezTo>
                    <a:pt x="313" y="109"/>
                    <a:pt x="312" y="109"/>
                    <a:pt x="311" y="109"/>
                  </a:cubicBezTo>
                  <a:cubicBezTo>
                    <a:pt x="310" y="108"/>
                    <a:pt x="310" y="108"/>
                    <a:pt x="309" y="108"/>
                  </a:cubicBezTo>
                  <a:cubicBezTo>
                    <a:pt x="309" y="108"/>
                    <a:pt x="308" y="108"/>
                    <a:pt x="308" y="107"/>
                  </a:cubicBezTo>
                  <a:cubicBezTo>
                    <a:pt x="308" y="107"/>
                    <a:pt x="308" y="107"/>
                    <a:pt x="308" y="106"/>
                  </a:cubicBezTo>
                  <a:cubicBezTo>
                    <a:pt x="308" y="8"/>
                    <a:pt x="308" y="8"/>
                    <a:pt x="308" y="8"/>
                  </a:cubicBezTo>
                  <a:cubicBezTo>
                    <a:pt x="308" y="6"/>
                    <a:pt x="308" y="4"/>
                    <a:pt x="310" y="3"/>
                  </a:cubicBezTo>
                  <a:cubicBezTo>
                    <a:pt x="311" y="2"/>
                    <a:pt x="312" y="2"/>
                    <a:pt x="314" y="2"/>
                  </a:cubicBezTo>
                  <a:cubicBezTo>
                    <a:pt x="320" y="2"/>
                    <a:pt x="320" y="2"/>
                    <a:pt x="320" y="2"/>
                  </a:cubicBezTo>
                  <a:cubicBezTo>
                    <a:pt x="322" y="2"/>
                    <a:pt x="323" y="2"/>
                    <a:pt x="324" y="2"/>
                  </a:cubicBezTo>
                  <a:cubicBezTo>
                    <a:pt x="325" y="3"/>
                    <a:pt x="326" y="3"/>
                    <a:pt x="327" y="4"/>
                  </a:cubicBezTo>
                  <a:cubicBezTo>
                    <a:pt x="328" y="4"/>
                    <a:pt x="329" y="5"/>
                    <a:pt x="330" y="6"/>
                  </a:cubicBezTo>
                  <a:cubicBezTo>
                    <a:pt x="330" y="7"/>
                    <a:pt x="331" y="9"/>
                    <a:pt x="332" y="11"/>
                  </a:cubicBezTo>
                  <a:cubicBezTo>
                    <a:pt x="358" y="57"/>
                    <a:pt x="358" y="57"/>
                    <a:pt x="358" y="57"/>
                  </a:cubicBezTo>
                  <a:cubicBezTo>
                    <a:pt x="360" y="60"/>
                    <a:pt x="361" y="63"/>
                    <a:pt x="363" y="66"/>
                  </a:cubicBezTo>
                  <a:cubicBezTo>
                    <a:pt x="364" y="68"/>
                    <a:pt x="366" y="71"/>
                    <a:pt x="367" y="74"/>
                  </a:cubicBezTo>
                  <a:cubicBezTo>
                    <a:pt x="368" y="76"/>
                    <a:pt x="370" y="79"/>
                    <a:pt x="371" y="81"/>
                  </a:cubicBezTo>
                  <a:cubicBezTo>
                    <a:pt x="372" y="84"/>
                    <a:pt x="374" y="87"/>
                    <a:pt x="375" y="89"/>
                  </a:cubicBezTo>
                  <a:cubicBezTo>
                    <a:pt x="375" y="89"/>
                    <a:pt x="375" y="89"/>
                    <a:pt x="375" y="89"/>
                  </a:cubicBezTo>
                  <a:cubicBezTo>
                    <a:pt x="375" y="85"/>
                    <a:pt x="375" y="80"/>
                    <a:pt x="375" y="76"/>
                  </a:cubicBezTo>
                  <a:cubicBezTo>
                    <a:pt x="375" y="71"/>
                    <a:pt x="375" y="66"/>
                    <a:pt x="375" y="62"/>
                  </a:cubicBezTo>
                  <a:cubicBezTo>
                    <a:pt x="375" y="4"/>
                    <a:pt x="375" y="4"/>
                    <a:pt x="375" y="4"/>
                  </a:cubicBezTo>
                  <a:cubicBezTo>
                    <a:pt x="375" y="4"/>
                    <a:pt x="375" y="4"/>
                    <a:pt x="375" y="3"/>
                  </a:cubicBezTo>
                  <a:cubicBezTo>
                    <a:pt x="375" y="3"/>
                    <a:pt x="376" y="3"/>
                    <a:pt x="376" y="2"/>
                  </a:cubicBezTo>
                  <a:cubicBezTo>
                    <a:pt x="377" y="2"/>
                    <a:pt x="377" y="2"/>
                    <a:pt x="378" y="2"/>
                  </a:cubicBezTo>
                  <a:cubicBezTo>
                    <a:pt x="379" y="2"/>
                    <a:pt x="380" y="2"/>
                    <a:pt x="382" y="2"/>
                  </a:cubicBezTo>
                  <a:cubicBezTo>
                    <a:pt x="383" y="2"/>
                    <a:pt x="384" y="2"/>
                    <a:pt x="385" y="2"/>
                  </a:cubicBezTo>
                  <a:cubicBezTo>
                    <a:pt x="386" y="2"/>
                    <a:pt x="386" y="2"/>
                    <a:pt x="387" y="2"/>
                  </a:cubicBezTo>
                  <a:cubicBezTo>
                    <a:pt x="387" y="3"/>
                    <a:pt x="388" y="3"/>
                    <a:pt x="388" y="3"/>
                  </a:cubicBezTo>
                  <a:cubicBezTo>
                    <a:pt x="388" y="4"/>
                    <a:pt x="388" y="4"/>
                    <a:pt x="388" y="4"/>
                  </a:cubicBezTo>
                  <a:lnTo>
                    <a:pt x="388" y="103"/>
                  </a:lnTo>
                  <a:close/>
                  <a:moveTo>
                    <a:pt x="238" y="16"/>
                  </a:moveTo>
                  <a:cubicBezTo>
                    <a:pt x="238" y="16"/>
                    <a:pt x="238" y="16"/>
                    <a:pt x="238" y="16"/>
                  </a:cubicBezTo>
                  <a:cubicBezTo>
                    <a:pt x="219" y="69"/>
                    <a:pt x="219" y="69"/>
                    <a:pt x="219" y="69"/>
                  </a:cubicBezTo>
                  <a:cubicBezTo>
                    <a:pt x="256" y="69"/>
                    <a:pt x="256" y="69"/>
                    <a:pt x="256" y="69"/>
                  </a:cubicBezTo>
                  <a:lnTo>
                    <a:pt x="238" y="16"/>
                  </a:lnTo>
                  <a:close/>
                  <a:moveTo>
                    <a:pt x="283" y="103"/>
                  </a:moveTo>
                  <a:cubicBezTo>
                    <a:pt x="284" y="105"/>
                    <a:pt x="284" y="106"/>
                    <a:pt x="284" y="106"/>
                  </a:cubicBezTo>
                  <a:cubicBezTo>
                    <a:pt x="284" y="107"/>
                    <a:pt x="284" y="108"/>
                    <a:pt x="284" y="108"/>
                  </a:cubicBezTo>
                  <a:cubicBezTo>
                    <a:pt x="283" y="108"/>
                    <a:pt x="282" y="109"/>
                    <a:pt x="281" y="109"/>
                  </a:cubicBezTo>
                  <a:cubicBezTo>
                    <a:pt x="280" y="109"/>
                    <a:pt x="279" y="109"/>
                    <a:pt x="277" y="109"/>
                  </a:cubicBezTo>
                  <a:cubicBezTo>
                    <a:pt x="276" y="109"/>
                    <a:pt x="274" y="109"/>
                    <a:pt x="273" y="109"/>
                  </a:cubicBezTo>
                  <a:cubicBezTo>
                    <a:pt x="272" y="109"/>
                    <a:pt x="271" y="108"/>
                    <a:pt x="271" y="108"/>
                  </a:cubicBezTo>
                  <a:cubicBezTo>
                    <a:pt x="270" y="108"/>
                    <a:pt x="270" y="108"/>
                    <a:pt x="270" y="108"/>
                  </a:cubicBezTo>
                  <a:cubicBezTo>
                    <a:pt x="270" y="107"/>
                    <a:pt x="269" y="107"/>
                    <a:pt x="269" y="106"/>
                  </a:cubicBezTo>
                  <a:cubicBezTo>
                    <a:pt x="260" y="80"/>
                    <a:pt x="260" y="80"/>
                    <a:pt x="260" y="80"/>
                  </a:cubicBezTo>
                  <a:cubicBezTo>
                    <a:pt x="216" y="80"/>
                    <a:pt x="216" y="80"/>
                    <a:pt x="216" y="80"/>
                  </a:cubicBezTo>
                  <a:cubicBezTo>
                    <a:pt x="207" y="106"/>
                    <a:pt x="207" y="106"/>
                    <a:pt x="207" y="106"/>
                  </a:cubicBezTo>
                  <a:cubicBezTo>
                    <a:pt x="207" y="106"/>
                    <a:pt x="207" y="107"/>
                    <a:pt x="206" y="107"/>
                  </a:cubicBezTo>
                  <a:cubicBezTo>
                    <a:pt x="206" y="108"/>
                    <a:pt x="206" y="108"/>
                    <a:pt x="205" y="108"/>
                  </a:cubicBezTo>
                  <a:cubicBezTo>
                    <a:pt x="205" y="108"/>
                    <a:pt x="204" y="109"/>
                    <a:pt x="203" y="109"/>
                  </a:cubicBezTo>
                  <a:cubicBezTo>
                    <a:pt x="202" y="109"/>
                    <a:pt x="201" y="109"/>
                    <a:pt x="199" y="109"/>
                  </a:cubicBezTo>
                  <a:cubicBezTo>
                    <a:pt x="198" y="109"/>
                    <a:pt x="196" y="109"/>
                    <a:pt x="195" y="109"/>
                  </a:cubicBezTo>
                  <a:cubicBezTo>
                    <a:pt x="194" y="108"/>
                    <a:pt x="194" y="108"/>
                    <a:pt x="193" y="108"/>
                  </a:cubicBezTo>
                  <a:cubicBezTo>
                    <a:pt x="193" y="107"/>
                    <a:pt x="193" y="107"/>
                    <a:pt x="193" y="106"/>
                  </a:cubicBezTo>
                  <a:cubicBezTo>
                    <a:pt x="193" y="105"/>
                    <a:pt x="193" y="104"/>
                    <a:pt x="193" y="103"/>
                  </a:cubicBezTo>
                  <a:cubicBezTo>
                    <a:pt x="229" y="4"/>
                    <a:pt x="229" y="4"/>
                    <a:pt x="229" y="4"/>
                  </a:cubicBezTo>
                  <a:cubicBezTo>
                    <a:pt x="229" y="4"/>
                    <a:pt x="229" y="3"/>
                    <a:pt x="230" y="3"/>
                  </a:cubicBezTo>
                  <a:cubicBezTo>
                    <a:pt x="230" y="3"/>
                    <a:pt x="231" y="2"/>
                    <a:pt x="231" y="2"/>
                  </a:cubicBezTo>
                  <a:cubicBezTo>
                    <a:pt x="232" y="2"/>
                    <a:pt x="233" y="2"/>
                    <a:pt x="234" y="2"/>
                  </a:cubicBezTo>
                  <a:cubicBezTo>
                    <a:pt x="235" y="2"/>
                    <a:pt x="236" y="1"/>
                    <a:pt x="238" y="1"/>
                  </a:cubicBezTo>
                  <a:cubicBezTo>
                    <a:pt x="240" y="1"/>
                    <a:pt x="241" y="2"/>
                    <a:pt x="242" y="2"/>
                  </a:cubicBezTo>
                  <a:cubicBezTo>
                    <a:pt x="244" y="2"/>
                    <a:pt x="245" y="2"/>
                    <a:pt x="245" y="2"/>
                  </a:cubicBezTo>
                  <a:cubicBezTo>
                    <a:pt x="246" y="2"/>
                    <a:pt x="246" y="3"/>
                    <a:pt x="247" y="3"/>
                  </a:cubicBezTo>
                  <a:cubicBezTo>
                    <a:pt x="247" y="3"/>
                    <a:pt x="248" y="4"/>
                    <a:pt x="248" y="5"/>
                  </a:cubicBezTo>
                  <a:lnTo>
                    <a:pt x="283" y="103"/>
                  </a:lnTo>
                  <a:close/>
                  <a:moveTo>
                    <a:pt x="169" y="106"/>
                  </a:moveTo>
                  <a:cubicBezTo>
                    <a:pt x="169" y="107"/>
                    <a:pt x="169" y="107"/>
                    <a:pt x="169" y="107"/>
                  </a:cubicBezTo>
                  <a:cubicBezTo>
                    <a:pt x="168" y="108"/>
                    <a:pt x="168" y="108"/>
                    <a:pt x="167" y="108"/>
                  </a:cubicBezTo>
                  <a:cubicBezTo>
                    <a:pt x="167" y="108"/>
                    <a:pt x="166" y="108"/>
                    <a:pt x="165" y="109"/>
                  </a:cubicBezTo>
                  <a:cubicBezTo>
                    <a:pt x="164" y="109"/>
                    <a:pt x="163" y="109"/>
                    <a:pt x="162" y="109"/>
                  </a:cubicBezTo>
                  <a:cubicBezTo>
                    <a:pt x="161" y="109"/>
                    <a:pt x="159" y="109"/>
                    <a:pt x="158" y="109"/>
                  </a:cubicBezTo>
                  <a:cubicBezTo>
                    <a:pt x="158" y="108"/>
                    <a:pt x="157" y="108"/>
                    <a:pt x="156" y="108"/>
                  </a:cubicBezTo>
                  <a:cubicBezTo>
                    <a:pt x="156" y="108"/>
                    <a:pt x="155" y="108"/>
                    <a:pt x="155" y="107"/>
                  </a:cubicBezTo>
                  <a:cubicBezTo>
                    <a:pt x="155" y="107"/>
                    <a:pt x="155" y="107"/>
                    <a:pt x="155" y="106"/>
                  </a:cubicBezTo>
                  <a:cubicBezTo>
                    <a:pt x="155" y="59"/>
                    <a:pt x="155" y="59"/>
                    <a:pt x="155" y="59"/>
                  </a:cubicBezTo>
                  <a:cubicBezTo>
                    <a:pt x="106" y="59"/>
                    <a:pt x="106" y="59"/>
                    <a:pt x="106" y="59"/>
                  </a:cubicBezTo>
                  <a:cubicBezTo>
                    <a:pt x="106" y="106"/>
                    <a:pt x="106" y="106"/>
                    <a:pt x="106" y="106"/>
                  </a:cubicBezTo>
                  <a:cubicBezTo>
                    <a:pt x="106" y="107"/>
                    <a:pt x="106" y="107"/>
                    <a:pt x="106" y="107"/>
                  </a:cubicBezTo>
                  <a:cubicBezTo>
                    <a:pt x="106" y="108"/>
                    <a:pt x="106" y="108"/>
                    <a:pt x="105" y="108"/>
                  </a:cubicBezTo>
                  <a:cubicBezTo>
                    <a:pt x="104" y="108"/>
                    <a:pt x="104" y="108"/>
                    <a:pt x="103" y="109"/>
                  </a:cubicBezTo>
                  <a:cubicBezTo>
                    <a:pt x="102" y="109"/>
                    <a:pt x="101" y="109"/>
                    <a:pt x="99" y="109"/>
                  </a:cubicBezTo>
                  <a:cubicBezTo>
                    <a:pt x="98" y="109"/>
                    <a:pt x="97" y="109"/>
                    <a:pt x="96" y="109"/>
                  </a:cubicBezTo>
                  <a:cubicBezTo>
                    <a:pt x="95" y="108"/>
                    <a:pt x="94" y="108"/>
                    <a:pt x="94" y="108"/>
                  </a:cubicBezTo>
                  <a:cubicBezTo>
                    <a:pt x="93" y="108"/>
                    <a:pt x="93" y="108"/>
                    <a:pt x="93" y="107"/>
                  </a:cubicBezTo>
                  <a:cubicBezTo>
                    <a:pt x="92" y="107"/>
                    <a:pt x="92" y="107"/>
                    <a:pt x="92" y="106"/>
                  </a:cubicBezTo>
                  <a:cubicBezTo>
                    <a:pt x="92" y="4"/>
                    <a:pt x="92" y="4"/>
                    <a:pt x="92" y="4"/>
                  </a:cubicBezTo>
                  <a:cubicBezTo>
                    <a:pt x="92" y="4"/>
                    <a:pt x="92" y="3"/>
                    <a:pt x="93" y="3"/>
                  </a:cubicBezTo>
                  <a:cubicBezTo>
                    <a:pt x="93" y="3"/>
                    <a:pt x="93" y="2"/>
                    <a:pt x="94" y="2"/>
                  </a:cubicBezTo>
                  <a:cubicBezTo>
                    <a:pt x="94" y="2"/>
                    <a:pt x="95" y="2"/>
                    <a:pt x="96" y="2"/>
                  </a:cubicBezTo>
                  <a:cubicBezTo>
                    <a:pt x="97" y="2"/>
                    <a:pt x="98" y="1"/>
                    <a:pt x="99" y="1"/>
                  </a:cubicBezTo>
                  <a:cubicBezTo>
                    <a:pt x="101" y="1"/>
                    <a:pt x="102" y="2"/>
                    <a:pt x="103" y="2"/>
                  </a:cubicBezTo>
                  <a:cubicBezTo>
                    <a:pt x="104" y="2"/>
                    <a:pt x="104" y="2"/>
                    <a:pt x="105" y="2"/>
                  </a:cubicBezTo>
                  <a:cubicBezTo>
                    <a:pt x="106" y="2"/>
                    <a:pt x="106" y="3"/>
                    <a:pt x="106" y="3"/>
                  </a:cubicBezTo>
                  <a:cubicBezTo>
                    <a:pt x="106" y="3"/>
                    <a:pt x="106" y="4"/>
                    <a:pt x="106" y="4"/>
                  </a:cubicBezTo>
                  <a:cubicBezTo>
                    <a:pt x="106" y="47"/>
                    <a:pt x="106" y="47"/>
                    <a:pt x="106" y="47"/>
                  </a:cubicBezTo>
                  <a:cubicBezTo>
                    <a:pt x="155" y="47"/>
                    <a:pt x="155" y="47"/>
                    <a:pt x="155" y="47"/>
                  </a:cubicBezTo>
                  <a:cubicBezTo>
                    <a:pt x="155" y="4"/>
                    <a:pt x="155" y="4"/>
                    <a:pt x="155" y="4"/>
                  </a:cubicBezTo>
                  <a:cubicBezTo>
                    <a:pt x="155" y="4"/>
                    <a:pt x="155" y="3"/>
                    <a:pt x="155" y="3"/>
                  </a:cubicBezTo>
                  <a:cubicBezTo>
                    <a:pt x="155" y="3"/>
                    <a:pt x="156" y="2"/>
                    <a:pt x="156" y="2"/>
                  </a:cubicBezTo>
                  <a:cubicBezTo>
                    <a:pt x="157" y="2"/>
                    <a:pt x="158" y="2"/>
                    <a:pt x="158" y="2"/>
                  </a:cubicBezTo>
                  <a:cubicBezTo>
                    <a:pt x="159" y="2"/>
                    <a:pt x="161" y="1"/>
                    <a:pt x="162" y="1"/>
                  </a:cubicBezTo>
                  <a:cubicBezTo>
                    <a:pt x="163" y="1"/>
                    <a:pt x="164" y="2"/>
                    <a:pt x="165" y="2"/>
                  </a:cubicBezTo>
                  <a:cubicBezTo>
                    <a:pt x="166" y="2"/>
                    <a:pt x="167" y="2"/>
                    <a:pt x="167" y="2"/>
                  </a:cubicBezTo>
                  <a:cubicBezTo>
                    <a:pt x="168" y="2"/>
                    <a:pt x="168" y="3"/>
                    <a:pt x="169" y="3"/>
                  </a:cubicBezTo>
                  <a:cubicBezTo>
                    <a:pt x="169" y="3"/>
                    <a:pt x="169" y="4"/>
                    <a:pt x="169" y="4"/>
                  </a:cubicBezTo>
                  <a:lnTo>
                    <a:pt x="169" y="106"/>
                  </a:lnTo>
                  <a:close/>
                  <a:moveTo>
                    <a:pt x="65" y="79"/>
                  </a:moveTo>
                  <a:cubicBezTo>
                    <a:pt x="65" y="83"/>
                    <a:pt x="65" y="88"/>
                    <a:pt x="63" y="92"/>
                  </a:cubicBezTo>
                  <a:cubicBezTo>
                    <a:pt x="61" y="96"/>
                    <a:pt x="58" y="99"/>
                    <a:pt x="55" y="102"/>
                  </a:cubicBezTo>
                  <a:cubicBezTo>
                    <a:pt x="52" y="104"/>
                    <a:pt x="48" y="107"/>
                    <a:pt x="44" y="108"/>
                  </a:cubicBezTo>
                  <a:cubicBezTo>
                    <a:pt x="39" y="109"/>
                    <a:pt x="34" y="110"/>
                    <a:pt x="29" y="110"/>
                  </a:cubicBezTo>
                  <a:cubicBezTo>
                    <a:pt x="26" y="110"/>
                    <a:pt x="22" y="110"/>
                    <a:pt x="19" y="109"/>
                  </a:cubicBezTo>
                  <a:cubicBezTo>
                    <a:pt x="16" y="108"/>
                    <a:pt x="14" y="108"/>
                    <a:pt x="11" y="107"/>
                  </a:cubicBezTo>
                  <a:cubicBezTo>
                    <a:pt x="9" y="106"/>
                    <a:pt x="7" y="105"/>
                    <a:pt x="5" y="104"/>
                  </a:cubicBezTo>
                  <a:cubicBezTo>
                    <a:pt x="4" y="103"/>
                    <a:pt x="3" y="102"/>
                    <a:pt x="2" y="102"/>
                  </a:cubicBezTo>
                  <a:cubicBezTo>
                    <a:pt x="1" y="101"/>
                    <a:pt x="1" y="100"/>
                    <a:pt x="1" y="99"/>
                  </a:cubicBezTo>
                  <a:cubicBezTo>
                    <a:pt x="0" y="98"/>
                    <a:pt x="0" y="97"/>
                    <a:pt x="0" y="95"/>
                  </a:cubicBezTo>
                  <a:cubicBezTo>
                    <a:pt x="0" y="94"/>
                    <a:pt x="0" y="93"/>
                    <a:pt x="0" y="92"/>
                  </a:cubicBezTo>
                  <a:cubicBezTo>
                    <a:pt x="0" y="91"/>
                    <a:pt x="1" y="91"/>
                    <a:pt x="1" y="90"/>
                  </a:cubicBezTo>
                  <a:cubicBezTo>
                    <a:pt x="1" y="90"/>
                    <a:pt x="1" y="89"/>
                    <a:pt x="2" y="89"/>
                  </a:cubicBezTo>
                  <a:cubicBezTo>
                    <a:pt x="2" y="89"/>
                    <a:pt x="2" y="89"/>
                    <a:pt x="3" y="89"/>
                  </a:cubicBezTo>
                  <a:cubicBezTo>
                    <a:pt x="3" y="89"/>
                    <a:pt x="5" y="89"/>
                    <a:pt x="6" y="90"/>
                  </a:cubicBezTo>
                  <a:cubicBezTo>
                    <a:pt x="7" y="91"/>
                    <a:pt x="9" y="92"/>
                    <a:pt x="11" y="93"/>
                  </a:cubicBezTo>
                  <a:cubicBezTo>
                    <a:pt x="14" y="94"/>
                    <a:pt x="16" y="95"/>
                    <a:pt x="19" y="96"/>
                  </a:cubicBezTo>
                  <a:cubicBezTo>
                    <a:pt x="22" y="97"/>
                    <a:pt x="26" y="98"/>
                    <a:pt x="30" y="98"/>
                  </a:cubicBezTo>
                  <a:cubicBezTo>
                    <a:pt x="33" y="98"/>
                    <a:pt x="36" y="97"/>
                    <a:pt x="38" y="97"/>
                  </a:cubicBezTo>
                  <a:cubicBezTo>
                    <a:pt x="41" y="96"/>
                    <a:pt x="43" y="95"/>
                    <a:pt x="45" y="93"/>
                  </a:cubicBezTo>
                  <a:cubicBezTo>
                    <a:pt x="47" y="92"/>
                    <a:pt x="48" y="90"/>
                    <a:pt x="49" y="88"/>
                  </a:cubicBezTo>
                  <a:cubicBezTo>
                    <a:pt x="50" y="85"/>
                    <a:pt x="51" y="83"/>
                    <a:pt x="51" y="80"/>
                  </a:cubicBezTo>
                  <a:cubicBezTo>
                    <a:pt x="51" y="77"/>
                    <a:pt x="50" y="74"/>
                    <a:pt x="49" y="72"/>
                  </a:cubicBezTo>
                  <a:cubicBezTo>
                    <a:pt x="47" y="70"/>
                    <a:pt x="45" y="68"/>
                    <a:pt x="43" y="67"/>
                  </a:cubicBezTo>
                  <a:cubicBezTo>
                    <a:pt x="41" y="65"/>
                    <a:pt x="38" y="64"/>
                    <a:pt x="36" y="62"/>
                  </a:cubicBezTo>
                  <a:cubicBezTo>
                    <a:pt x="33" y="61"/>
                    <a:pt x="30" y="60"/>
                    <a:pt x="27" y="58"/>
                  </a:cubicBezTo>
                  <a:cubicBezTo>
                    <a:pt x="24" y="57"/>
                    <a:pt x="21" y="55"/>
                    <a:pt x="18" y="54"/>
                  </a:cubicBezTo>
                  <a:cubicBezTo>
                    <a:pt x="15" y="52"/>
                    <a:pt x="12" y="50"/>
                    <a:pt x="10" y="48"/>
                  </a:cubicBezTo>
                  <a:cubicBezTo>
                    <a:pt x="8" y="45"/>
                    <a:pt x="6" y="43"/>
                    <a:pt x="5" y="39"/>
                  </a:cubicBezTo>
                  <a:cubicBezTo>
                    <a:pt x="3" y="36"/>
                    <a:pt x="3" y="33"/>
                    <a:pt x="3" y="28"/>
                  </a:cubicBezTo>
                  <a:cubicBezTo>
                    <a:pt x="3" y="24"/>
                    <a:pt x="4" y="20"/>
                    <a:pt x="5" y="16"/>
                  </a:cubicBezTo>
                  <a:cubicBezTo>
                    <a:pt x="7" y="13"/>
                    <a:pt x="9" y="10"/>
                    <a:pt x="12" y="8"/>
                  </a:cubicBezTo>
                  <a:cubicBezTo>
                    <a:pt x="15" y="5"/>
                    <a:pt x="18" y="3"/>
                    <a:pt x="22" y="2"/>
                  </a:cubicBezTo>
                  <a:cubicBezTo>
                    <a:pt x="26" y="1"/>
                    <a:pt x="30" y="0"/>
                    <a:pt x="35" y="0"/>
                  </a:cubicBezTo>
                  <a:cubicBezTo>
                    <a:pt x="37" y="0"/>
                    <a:pt x="40" y="1"/>
                    <a:pt x="42" y="1"/>
                  </a:cubicBezTo>
                  <a:cubicBezTo>
                    <a:pt x="44" y="1"/>
                    <a:pt x="47" y="2"/>
                    <a:pt x="49" y="3"/>
                  </a:cubicBezTo>
                  <a:cubicBezTo>
                    <a:pt x="51" y="3"/>
                    <a:pt x="53" y="4"/>
                    <a:pt x="54" y="5"/>
                  </a:cubicBezTo>
                  <a:cubicBezTo>
                    <a:pt x="56" y="6"/>
                    <a:pt x="57" y="7"/>
                    <a:pt x="58" y="7"/>
                  </a:cubicBezTo>
                  <a:cubicBezTo>
                    <a:pt x="58" y="8"/>
                    <a:pt x="59" y="8"/>
                    <a:pt x="59" y="8"/>
                  </a:cubicBezTo>
                  <a:cubicBezTo>
                    <a:pt x="59" y="9"/>
                    <a:pt x="59" y="9"/>
                    <a:pt x="59" y="9"/>
                  </a:cubicBezTo>
                  <a:cubicBezTo>
                    <a:pt x="59" y="10"/>
                    <a:pt x="59" y="10"/>
                    <a:pt x="59" y="11"/>
                  </a:cubicBezTo>
                  <a:cubicBezTo>
                    <a:pt x="59" y="12"/>
                    <a:pt x="59" y="13"/>
                    <a:pt x="59" y="14"/>
                  </a:cubicBezTo>
                  <a:cubicBezTo>
                    <a:pt x="59" y="15"/>
                    <a:pt x="59" y="15"/>
                    <a:pt x="59" y="16"/>
                  </a:cubicBezTo>
                  <a:cubicBezTo>
                    <a:pt x="59" y="17"/>
                    <a:pt x="59" y="18"/>
                    <a:pt x="59" y="18"/>
                  </a:cubicBezTo>
                  <a:cubicBezTo>
                    <a:pt x="59" y="19"/>
                    <a:pt x="59" y="19"/>
                    <a:pt x="58" y="19"/>
                  </a:cubicBezTo>
                  <a:cubicBezTo>
                    <a:pt x="58" y="20"/>
                    <a:pt x="58" y="20"/>
                    <a:pt x="57" y="20"/>
                  </a:cubicBezTo>
                  <a:cubicBezTo>
                    <a:pt x="57" y="20"/>
                    <a:pt x="56" y="19"/>
                    <a:pt x="54" y="19"/>
                  </a:cubicBezTo>
                  <a:cubicBezTo>
                    <a:pt x="53" y="18"/>
                    <a:pt x="52" y="17"/>
                    <a:pt x="50" y="16"/>
                  </a:cubicBezTo>
                  <a:cubicBezTo>
                    <a:pt x="48" y="15"/>
                    <a:pt x="46" y="14"/>
                    <a:pt x="43" y="13"/>
                  </a:cubicBezTo>
                  <a:cubicBezTo>
                    <a:pt x="41" y="13"/>
                    <a:pt x="38" y="12"/>
                    <a:pt x="35" y="12"/>
                  </a:cubicBezTo>
                  <a:cubicBezTo>
                    <a:pt x="32" y="12"/>
                    <a:pt x="29" y="13"/>
                    <a:pt x="27" y="13"/>
                  </a:cubicBezTo>
                  <a:cubicBezTo>
                    <a:pt x="25" y="14"/>
                    <a:pt x="23" y="15"/>
                    <a:pt x="21" y="17"/>
                  </a:cubicBezTo>
                  <a:cubicBezTo>
                    <a:pt x="20" y="18"/>
                    <a:pt x="19" y="19"/>
                    <a:pt x="18" y="21"/>
                  </a:cubicBezTo>
                  <a:cubicBezTo>
                    <a:pt x="17" y="23"/>
                    <a:pt x="17" y="25"/>
                    <a:pt x="17" y="27"/>
                  </a:cubicBezTo>
                  <a:cubicBezTo>
                    <a:pt x="17" y="30"/>
                    <a:pt x="18" y="32"/>
                    <a:pt x="19" y="35"/>
                  </a:cubicBezTo>
                  <a:cubicBezTo>
                    <a:pt x="21" y="37"/>
                    <a:pt x="22" y="39"/>
                    <a:pt x="25" y="40"/>
                  </a:cubicBezTo>
                  <a:cubicBezTo>
                    <a:pt x="27" y="42"/>
                    <a:pt x="29" y="43"/>
                    <a:pt x="32" y="45"/>
                  </a:cubicBezTo>
                  <a:cubicBezTo>
                    <a:pt x="35" y="46"/>
                    <a:pt x="38" y="48"/>
                    <a:pt x="41" y="49"/>
                  </a:cubicBezTo>
                  <a:cubicBezTo>
                    <a:pt x="44" y="50"/>
                    <a:pt x="47" y="52"/>
                    <a:pt x="50" y="54"/>
                  </a:cubicBezTo>
                  <a:cubicBezTo>
                    <a:pt x="53" y="55"/>
                    <a:pt x="56" y="57"/>
                    <a:pt x="58" y="59"/>
                  </a:cubicBezTo>
                  <a:cubicBezTo>
                    <a:pt x="60" y="62"/>
                    <a:pt x="62" y="64"/>
                    <a:pt x="63" y="68"/>
                  </a:cubicBezTo>
                  <a:cubicBezTo>
                    <a:pt x="65" y="71"/>
                    <a:pt x="65" y="74"/>
                    <a:pt x="65" y="79"/>
                  </a:cubicBezTo>
                  <a:close/>
                  <a:moveTo>
                    <a:pt x="1650" y="67"/>
                  </a:moveTo>
                  <a:cubicBezTo>
                    <a:pt x="1650" y="106"/>
                    <a:pt x="1650" y="106"/>
                    <a:pt x="1650" y="106"/>
                  </a:cubicBezTo>
                  <a:cubicBezTo>
                    <a:pt x="1650" y="107"/>
                    <a:pt x="1650" y="107"/>
                    <a:pt x="1650" y="107"/>
                  </a:cubicBezTo>
                  <a:cubicBezTo>
                    <a:pt x="1650" y="108"/>
                    <a:pt x="1649" y="108"/>
                    <a:pt x="1649" y="108"/>
                  </a:cubicBezTo>
                  <a:cubicBezTo>
                    <a:pt x="1648" y="108"/>
                    <a:pt x="1648" y="108"/>
                    <a:pt x="1647" y="109"/>
                  </a:cubicBezTo>
                  <a:cubicBezTo>
                    <a:pt x="1646" y="109"/>
                    <a:pt x="1645" y="109"/>
                    <a:pt x="1643" y="109"/>
                  </a:cubicBezTo>
                  <a:cubicBezTo>
                    <a:pt x="1642" y="109"/>
                    <a:pt x="1641" y="109"/>
                    <a:pt x="1640" y="109"/>
                  </a:cubicBezTo>
                  <a:cubicBezTo>
                    <a:pt x="1639" y="108"/>
                    <a:pt x="1638" y="108"/>
                    <a:pt x="1638" y="108"/>
                  </a:cubicBezTo>
                  <a:cubicBezTo>
                    <a:pt x="1637" y="108"/>
                    <a:pt x="1637" y="108"/>
                    <a:pt x="1636" y="107"/>
                  </a:cubicBezTo>
                  <a:cubicBezTo>
                    <a:pt x="1636" y="107"/>
                    <a:pt x="1636" y="107"/>
                    <a:pt x="1636" y="106"/>
                  </a:cubicBezTo>
                  <a:cubicBezTo>
                    <a:pt x="1636" y="67"/>
                    <a:pt x="1636" y="67"/>
                    <a:pt x="1636" y="67"/>
                  </a:cubicBezTo>
                  <a:cubicBezTo>
                    <a:pt x="1606" y="7"/>
                    <a:pt x="1606" y="7"/>
                    <a:pt x="1606" y="7"/>
                  </a:cubicBezTo>
                  <a:cubicBezTo>
                    <a:pt x="1605" y="6"/>
                    <a:pt x="1605" y="5"/>
                    <a:pt x="1605" y="4"/>
                  </a:cubicBezTo>
                  <a:cubicBezTo>
                    <a:pt x="1605" y="3"/>
                    <a:pt x="1605" y="3"/>
                    <a:pt x="1605" y="2"/>
                  </a:cubicBezTo>
                  <a:cubicBezTo>
                    <a:pt x="1606" y="2"/>
                    <a:pt x="1606" y="2"/>
                    <a:pt x="1608" y="2"/>
                  </a:cubicBezTo>
                  <a:cubicBezTo>
                    <a:pt x="1609" y="2"/>
                    <a:pt x="1610" y="1"/>
                    <a:pt x="1612" y="1"/>
                  </a:cubicBezTo>
                  <a:cubicBezTo>
                    <a:pt x="1613" y="1"/>
                    <a:pt x="1615" y="2"/>
                    <a:pt x="1616" y="2"/>
                  </a:cubicBezTo>
                  <a:cubicBezTo>
                    <a:pt x="1617" y="2"/>
                    <a:pt x="1618" y="2"/>
                    <a:pt x="1618" y="2"/>
                  </a:cubicBezTo>
                  <a:cubicBezTo>
                    <a:pt x="1619" y="2"/>
                    <a:pt x="1619" y="3"/>
                    <a:pt x="1620" y="3"/>
                  </a:cubicBezTo>
                  <a:cubicBezTo>
                    <a:pt x="1620" y="3"/>
                    <a:pt x="1620" y="4"/>
                    <a:pt x="1620" y="4"/>
                  </a:cubicBezTo>
                  <a:cubicBezTo>
                    <a:pt x="1635" y="35"/>
                    <a:pt x="1635" y="35"/>
                    <a:pt x="1635" y="35"/>
                  </a:cubicBezTo>
                  <a:cubicBezTo>
                    <a:pt x="1637" y="38"/>
                    <a:pt x="1638" y="41"/>
                    <a:pt x="1639" y="44"/>
                  </a:cubicBezTo>
                  <a:cubicBezTo>
                    <a:pt x="1641" y="47"/>
                    <a:pt x="1642" y="50"/>
                    <a:pt x="1644" y="54"/>
                  </a:cubicBezTo>
                  <a:cubicBezTo>
                    <a:pt x="1644" y="54"/>
                    <a:pt x="1644" y="54"/>
                    <a:pt x="1644" y="54"/>
                  </a:cubicBezTo>
                  <a:cubicBezTo>
                    <a:pt x="1645" y="50"/>
                    <a:pt x="1646" y="47"/>
                    <a:pt x="1648" y="44"/>
                  </a:cubicBezTo>
                  <a:cubicBezTo>
                    <a:pt x="1649" y="41"/>
                    <a:pt x="1650" y="38"/>
                    <a:pt x="1652" y="35"/>
                  </a:cubicBezTo>
                  <a:cubicBezTo>
                    <a:pt x="1666" y="4"/>
                    <a:pt x="1666" y="4"/>
                    <a:pt x="1666" y="4"/>
                  </a:cubicBezTo>
                  <a:cubicBezTo>
                    <a:pt x="1667" y="4"/>
                    <a:pt x="1667" y="3"/>
                    <a:pt x="1667" y="3"/>
                  </a:cubicBezTo>
                  <a:cubicBezTo>
                    <a:pt x="1667" y="3"/>
                    <a:pt x="1668" y="2"/>
                    <a:pt x="1668" y="2"/>
                  </a:cubicBezTo>
                  <a:cubicBezTo>
                    <a:pt x="1669" y="2"/>
                    <a:pt x="1670" y="2"/>
                    <a:pt x="1671" y="2"/>
                  </a:cubicBezTo>
                  <a:cubicBezTo>
                    <a:pt x="1672" y="2"/>
                    <a:pt x="1673" y="1"/>
                    <a:pt x="1674" y="1"/>
                  </a:cubicBezTo>
                  <a:cubicBezTo>
                    <a:pt x="1676" y="1"/>
                    <a:pt x="1678" y="2"/>
                    <a:pt x="1679" y="2"/>
                  </a:cubicBezTo>
                  <a:cubicBezTo>
                    <a:pt x="1680" y="2"/>
                    <a:pt x="1681" y="2"/>
                    <a:pt x="1681" y="2"/>
                  </a:cubicBezTo>
                  <a:cubicBezTo>
                    <a:pt x="1682" y="3"/>
                    <a:pt x="1682" y="3"/>
                    <a:pt x="1682" y="4"/>
                  </a:cubicBezTo>
                  <a:cubicBezTo>
                    <a:pt x="1681" y="5"/>
                    <a:pt x="1681" y="6"/>
                    <a:pt x="1680" y="7"/>
                  </a:cubicBezTo>
                  <a:lnTo>
                    <a:pt x="1650" y="67"/>
                  </a:lnTo>
                  <a:close/>
                  <a:moveTo>
                    <a:pt x="1594" y="8"/>
                  </a:moveTo>
                  <a:cubicBezTo>
                    <a:pt x="1594" y="9"/>
                    <a:pt x="1594" y="10"/>
                    <a:pt x="1594" y="11"/>
                  </a:cubicBezTo>
                  <a:cubicBezTo>
                    <a:pt x="1594" y="12"/>
                    <a:pt x="1594" y="12"/>
                    <a:pt x="1594" y="13"/>
                  </a:cubicBezTo>
                  <a:cubicBezTo>
                    <a:pt x="1593" y="13"/>
                    <a:pt x="1593" y="13"/>
                    <a:pt x="1593" y="14"/>
                  </a:cubicBezTo>
                  <a:cubicBezTo>
                    <a:pt x="1592" y="14"/>
                    <a:pt x="1592" y="14"/>
                    <a:pt x="1592" y="14"/>
                  </a:cubicBezTo>
                  <a:cubicBezTo>
                    <a:pt x="1562" y="14"/>
                    <a:pt x="1562" y="14"/>
                    <a:pt x="1562" y="14"/>
                  </a:cubicBezTo>
                  <a:cubicBezTo>
                    <a:pt x="1562" y="106"/>
                    <a:pt x="1562" y="106"/>
                    <a:pt x="1562" y="106"/>
                  </a:cubicBezTo>
                  <a:cubicBezTo>
                    <a:pt x="1562" y="107"/>
                    <a:pt x="1562" y="107"/>
                    <a:pt x="1561" y="107"/>
                  </a:cubicBezTo>
                  <a:cubicBezTo>
                    <a:pt x="1561" y="108"/>
                    <a:pt x="1561" y="108"/>
                    <a:pt x="1560" y="108"/>
                  </a:cubicBezTo>
                  <a:cubicBezTo>
                    <a:pt x="1560" y="108"/>
                    <a:pt x="1559" y="108"/>
                    <a:pt x="1558" y="109"/>
                  </a:cubicBezTo>
                  <a:cubicBezTo>
                    <a:pt x="1557" y="109"/>
                    <a:pt x="1556" y="109"/>
                    <a:pt x="1555" y="109"/>
                  </a:cubicBezTo>
                  <a:cubicBezTo>
                    <a:pt x="1553" y="109"/>
                    <a:pt x="1552" y="109"/>
                    <a:pt x="1551" y="109"/>
                  </a:cubicBezTo>
                  <a:cubicBezTo>
                    <a:pt x="1550" y="108"/>
                    <a:pt x="1550" y="108"/>
                    <a:pt x="1549" y="108"/>
                  </a:cubicBezTo>
                  <a:cubicBezTo>
                    <a:pt x="1548" y="108"/>
                    <a:pt x="1548" y="108"/>
                    <a:pt x="1548" y="107"/>
                  </a:cubicBezTo>
                  <a:cubicBezTo>
                    <a:pt x="1548" y="107"/>
                    <a:pt x="1548" y="107"/>
                    <a:pt x="1548" y="106"/>
                  </a:cubicBezTo>
                  <a:cubicBezTo>
                    <a:pt x="1548" y="14"/>
                    <a:pt x="1548" y="14"/>
                    <a:pt x="1548" y="14"/>
                  </a:cubicBezTo>
                  <a:cubicBezTo>
                    <a:pt x="1518" y="14"/>
                    <a:pt x="1518" y="14"/>
                    <a:pt x="1518" y="14"/>
                  </a:cubicBezTo>
                  <a:cubicBezTo>
                    <a:pt x="1517" y="14"/>
                    <a:pt x="1517" y="14"/>
                    <a:pt x="1516" y="14"/>
                  </a:cubicBezTo>
                  <a:cubicBezTo>
                    <a:pt x="1516" y="13"/>
                    <a:pt x="1516" y="13"/>
                    <a:pt x="1516" y="13"/>
                  </a:cubicBezTo>
                  <a:cubicBezTo>
                    <a:pt x="1515" y="12"/>
                    <a:pt x="1515" y="12"/>
                    <a:pt x="1515" y="11"/>
                  </a:cubicBezTo>
                  <a:cubicBezTo>
                    <a:pt x="1515" y="10"/>
                    <a:pt x="1515" y="9"/>
                    <a:pt x="1515" y="8"/>
                  </a:cubicBezTo>
                  <a:cubicBezTo>
                    <a:pt x="1515" y="7"/>
                    <a:pt x="1515" y="6"/>
                    <a:pt x="1515" y="5"/>
                  </a:cubicBezTo>
                  <a:cubicBezTo>
                    <a:pt x="1515" y="4"/>
                    <a:pt x="1515" y="4"/>
                    <a:pt x="1516" y="3"/>
                  </a:cubicBezTo>
                  <a:cubicBezTo>
                    <a:pt x="1516" y="3"/>
                    <a:pt x="1516" y="3"/>
                    <a:pt x="1516" y="2"/>
                  </a:cubicBezTo>
                  <a:cubicBezTo>
                    <a:pt x="1517" y="2"/>
                    <a:pt x="1517" y="2"/>
                    <a:pt x="1518" y="2"/>
                  </a:cubicBezTo>
                  <a:cubicBezTo>
                    <a:pt x="1592" y="2"/>
                    <a:pt x="1592" y="2"/>
                    <a:pt x="1592" y="2"/>
                  </a:cubicBezTo>
                  <a:cubicBezTo>
                    <a:pt x="1592" y="2"/>
                    <a:pt x="1592" y="2"/>
                    <a:pt x="1593" y="2"/>
                  </a:cubicBezTo>
                  <a:cubicBezTo>
                    <a:pt x="1593" y="3"/>
                    <a:pt x="1593" y="3"/>
                    <a:pt x="1594" y="3"/>
                  </a:cubicBezTo>
                  <a:cubicBezTo>
                    <a:pt x="1594" y="4"/>
                    <a:pt x="1594" y="4"/>
                    <a:pt x="1594" y="5"/>
                  </a:cubicBezTo>
                  <a:cubicBezTo>
                    <a:pt x="1594" y="6"/>
                    <a:pt x="1594" y="7"/>
                    <a:pt x="1594" y="8"/>
                  </a:cubicBezTo>
                  <a:close/>
                  <a:moveTo>
                    <a:pt x="1493" y="106"/>
                  </a:moveTo>
                  <a:cubicBezTo>
                    <a:pt x="1493" y="107"/>
                    <a:pt x="1493" y="107"/>
                    <a:pt x="1493" y="107"/>
                  </a:cubicBezTo>
                  <a:cubicBezTo>
                    <a:pt x="1492" y="108"/>
                    <a:pt x="1492" y="108"/>
                    <a:pt x="1491" y="108"/>
                  </a:cubicBezTo>
                  <a:cubicBezTo>
                    <a:pt x="1491" y="108"/>
                    <a:pt x="1490" y="108"/>
                    <a:pt x="1489" y="109"/>
                  </a:cubicBezTo>
                  <a:cubicBezTo>
                    <a:pt x="1488" y="109"/>
                    <a:pt x="1487" y="109"/>
                    <a:pt x="1486" y="109"/>
                  </a:cubicBezTo>
                  <a:cubicBezTo>
                    <a:pt x="1484" y="109"/>
                    <a:pt x="1483" y="109"/>
                    <a:pt x="1482" y="109"/>
                  </a:cubicBezTo>
                  <a:cubicBezTo>
                    <a:pt x="1482" y="108"/>
                    <a:pt x="1481" y="108"/>
                    <a:pt x="1480" y="108"/>
                  </a:cubicBezTo>
                  <a:cubicBezTo>
                    <a:pt x="1480" y="108"/>
                    <a:pt x="1479" y="108"/>
                    <a:pt x="1479" y="107"/>
                  </a:cubicBezTo>
                  <a:cubicBezTo>
                    <a:pt x="1479" y="107"/>
                    <a:pt x="1479" y="107"/>
                    <a:pt x="1479" y="106"/>
                  </a:cubicBezTo>
                  <a:cubicBezTo>
                    <a:pt x="1479" y="4"/>
                    <a:pt x="1479" y="4"/>
                    <a:pt x="1479" y="4"/>
                  </a:cubicBezTo>
                  <a:cubicBezTo>
                    <a:pt x="1479" y="4"/>
                    <a:pt x="1479" y="3"/>
                    <a:pt x="1479" y="3"/>
                  </a:cubicBezTo>
                  <a:cubicBezTo>
                    <a:pt x="1479" y="3"/>
                    <a:pt x="1480" y="2"/>
                    <a:pt x="1480" y="2"/>
                  </a:cubicBezTo>
                  <a:cubicBezTo>
                    <a:pt x="1481" y="2"/>
                    <a:pt x="1482" y="2"/>
                    <a:pt x="1483" y="2"/>
                  </a:cubicBezTo>
                  <a:cubicBezTo>
                    <a:pt x="1483" y="2"/>
                    <a:pt x="1485" y="1"/>
                    <a:pt x="1486" y="1"/>
                  </a:cubicBezTo>
                  <a:cubicBezTo>
                    <a:pt x="1487" y="1"/>
                    <a:pt x="1488" y="2"/>
                    <a:pt x="1489" y="2"/>
                  </a:cubicBezTo>
                  <a:cubicBezTo>
                    <a:pt x="1490" y="2"/>
                    <a:pt x="1491" y="2"/>
                    <a:pt x="1491" y="2"/>
                  </a:cubicBezTo>
                  <a:cubicBezTo>
                    <a:pt x="1492" y="2"/>
                    <a:pt x="1492" y="3"/>
                    <a:pt x="1493" y="3"/>
                  </a:cubicBezTo>
                  <a:cubicBezTo>
                    <a:pt x="1493" y="3"/>
                    <a:pt x="1493" y="4"/>
                    <a:pt x="1493" y="4"/>
                  </a:cubicBezTo>
                  <a:lnTo>
                    <a:pt x="1493" y="106"/>
                  </a:lnTo>
                  <a:close/>
                  <a:moveTo>
                    <a:pt x="1452" y="79"/>
                  </a:moveTo>
                  <a:cubicBezTo>
                    <a:pt x="1452" y="83"/>
                    <a:pt x="1451" y="88"/>
                    <a:pt x="1449" y="92"/>
                  </a:cubicBezTo>
                  <a:cubicBezTo>
                    <a:pt x="1447" y="96"/>
                    <a:pt x="1445" y="99"/>
                    <a:pt x="1442" y="102"/>
                  </a:cubicBezTo>
                  <a:cubicBezTo>
                    <a:pt x="1438" y="104"/>
                    <a:pt x="1434" y="107"/>
                    <a:pt x="1430" y="108"/>
                  </a:cubicBezTo>
                  <a:cubicBezTo>
                    <a:pt x="1426" y="109"/>
                    <a:pt x="1421" y="110"/>
                    <a:pt x="1416" y="110"/>
                  </a:cubicBezTo>
                  <a:cubicBezTo>
                    <a:pt x="1412" y="110"/>
                    <a:pt x="1409" y="110"/>
                    <a:pt x="1406" y="109"/>
                  </a:cubicBezTo>
                  <a:cubicBezTo>
                    <a:pt x="1403" y="108"/>
                    <a:pt x="1400" y="108"/>
                    <a:pt x="1398" y="107"/>
                  </a:cubicBezTo>
                  <a:cubicBezTo>
                    <a:pt x="1395" y="106"/>
                    <a:pt x="1393" y="105"/>
                    <a:pt x="1392" y="104"/>
                  </a:cubicBezTo>
                  <a:cubicBezTo>
                    <a:pt x="1390" y="103"/>
                    <a:pt x="1389" y="102"/>
                    <a:pt x="1388" y="102"/>
                  </a:cubicBezTo>
                  <a:cubicBezTo>
                    <a:pt x="1388" y="101"/>
                    <a:pt x="1387" y="100"/>
                    <a:pt x="1387" y="99"/>
                  </a:cubicBezTo>
                  <a:cubicBezTo>
                    <a:pt x="1387" y="98"/>
                    <a:pt x="1386" y="97"/>
                    <a:pt x="1386" y="95"/>
                  </a:cubicBezTo>
                  <a:cubicBezTo>
                    <a:pt x="1386" y="94"/>
                    <a:pt x="1387" y="93"/>
                    <a:pt x="1387" y="92"/>
                  </a:cubicBezTo>
                  <a:cubicBezTo>
                    <a:pt x="1387" y="91"/>
                    <a:pt x="1387" y="91"/>
                    <a:pt x="1387" y="90"/>
                  </a:cubicBezTo>
                  <a:cubicBezTo>
                    <a:pt x="1387" y="90"/>
                    <a:pt x="1388" y="89"/>
                    <a:pt x="1388" y="89"/>
                  </a:cubicBezTo>
                  <a:cubicBezTo>
                    <a:pt x="1388" y="89"/>
                    <a:pt x="1389" y="89"/>
                    <a:pt x="1389" y="89"/>
                  </a:cubicBezTo>
                  <a:cubicBezTo>
                    <a:pt x="1390" y="89"/>
                    <a:pt x="1391" y="89"/>
                    <a:pt x="1392" y="90"/>
                  </a:cubicBezTo>
                  <a:cubicBezTo>
                    <a:pt x="1394" y="91"/>
                    <a:pt x="1396" y="92"/>
                    <a:pt x="1398" y="93"/>
                  </a:cubicBezTo>
                  <a:cubicBezTo>
                    <a:pt x="1400" y="94"/>
                    <a:pt x="1403" y="95"/>
                    <a:pt x="1406" y="96"/>
                  </a:cubicBezTo>
                  <a:cubicBezTo>
                    <a:pt x="1409" y="97"/>
                    <a:pt x="1412" y="98"/>
                    <a:pt x="1416" y="98"/>
                  </a:cubicBezTo>
                  <a:cubicBezTo>
                    <a:pt x="1419" y="98"/>
                    <a:pt x="1422" y="97"/>
                    <a:pt x="1425" y="97"/>
                  </a:cubicBezTo>
                  <a:cubicBezTo>
                    <a:pt x="1427" y="96"/>
                    <a:pt x="1430" y="95"/>
                    <a:pt x="1431" y="93"/>
                  </a:cubicBezTo>
                  <a:cubicBezTo>
                    <a:pt x="1433" y="92"/>
                    <a:pt x="1435" y="90"/>
                    <a:pt x="1436" y="88"/>
                  </a:cubicBezTo>
                  <a:cubicBezTo>
                    <a:pt x="1437" y="85"/>
                    <a:pt x="1437" y="83"/>
                    <a:pt x="1437" y="80"/>
                  </a:cubicBezTo>
                  <a:cubicBezTo>
                    <a:pt x="1437" y="77"/>
                    <a:pt x="1436" y="74"/>
                    <a:pt x="1435" y="72"/>
                  </a:cubicBezTo>
                  <a:cubicBezTo>
                    <a:pt x="1434" y="70"/>
                    <a:pt x="1432" y="68"/>
                    <a:pt x="1430" y="67"/>
                  </a:cubicBezTo>
                  <a:cubicBezTo>
                    <a:pt x="1427" y="65"/>
                    <a:pt x="1425" y="64"/>
                    <a:pt x="1422" y="62"/>
                  </a:cubicBezTo>
                  <a:cubicBezTo>
                    <a:pt x="1419" y="61"/>
                    <a:pt x="1416" y="60"/>
                    <a:pt x="1413" y="58"/>
                  </a:cubicBezTo>
                  <a:cubicBezTo>
                    <a:pt x="1410" y="57"/>
                    <a:pt x="1407" y="55"/>
                    <a:pt x="1404" y="54"/>
                  </a:cubicBezTo>
                  <a:cubicBezTo>
                    <a:pt x="1401" y="52"/>
                    <a:pt x="1399" y="50"/>
                    <a:pt x="1397" y="48"/>
                  </a:cubicBezTo>
                  <a:cubicBezTo>
                    <a:pt x="1394" y="45"/>
                    <a:pt x="1393" y="43"/>
                    <a:pt x="1391" y="39"/>
                  </a:cubicBezTo>
                  <a:cubicBezTo>
                    <a:pt x="1390" y="36"/>
                    <a:pt x="1389" y="33"/>
                    <a:pt x="1389" y="28"/>
                  </a:cubicBezTo>
                  <a:cubicBezTo>
                    <a:pt x="1389" y="24"/>
                    <a:pt x="1390" y="20"/>
                    <a:pt x="1392" y="16"/>
                  </a:cubicBezTo>
                  <a:cubicBezTo>
                    <a:pt x="1393" y="13"/>
                    <a:pt x="1395" y="10"/>
                    <a:pt x="1398" y="8"/>
                  </a:cubicBezTo>
                  <a:cubicBezTo>
                    <a:pt x="1401" y="5"/>
                    <a:pt x="1405" y="3"/>
                    <a:pt x="1409" y="2"/>
                  </a:cubicBezTo>
                  <a:cubicBezTo>
                    <a:pt x="1413" y="1"/>
                    <a:pt x="1417" y="0"/>
                    <a:pt x="1421" y="0"/>
                  </a:cubicBezTo>
                  <a:cubicBezTo>
                    <a:pt x="1424" y="0"/>
                    <a:pt x="1426" y="1"/>
                    <a:pt x="1429" y="1"/>
                  </a:cubicBezTo>
                  <a:cubicBezTo>
                    <a:pt x="1431" y="1"/>
                    <a:pt x="1433" y="2"/>
                    <a:pt x="1435" y="3"/>
                  </a:cubicBezTo>
                  <a:cubicBezTo>
                    <a:pt x="1437" y="3"/>
                    <a:pt x="1439" y="4"/>
                    <a:pt x="1441" y="5"/>
                  </a:cubicBezTo>
                  <a:cubicBezTo>
                    <a:pt x="1443" y="6"/>
                    <a:pt x="1444" y="7"/>
                    <a:pt x="1444" y="7"/>
                  </a:cubicBezTo>
                  <a:cubicBezTo>
                    <a:pt x="1445" y="8"/>
                    <a:pt x="1445" y="8"/>
                    <a:pt x="1445" y="8"/>
                  </a:cubicBezTo>
                  <a:cubicBezTo>
                    <a:pt x="1445" y="9"/>
                    <a:pt x="1445" y="9"/>
                    <a:pt x="1446" y="9"/>
                  </a:cubicBezTo>
                  <a:cubicBezTo>
                    <a:pt x="1446" y="10"/>
                    <a:pt x="1446" y="10"/>
                    <a:pt x="1446" y="11"/>
                  </a:cubicBezTo>
                  <a:cubicBezTo>
                    <a:pt x="1446" y="12"/>
                    <a:pt x="1446" y="13"/>
                    <a:pt x="1446" y="14"/>
                  </a:cubicBezTo>
                  <a:cubicBezTo>
                    <a:pt x="1446" y="15"/>
                    <a:pt x="1446" y="15"/>
                    <a:pt x="1446" y="16"/>
                  </a:cubicBezTo>
                  <a:cubicBezTo>
                    <a:pt x="1446" y="17"/>
                    <a:pt x="1446" y="18"/>
                    <a:pt x="1445" y="18"/>
                  </a:cubicBezTo>
                  <a:cubicBezTo>
                    <a:pt x="1445" y="19"/>
                    <a:pt x="1445" y="19"/>
                    <a:pt x="1445" y="19"/>
                  </a:cubicBezTo>
                  <a:cubicBezTo>
                    <a:pt x="1444" y="20"/>
                    <a:pt x="1444" y="20"/>
                    <a:pt x="1444" y="20"/>
                  </a:cubicBezTo>
                  <a:cubicBezTo>
                    <a:pt x="1443" y="20"/>
                    <a:pt x="1442" y="19"/>
                    <a:pt x="1441" y="19"/>
                  </a:cubicBezTo>
                  <a:cubicBezTo>
                    <a:pt x="1440" y="18"/>
                    <a:pt x="1438" y="17"/>
                    <a:pt x="1436" y="16"/>
                  </a:cubicBezTo>
                  <a:cubicBezTo>
                    <a:pt x="1434" y="15"/>
                    <a:pt x="1432" y="14"/>
                    <a:pt x="1430" y="13"/>
                  </a:cubicBezTo>
                  <a:cubicBezTo>
                    <a:pt x="1427" y="13"/>
                    <a:pt x="1424" y="12"/>
                    <a:pt x="1421" y="12"/>
                  </a:cubicBezTo>
                  <a:cubicBezTo>
                    <a:pt x="1418" y="12"/>
                    <a:pt x="1415" y="13"/>
                    <a:pt x="1413" y="13"/>
                  </a:cubicBezTo>
                  <a:cubicBezTo>
                    <a:pt x="1411" y="14"/>
                    <a:pt x="1409" y="15"/>
                    <a:pt x="1408" y="17"/>
                  </a:cubicBezTo>
                  <a:cubicBezTo>
                    <a:pt x="1406" y="18"/>
                    <a:pt x="1405" y="19"/>
                    <a:pt x="1405" y="21"/>
                  </a:cubicBezTo>
                  <a:cubicBezTo>
                    <a:pt x="1404" y="23"/>
                    <a:pt x="1403" y="25"/>
                    <a:pt x="1403" y="27"/>
                  </a:cubicBezTo>
                  <a:cubicBezTo>
                    <a:pt x="1403" y="30"/>
                    <a:pt x="1404" y="32"/>
                    <a:pt x="1406" y="35"/>
                  </a:cubicBezTo>
                  <a:cubicBezTo>
                    <a:pt x="1407" y="37"/>
                    <a:pt x="1409" y="39"/>
                    <a:pt x="1411" y="40"/>
                  </a:cubicBezTo>
                  <a:cubicBezTo>
                    <a:pt x="1413" y="42"/>
                    <a:pt x="1416" y="43"/>
                    <a:pt x="1419" y="45"/>
                  </a:cubicBezTo>
                  <a:cubicBezTo>
                    <a:pt x="1422" y="46"/>
                    <a:pt x="1425" y="48"/>
                    <a:pt x="1428" y="49"/>
                  </a:cubicBezTo>
                  <a:cubicBezTo>
                    <a:pt x="1431" y="50"/>
                    <a:pt x="1434" y="52"/>
                    <a:pt x="1437" y="54"/>
                  </a:cubicBezTo>
                  <a:cubicBezTo>
                    <a:pt x="1439" y="55"/>
                    <a:pt x="1442" y="57"/>
                    <a:pt x="1444" y="59"/>
                  </a:cubicBezTo>
                  <a:cubicBezTo>
                    <a:pt x="1447" y="62"/>
                    <a:pt x="1448" y="64"/>
                    <a:pt x="1450" y="68"/>
                  </a:cubicBezTo>
                  <a:cubicBezTo>
                    <a:pt x="1451" y="71"/>
                    <a:pt x="1452" y="74"/>
                    <a:pt x="1452" y="7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2" name="Freeform 7"/>
            <p:cNvSpPr/>
            <p:nvPr/>
          </p:nvSpPr>
          <p:spPr bwMode="auto">
            <a:xfrm>
              <a:off x="3600940" y="5175672"/>
              <a:ext cx="475474" cy="584915"/>
            </a:xfrm>
            <a:custGeom>
              <a:avLst/>
              <a:gdLst>
                <a:gd name="T0" fmla="*/ 112 w 271"/>
                <a:gd name="T1" fmla="*/ 216 h 332"/>
                <a:gd name="T2" fmla="*/ 75 w 271"/>
                <a:gd name="T3" fmla="*/ 291 h 332"/>
                <a:gd name="T4" fmla="*/ 38 w 271"/>
                <a:gd name="T5" fmla="*/ 324 h 332"/>
                <a:gd name="T6" fmla="*/ 35 w 271"/>
                <a:gd name="T7" fmla="*/ 316 h 332"/>
                <a:gd name="T8" fmla="*/ 9 w 271"/>
                <a:gd name="T9" fmla="*/ 324 h 332"/>
                <a:gd name="T10" fmla="*/ 83 w 271"/>
                <a:gd name="T11" fmla="*/ 238 h 332"/>
                <a:gd name="T12" fmla="*/ 104 w 271"/>
                <a:gd name="T13" fmla="*/ 170 h 332"/>
                <a:gd name="T14" fmla="*/ 97 w 271"/>
                <a:gd name="T15" fmla="*/ 163 h 332"/>
                <a:gd name="T16" fmla="*/ 45 w 271"/>
                <a:gd name="T17" fmla="*/ 182 h 332"/>
                <a:gd name="T18" fmla="*/ 21 w 271"/>
                <a:gd name="T19" fmla="*/ 165 h 332"/>
                <a:gd name="T20" fmla="*/ 33 w 271"/>
                <a:gd name="T21" fmla="*/ 154 h 332"/>
                <a:gd name="T22" fmla="*/ 108 w 271"/>
                <a:gd name="T23" fmla="*/ 126 h 332"/>
                <a:gd name="T24" fmla="*/ 121 w 271"/>
                <a:gd name="T25" fmla="*/ 48 h 332"/>
                <a:gd name="T26" fmla="*/ 109 w 271"/>
                <a:gd name="T27" fmla="*/ 26 h 332"/>
                <a:gd name="T28" fmla="*/ 113 w 271"/>
                <a:gd name="T29" fmla="*/ 4 h 332"/>
                <a:gd name="T30" fmla="*/ 143 w 271"/>
                <a:gd name="T31" fmla="*/ 35 h 332"/>
                <a:gd name="T32" fmla="*/ 141 w 271"/>
                <a:gd name="T33" fmla="*/ 79 h 332"/>
                <a:gd name="T34" fmla="*/ 138 w 271"/>
                <a:gd name="T35" fmla="*/ 114 h 332"/>
                <a:gd name="T36" fmla="*/ 161 w 271"/>
                <a:gd name="T37" fmla="*/ 107 h 332"/>
                <a:gd name="T38" fmla="*/ 190 w 271"/>
                <a:gd name="T39" fmla="*/ 108 h 332"/>
                <a:gd name="T40" fmla="*/ 197 w 271"/>
                <a:gd name="T41" fmla="*/ 119 h 332"/>
                <a:gd name="T42" fmla="*/ 187 w 271"/>
                <a:gd name="T43" fmla="*/ 134 h 332"/>
                <a:gd name="T44" fmla="*/ 157 w 271"/>
                <a:gd name="T45" fmla="*/ 142 h 332"/>
                <a:gd name="T46" fmla="*/ 130 w 271"/>
                <a:gd name="T47" fmla="*/ 156 h 332"/>
                <a:gd name="T48" fmla="*/ 128 w 271"/>
                <a:gd name="T49" fmla="*/ 185 h 332"/>
                <a:gd name="T50" fmla="*/ 148 w 271"/>
                <a:gd name="T51" fmla="*/ 208 h 332"/>
                <a:gd name="T52" fmla="*/ 187 w 271"/>
                <a:gd name="T53" fmla="*/ 258 h 332"/>
                <a:gd name="T54" fmla="*/ 241 w 271"/>
                <a:gd name="T55" fmla="*/ 293 h 332"/>
                <a:gd name="T56" fmla="*/ 265 w 271"/>
                <a:gd name="T57" fmla="*/ 302 h 332"/>
                <a:gd name="T58" fmla="*/ 261 w 271"/>
                <a:gd name="T59" fmla="*/ 315 h 332"/>
                <a:gd name="T60" fmla="*/ 255 w 271"/>
                <a:gd name="T61" fmla="*/ 323 h 332"/>
                <a:gd name="T62" fmla="*/ 204 w 271"/>
                <a:gd name="T63" fmla="*/ 315 h 332"/>
                <a:gd name="T64" fmla="*/ 160 w 271"/>
                <a:gd name="T65" fmla="*/ 271 h 332"/>
                <a:gd name="T66" fmla="*/ 122 w 271"/>
                <a:gd name="T67"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 h="332">
                  <a:moveTo>
                    <a:pt x="115" y="212"/>
                  </a:moveTo>
                  <a:cubicBezTo>
                    <a:pt x="113" y="214"/>
                    <a:pt x="113" y="215"/>
                    <a:pt x="112" y="216"/>
                  </a:cubicBezTo>
                  <a:cubicBezTo>
                    <a:pt x="106" y="230"/>
                    <a:pt x="101" y="244"/>
                    <a:pt x="94" y="257"/>
                  </a:cubicBezTo>
                  <a:cubicBezTo>
                    <a:pt x="89" y="269"/>
                    <a:pt x="83" y="281"/>
                    <a:pt x="75" y="291"/>
                  </a:cubicBezTo>
                  <a:cubicBezTo>
                    <a:pt x="70" y="297"/>
                    <a:pt x="66" y="303"/>
                    <a:pt x="60" y="308"/>
                  </a:cubicBezTo>
                  <a:cubicBezTo>
                    <a:pt x="54" y="314"/>
                    <a:pt x="46" y="319"/>
                    <a:pt x="38" y="324"/>
                  </a:cubicBezTo>
                  <a:cubicBezTo>
                    <a:pt x="37" y="325"/>
                    <a:pt x="19" y="332"/>
                    <a:pt x="18" y="331"/>
                  </a:cubicBezTo>
                  <a:cubicBezTo>
                    <a:pt x="18" y="330"/>
                    <a:pt x="35" y="322"/>
                    <a:pt x="35" y="316"/>
                  </a:cubicBezTo>
                  <a:cubicBezTo>
                    <a:pt x="26" y="321"/>
                    <a:pt x="11" y="328"/>
                    <a:pt x="0" y="327"/>
                  </a:cubicBezTo>
                  <a:cubicBezTo>
                    <a:pt x="5" y="325"/>
                    <a:pt x="8" y="324"/>
                    <a:pt x="9" y="324"/>
                  </a:cubicBezTo>
                  <a:cubicBezTo>
                    <a:pt x="29" y="315"/>
                    <a:pt x="45" y="301"/>
                    <a:pt x="57" y="283"/>
                  </a:cubicBezTo>
                  <a:cubicBezTo>
                    <a:pt x="67" y="269"/>
                    <a:pt x="77" y="255"/>
                    <a:pt x="83" y="238"/>
                  </a:cubicBezTo>
                  <a:cubicBezTo>
                    <a:pt x="87" y="227"/>
                    <a:pt x="92" y="217"/>
                    <a:pt x="96" y="205"/>
                  </a:cubicBezTo>
                  <a:cubicBezTo>
                    <a:pt x="99" y="194"/>
                    <a:pt x="101" y="182"/>
                    <a:pt x="104" y="170"/>
                  </a:cubicBezTo>
                  <a:cubicBezTo>
                    <a:pt x="104" y="169"/>
                    <a:pt x="104" y="168"/>
                    <a:pt x="104" y="167"/>
                  </a:cubicBezTo>
                  <a:cubicBezTo>
                    <a:pt x="103" y="162"/>
                    <a:pt x="102" y="161"/>
                    <a:pt x="97" y="163"/>
                  </a:cubicBezTo>
                  <a:cubicBezTo>
                    <a:pt x="83" y="171"/>
                    <a:pt x="67" y="176"/>
                    <a:pt x="52" y="180"/>
                  </a:cubicBezTo>
                  <a:cubicBezTo>
                    <a:pt x="49" y="180"/>
                    <a:pt x="47" y="181"/>
                    <a:pt x="45" y="182"/>
                  </a:cubicBezTo>
                  <a:cubicBezTo>
                    <a:pt x="36" y="187"/>
                    <a:pt x="26" y="182"/>
                    <a:pt x="23" y="172"/>
                  </a:cubicBezTo>
                  <a:cubicBezTo>
                    <a:pt x="23" y="170"/>
                    <a:pt x="21" y="167"/>
                    <a:pt x="21" y="165"/>
                  </a:cubicBezTo>
                  <a:cubicBezTo>
                    <a:pt x="21" y="163"/>
                    <a:pt x="22" y="160"/>
                    <a:pt x="24" y="159"/>
                  </a:cubicBezTo>
                  <a:cubicBezTo>
                    <a:pt x="26" y="157"/>
                    <a:pt x="30" y="155"/>
                    <a:pt x="33" y="154"/>
                  </a:cubicBezTo>
                  <a:cubicBezTo>
                    <a:pt x="46" y="152"/>
                    <a:pt x="58" y="147"/>
                    <a:pt x="70" y="141"/>
                  </a:cubicBezTo>
                  <a:cubicBezTo>
                    <a:pt x="82" y="136"/>
                    <a:pt x="95" y="131"/>
                    <a:pt x="108" y="126"/>
                  </a:cubicBezTo>
                  <a:cubicBezTo>
                    <a:pt x="113" y="124"/>
                    <a:pt x="116" y="122"/>
                    <a:pt x="116" y="116"/>
                  </a:cubicBezTo>
                  <a:cubicBezTo>
                    <a:pt x="119" y="93"/>
                    <a:pt x="123" y="71"/>
                    <a:pt x="121" y="48"/>
                  </a:cubicBezTo>
                  <a:cubicBezTo>
                    <a:pt x="120" y="41"/>
                    <a:pt x="119" y="34"/>
                    <a:pt x="111" y="31"/>
                  </a:cubicBezTo>
                  <a:cubicBezTo>
                    <a:pt x="110" y="30"/>
                    <a:pt x="109" y="28"/>
                    <a:pt x="109" y="26"/>
                  </a:cubicBezTo>
                  <a:cubicBezTo>
                    <a:pt x="108" y="24"/>
                    <a:pt x="108" y="21"/>
                    <a:pt x="108" y="19"/>
                  </a:cubicBezTo>
                  <a:cubicBezTo>
                    <a:pt x="107" y="12"/>
                    <a:pt x="107" y="7"/>
                    <a:pt x="113" y="4"/>
                  </a:cubicBezTo>
                  <a:cubicBezTo>
                    <a:pt x="121" y="0"/>
                    <a:pt x="128" y="0"/>
                    <a:pt x="132" y="6"/>
                  </a:cubicBezTo>
                  <a:cubicBezTo>
                    <a:pt x="139" y="14"/>
                    <a:pt x="143" y="24"/>
                    <a:pt x="143" y="35"/>
                  </a:cubicBezTo>
                  <a:cubicBezTo>
                    <a:pt x="144" y="41"/>
                    <a:pt x="144" y="48"/>
                    <a:pt x="144" y="54"/>
                  </a:cubicBezTo>
                  <a:cubicBezTo>
                    <a:pt x="143" y="62"/>
                    <a:pt x="142" y="71"/>
                    <a:pt x="141" y="79"/>
                  </a:cubicBezTo>
                  <a:cubicBezTo>
                    <a:pt x="140" y="88"/>
                    <a:pt x="139" y="97"/>
                    <a:pt x="138" y="107"/>
                  </a:cubicBezTo>
                  <a:cubicBezTo>
                    <a:pt x="138" y="109"/>
                    <a:pt x="138" y="111"/>
                    <a:pt x="138" y="114"/>
                  </a:cubicBezTo>
                  <a:cubicBezTo>
                    <a:pt x="144" y="112"/>
                    <a:pt x="150" y="111"/>
                    <a:pt x="155" y="109"/>
                  </a:cubicBezTo>
                  <a:cubicBezTo>
                    <a:pt x="157" y="108"/>
                    <a:pt x="159" y="107"/>
                    <a:pt x="161" y="107"/>
                  </a:cubicBezTo>
                  <a:cubicBezTo>
                    <a:pt x="167" y="106"/>
                    <a:pt x="173" y="105"/>
                    <a:pt x="178" y="105"/>
                  </a:cubicBezTo>
                  <a:cubicBezTo>
                    <a:pt x="183" y="104"/>
                    <a:pt x="187" y="105"/>
                    <a:pt x="190" y="108"/>
                  </a:cubicBezTo>
                  <a:cubicBezTo>
                    <a:pt x="190" y="109"/>
                    <a:pt x="191" y="110"/>
                    <a:pt x="192" y="110"/>
                  </a:cubicBezTo>
                  <a:cubicBezTo>
                    <a:pt x="196" y="112"/>
                    <a:pt x="198" y="115"/>
                    <a:pt x="197" y="119"/>
                  </a:cubicBezTo>
                  <a:cubicBezTo>
                    <a:pt x="196" y="122"/>
                    <a:pt x="194" y="124"/>
                    <a:pt x="192" y="127"/>
                  </a:cubicBezTo>
                  <a:cubicBezTo>
                    <a:pt x="191" y="129"/>
                    <a:pt x="189" y="132"/>
                    <a:pt x="187" y="134"/>
                  </a:cubicBezTo>
                  <a:cubicBezTo>
                    <a:pt x="185" y="136"/>
                    <a:pt x="183" y="138"/>
                    <a:pt x="180" y="138"/>
                  </a:cubicBezTo>
                  <a:cubicBezTo>
                    <a:pt x="172" y="140"/>
                    <a:pt x="165" y="140"/>
                    <a:pt x="157" y="142"/>
                  </a:cubicBezTo>
                  <a:cubicBezTo>
                    <a:pt x="150" y="143"/>
                    <a:pt x="143" y="145"/>
                    <a:pt x="137" y="147"/>
                  </a:cubicBezTo>
                  <a:cubicBezTo>
                    <a:pt x="134" y="149"/>
                    <a:pt x="131" y="153"/>
                    <a:pt x="130" y="156"/>
                  </a:cubicBezTo>
                  <a:cubicBezTo>
                    <a:pt x="127" y="164"/>
                    <a:pt x="125" y="172"/>
                    <a:pt x="123" y="180"/>
                  </a:cubicBezTo>
                  <a:cubicBezTo>
                    <a:pt x="123" y="184"/>
                    <a:pt x="126" y="185"/>
                    <a:pt x="128" y="185"/>
                  </a:cubicBezTo>
                  <a:cubicBezTo>
                    <a:pt x="133" y="185"/>
                    <a:pt x="135" y="189"/>
                    <a:pt x="136" y="192"/>
                  </a:cubicBezTo>
                  <a:cubicBezTo>
                    <a:pt x="138" y="199"/>
                    <a:pt x="144" y="203"/>
                    <a:pt x="148" y="208"/>
                  </a:cubicBezTo>
                  <a:cubicBezTo>
                    <a:pt x="151" y="213"/>
                    <a:pt x="156" y="217"/>
                    <a:pt x="159" y="222"/>
                  </a:cubicBezTo>
                  <a:cubicBezTo>
                    <a:pt x="167" y="235"/>
                    <a:pt x="176" y="247"/>
                    <a:pt x="187" y="258"/>
                  </a:cubicBezTo>
                  <a:cubicBezTo>
                    <a:pt x="192" y="264"/>
                    <a:pt x="200" y="268"/>
                    <a:pt x="207" y="273"/>
                  </a:cubicBezTo>
                  <a:cubicBezTo>
                    <a:pt x="218" y="280"/>
                    <a:pt x="229" y="287"/>
                    <a:pt x="241" y="293"/>
                  </a:cubicBezTo>
                  <a:cubicBezTo>
                    <a:pt x="247" y="297"/>
                    <a:pt x="255" y="299"/>
                    <a:pt x="263" y="301"/>
                  </a:cubicBezTo>
                  <a:cubicBezTo>
                    <a:pt x="263" y="302"/>
                    <a:pt x="264" y="302"/>
                    <a:pt x="265" y="302"/>
                  </a:cubicBezTo>
                  <a:cubicBezTo>
                    <a:pt x="268" y="304"/>
                    <a:pt x="271" y="306"/>
                    <a:pt x="270" y="310"/>
                  </a:cubicBezTo>
                  <a:cubicBezTo>
                    <a:pt x="269" y="314"/>
                    <a:pt x="266" y="316"/>
                    <a:pt x="261" y="315"/>
                  </a:cubicBezTo>
                  <a:cubicBezTo>
                    <a:pt x="261" y="315"/>
                    <a:pt x="260" y="315"/>
                    <a:pt x="259" y="315"/>
                  </a:cubicBezTo>
                  <a:cubicBezTo>
                    <a:pt x="261" y="320"/>
                    <a:pt x="259" y="323"/>
                    <a:pt x="255" y="323"/>
                  </a:cubicBezTo>
                  <a:cubicBezTo>
                    <a:pt x="247" y="323"/>
                    <a:pt x="239" y="322"/>
                    <a:pt x="231" y="321"/>
                  </a:cubicBezTo>
                  <a:cubicBezTo>
                    <a:pt x="222" y="319"/>
                    <a:pt x="213" y="317"/>
                    <a:pt x="204" y="315"/>
                  </a:cubicBezTo>
                  <a:cubicBezTo>
                    <a:pt x="195" y="313"/>
                    <a:pt x="187" y="308"/>
                    <a:pt x="181" y="301"/>
                  </a:cubicBezTo>
                  <a:cubicBezTo>
                    <a:pt x="174" y="292"/>
                    <a:pt x="167" y="281"/>
                    <a:pt x="160" y="271"/>
                  </a:cubicBezTo>
                  <a:cubicBezTo>
                    <a:pt x="151" y="260"/>
                    <a:pt x="143" y="248"/>
                    <a:pt x="135" y="237"/>
                  </a:cubicBezTo>
                  <a:cubicBezTo>
                    <a:pt x="131" y="231"/>
                    <a:pt x="126" y="225"/>
                    <a:pt x="122" y="219"/>
                  </a:cubicBezTo>
                  <a:cubicBezTo>
                    <a:pt x="120" y="217"/>
                    <a:pt x="117" y="215"/>
                    <a:pt x="115" y="21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3" name="Freeform 8"/>
            <p:cNvSpPr/>
            <p:nvPr/>
          </p:nvSpPr>
          <p:spPr bwMode="auto">
            <a:xfrm>
              <a:off x="2319070" y="5307345"/>
              <a:ext cx="426670" cy="443677"/>
            </a:xfrm>
            <a:custGeom>
              <a:avLst/>
              <a:gdLst>
                <a:gd name="T0" fmla="*/ 84 w 243"/>
                <a:gd name="T1" fmla="*/ 61 h 252"/>
                <a:gd name="T2" fmla="*/ 85 w 243"/>
                <a:gd name="T3" fmla="*/ 66 h 252"/>
                <a:gd name="T4" fmla="*/ 85 w 243"/>
                <a:gd name="T5" fmla="*/ 77 h 252"/>
                <a:gd name="T6" fmla="*/ 84 w 243"/>
                <a:gd name="T7" fmla="*/ 102 h 252"/>
                <a:gd name="T8" fmla="*/ 85 w 243"/>
                <a:gd name="T9" fmla="*/ 125 h 252"/>
                <a:gd name="T10" fmla="*/ 86 w 243"/>
                <a:gd name="T11" fmla="*/ 128 h 252"/>
                <a:gd name="T12" fmla="*/ 87 w 243"/>
                <a:gd name="T13" fmla="*/ 141 h 252"/>
                <a:gd name="T14" fmla="*/ 86 w 243"/>
                <a:gd name="T15" fmla="*/ 165 h 252"/>
                <a:gd name="T16" fmla="*/ 87 w 243"/>
                <a:gd name="T17" fmla="*/ 182 h 252"/>
                <a:gd name="T18" fmla="*/ 86 w 243"/>
                <a:gd name="T19" fmla="*/ 188 h 252"/>
                <a:gd name="T20" fmla="*/ 86 w 243"/>
                <a:gd name="T21" fmla="*/ 195 h 252"/>
                <a:gd name="T22" fmla="*/ 84 w 243"/>
                <a:gd name="T23" fmla="*/ 200 h 252"/>
                <a:gd name="T24" fmla="*/ 79 w 243"/>
                <a:gd name="T25" fmla="*/ 201 h 252"/>
                <a:gd name="T26" fmla="*/ 27 w 243"/>
                <a:gd name="T27" fmla="*/ 218 h 252"/>
                <a:gd name="T28" fmla="*/ 11 w 243"/>
                <a:gd name="T29" fmla="*/ 224 h 252"/>
                <a:gd name="T30" fmla="*/ 3 w 243"/>
                <a:gd name="T31" fmla="*/ 237 h 252"/>
                <a:gd name="T32" fmla="*/ 12 w 243"/>
                <a:gd name="T33" fmla="*/ 247 h 252"/>
                <a:gd name="T34" fmla="*/ 27 w 243"/>
                <a:gd name="T35" fmla="*/ 250 h 252"/>
                <a:gd name="T36" fmla="*/ 38 w 243"/>
                <a:gd name="T37" fmla="*/ 247 h 252"/>
                <a:gd name="T38" fmla="*/ 72 w 243"/>
                <a:gd name="T39" fmla="*/ 237 h 252"/>
                <a:gd name="T40" fmla="*/ 128 w 243"/>
                <a:gd name="T41" fmla="*/ 221 h 252"/>
                <a:gd name="T42" fmla="*/ 179 w 243"/>
                <a:gd name="T43" fmla="*/ 216 h 252"/>
                <a:gd name="T44" fmla="*/ 214 w 243"/>
                <a:gd name="T45" fmla="*/ 221 h 252"/>
                <a:gd name="T46" fmla="*/ 237 w 243"/>
                <a:gd name="T47" fmla="*/ 217 h 252"/>
                <a:gd name="T48" fmla="*/ 242 w 243"/>
                <a:gd name="T49" fmla="*/ 205 h 252"/>
                <a:gd name="T50" fmla="*/ 229 w 243"/>
                <a:gd name="T51" fmla="*/ 189 h 252"/>
                <a:gd name="T52" fmla="*/ 182 w 243"/>
                <a:gd name="T53" fmla="*/ 184 h 252"/>
                <a:gd name="T54" fmla="*/ 130 w 243"/>
                <a:gd name="T55" fmla="*/ 188 h 252"/>
                <a:gd name="T56" fmla="*/ 124 w 243"/>
                <a:gd name="T57" fmla="*/ 183 h 252"/>
                <a:gd name="T58" fmla="*/ 124 w 243"/>
                <a:gd name="T59" fmla="*/ 139 h 252"/>
                <a:gd name="T60" fmla="*/ 132 w 243"/>
                <a:gd name="T61" fmla="*/ 126 h 252"/>
                <a:gd name="T62" fmla="*/ 137 w 243"/>
                <a:gd name="T63" fmla="*/ 123 h 252"/>
                <a:gd name="T64" fmla="*/ 152 w 243"/>
                <a:gd name="T65" fmla="*/ 119 h 252"/>
                <a:gd name="T66" fmla="*/ 165 w 243"/>
                <a:gd name="T67" fmla="*/ 117 h 252"/>
                <a:gd name="T68" fmla="*/ 179 w 243"/>
                <a:gd name="T69" fmla="*/ 108 h 252"/>
                <a:gd name="T70" fmla="*/ 178 w 243"/>
                <a:gd name="T71" fmla="*/ 92 h 252"/>
                <a:gd name="T72" fmla="*/ 159 w 243"/>
                <a:gd name="T73" fmla="*/ 87 h 252"/>
                <a:gd name="T74" fmla="*/ 129 w 243"/>
                <a:gd name="T75" fmla="*/ 97 h 252"/>
                <a:gd name="T76" fmla="*/ 124 w 243"/>
                <a:gd name="T77" fmla="*/ 94 h 252"/>
                <a:gd name="T78" fmla="*/ 127 w 243"/>
                <a:gd name="T79" fmla="*/ 42 h 252"/>
                <a:gd name="T80" fmla="*/ 129 w 243"/>
                <a:gd name="T81" fmla="*/ 27 h 252"/>
                <a:gd name="T82" fmla="*/ 128 w 243"/>
                <a:gd name="T83" fmla="*/ 23 h 252"/>
                <a:gd name="T84" fmla="*/ 115 w 243"/>
                <a:gd name="T85" fmla="*/ 6 h 252"/>
                <a:gd name="T86" fmla="*/ 97 w 243"/>
                <a:gd name="T87" fmla="*/ 2 h 252"/>
                <a:gd name="T88" fmla="*/ 96 w 243"/>
                <a:gd name="T89" fmla="*/ 2 h 252"/>
                <a:gd name="T90" fmla="*/ 85 w 243"/>
                <a:gd name="T91" fmla="*/ 10 h 252"/>
                <a:gd name="T92" fmla="*/ 84 w 243"/>
                <a:gd name="T93" fmla="*/ 13 h 252"/>
                <a:gd name="T94" fmla="*/ 85 w 243"/>
                <a:gd name="T95" fmla="*/ 36 h 252"/>
                <a:gd name="T96" fmla="*/ 84 w 243"/>
                <a:gd name="T97"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52">
                  <a:moveTo>
                    <a:pt x="84" y="61"/>
                  </a:moveTo>
                  <a:cubicBezTo>
                    <a:pt x="85" y="63"/>
                    <a:pt x="85" y="65"/>
                    <a:pt x="85" y="66"/>
                  </a:cubicBezTo>
                  <a:cubicBezTo>
                    <a:pt x="85" y="70"/>
                    <a:pt x="85" y="74"/>
                    <a:pt x="85" y="77"/>
                  </a:cubicBezTo>
                  <a:cubicBezTo>
                    <a:pt x="85" y="85"/>
                    <a:pt x="85" y="94"/>
                    <a:pt x="84" y="102"/>
                  </a:cubicBezTo>
                  <a:cubicBezTo>
                    <a:pt x="84" y="110"/>
                    <a:pt x="89" y="117"/>
                    <a:pt x="85" y="125"/>
                  </a:cubicBezTo>
                  <a:cubicBezTo>
                    <a:pt x="85" y="126"/>
                    <a:pt x="86" y="127"/>
                    <a:pt x="86" y="128"/>
                  </a:cubicBezTo>
                  <a:cubicBezTo>
                    <a:pt x="86" y="132"/>
                    <a:pt x="87" y="137"/>
                    <a:pt x="87" y="141"/>
                  </a:cubicBezTo>
                  <a:cubicBezTo>
                    <a:pt x="87" y="149"/>
                    <a:pt x="86" y="157"/>
                    <a:pt x="86" y="165"/>
                  </a:cubicBezTo>
                  <a:cubicBezTo>
                    <a:pt x="86" y="171"/>
                    <a:pt x="86" y="177"/>
                    <a:pt x="87" y="182"/>
                  </a:cubicBezTo>
                  <a:cubicBezTo>
                    <a:pt x="87" y="184"/>
                    <a:pt x="87" y="186"/>
                    <a:pt x="86" y="188"/>
                  </a:cubicBezTo>
                  <a:cubicBezTo>
                    <a:pt x="85" y="190"/>
                    <a:pt x="85" y="192"/>
                    <a:pt x="86" y="195"/>
                  </a:cubicBezTo>
                  <a:cubicBezTo>
                    <a:pt x="87" y="197"/>
                    <a:pt x="87" y="199"/>
                    <a:pt x="84" y="200"/>
                  </a:cubicBezTo>
                  <a:cubicBezTo>
                    <a:pt x="82" y="200"/>
                    <a:pt x="80" y="201"/>
                    <a:pt x="79" y="201"/>
                  </a:cubicBezTo>
                  <a:cubicBezTo>
                    <a:pt x="61" y="207"/>
                    <a:pt x="45" y="212"/>
                    <a:pt x="27" y="218"/>
                  </a:cubicBezTo>
                  <a:cubicBezTo>
                    <a:pt x="22" y="220"/>
                    <a:pt x="16" y="223"/>
                    <a:pt x="11" y="224"/>
                  </a:cubicBezTo>
                  <a:cubicBezTo>
                    <a:pt x="3" y="224"/>
                    <a:pt x="0" y="232"/>
                    <a:pt x="3" y="237"/>
                  </a:cubicBezTo>
                  <a:cubicBezTo>
                    <a:pt x="6" y="241"/>
                    <a:pt x="9" y="244"/>
                    <a:pt x="12" y="247"/>
                  </a:cubicBezTo>
                  <a:cubicBezTo>
                    <a:pt x="16" y="252"/>
                    <a:pt x="22" y="252"/>
                    <a:pt x="27" y="250"/>
                  </a:cubicBezTo>
                  <a:cubicBezTo>
                    <a:pt x="31" y="249"/>
                    <a:pt x="34" y="248"/>
                    <a:pt x="38" y="247"/>
                  </a:cubicBezTo>
                  <a:cubicBezTo>
                    <a:pt x="49" y="244"/>
                    <a:pt x="61" y="241"/>
                    <a:pt x="72" y="237"/>
                  </a:cubicBezTo>
                  <a:cubicBezTo>
                    <a:pt x="90" y="230"/>
                    <a:pt x="108" y="223"/>
                    <a:pt x="128" y="221"/>
                  </a:cubicBezTo>
                  <a:cubicBezTo>
                    <a:pt x="145" y="218"/>
                    <a:pt x="162" y="219"/>
                    <a:pt x="179" y="216"/>
                  </a:cubicBezTo>
                  <a:cubicBezTo>
                    <a:pt x="191" y="214"/>
                    <a:pt x="203" y="217"/>
                    <a:pt x="214" y="221"/>
                  </a:cubicBezTo>
                  <a:cubicBezTo>
                    <a:pt x="223" y="224"/>
                    <a:pt x="230" y="222"/>
                    <a:pt x="237" y="217"/>
                  </a:cubicBezTo>
                  <a:cubicBezTo>
                    <a:pt x="240" y="214"/>
                    <a:pt x="243" y="209"/>
                    <a:pt x="242" y="205"/>
                  </a:cubicBezTo>
                  <a:cubicBezTo>
                    <a:pt x="242" y="197"/>
                    <a:pt x="237" y="191"/>
                    <a:pt x="229" y="189"/>
                  </a:cubicBezTo>
                  <a:cubicBezTo>
                    <a:pt x="214" y="184"/>
                    <a:pt x="198" y="182"/>
                    <a:pt x="182" y="184"/>
                  </a:cubicBezTo>
                  <a:cubicBezTo>
                    <a:pt x="165" y="185"/>
                    <a:pt x="147" y="187"/>
                    <a:pt x="130" y="188"/>
                  </a:cubicBezTo>
                  <a:cubicBezTo>
                    <a:pt x="125" y="189"/>
                    <a:pt x="124" y="189"/>
                    <a:pt x="124" y="183"/>
                  </a:cubicBezTo>
                  <a:cubicBezTo>
                    <a:pt x="124" y="168"/>
                    <a:pt x="124" y="153"/>
                    <a:pt x="124" y="139"/>
                  </a:cubicBezTo>
                  <a:cubicBezTo>
                    <a:pt x="124" y="132"/>
                    <a:pt x="126" y="128"/>
                    <a:pt x="132" y="126"/>
                  </a:cubicBezTo>
                  <a:cubicBezTo>
                    <a:pt x="133" y="125"/>
                    <a:pt x="135" y="124"/>
                    <a:pt x="137" y="123"/>
                  </a:cubicBezTo>
                  <a:cubicBezTo>
                    <a:pt x="142" y="121"/>
                    <a:pt x="147" y="120"/>
                    <a:pt x="152" y="119"/>
                  </a:cubicBezTo>
                  <a:cubicBezTo>
                    <a:pt x="156" y="118"/>
                    <a:pt x="161" y="119"/>
                    <a:pt x="165" y="117"/>
                  </a:cubicBezTo>
                  <a:cubicBezTo>
                    <a:pt x="170" y="115"/>
                    <a:pt x="175" y="111"/>
                    <a:pt x="179" y="108"/>
                  </a:cubicBezTo>
                  <a:cubicBezTo>
                    <a:pt x="184" y="103"/>
                    <a:pt x="183" y="97"/>
                    <a:pt x="178" y="92"/>
                  </a:cubicBezTo>
                  <a:cubicBezTo>
                    <a:pt x="173" y="86"/>
                    <a:pt x="165" y="85"/>
                    <a:pt x="159" y="87"/>
                  </a:cubicBezTo>
                  <a:cubicBezTo>
                    <a:pt x="148" y="90"/>
                    <a:pt x="139" y="94"/>
                    <a:pt x="129" y="97"/>
                  </a:cubicBezTo>
                  <a:cubicBezTo>
                    <a:pt x="124" y="99"/>
                    <a:pt x="124" y="100"/>
                    <a:pt x="124" y="94"/>
                  </a:cubicBezTo>
                  <a:cubicBezTo>
                    <a:pt x="125" y="77"/>
                    <a:pt x="125" y="59"/>
                    <a:pt x="127" y="42"/>
                  </a:cubicBezTo>
                  <a:cubicBezTo>
                    <a:pt x="127" y="37"/>
                    <a:pt x="126" y="31"/>
                    <a:pt x="129" y="27"/>
                  </a:cubicBezTo>
                  <a:cubicBezTo>
                    <a:pt x="129" y="26"/>
                    <a:pt x="129" y="24"/>
                    <a:pt x="128" y="23"/>
                  </a:cubicBezTo>
                  <a:cubicBezTo>
                    <a:pt x="124" y="17"/>
                    <a:pt x="119" y="12"/>
                    <a:pt x="115" y="6"/>
                  </a:cubicBezTo>
                  <a:cubicBezTo>
                    <a:pt x="112" y="3"/>
                    <a:pt x="100" y="0"/>
                    <a:pt x="97" y="2"/>
                  </a:cubicBezTo>
                  <a:cubicBezTo>
                    <a:pt x="96" y="2"/>
                    <a:pt x="96" y="2"/>
                    <a:pt x="96" y="2"/>
                  </a:cubicBezTo>
                  <a:cubicBezTo>
                    <a:pt x="92" y="5"/>
                    <a:pt x="88" y="7"/>
                    <a:pt x="85" y="10"/>
                  </a:cubicBezTo>
                  <a:cubicBezTo>
                    <a:pt x="84" y="11"/>
                    <a:pt x="84" y="13"/>
                    <a:pt x="84" y="13"/>
                  </a:cubicBezTo>
                  <a:cubicBezTo>
                    <a:pt x="85" y="21"/>
                    <a:pt x="85" y="28"/>
                    <a:pt x="85" y="36"/>
                  </a:cubicBezTo>
                  <a:lnTo>
                    <a:pt x="84" y="6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164" name="组合 163"/>
            <p:cNvGrpSpPr/>
            <p:nvPr/>
          </p:nvGrpSpPr>
          <p:grpSpPr>
            <a:xfrm>
              <a:off x="2921957" y="5168150"/>
              <a:ext cx="542765" cy="642593"/>
              <a:chOff x="3102298" y="5183391"/>
              <a:chExt cx="501880" cy="594188"/>
            </a:xfrm>
          </p:grpSpPr>
          <p:sp>
            <p:nvSpPr>
              <p:cNvPr id="205" name="Freeform 6"/>
              <p:cNvSpPr>
                <a:spLocks noEditPoints="1"/>
              </p:cNvSpPr>
              <p:nvPr/>
            </p:nvSpPr>
            <p:spPr bwMode="auto">
              <a:xfrm>
                <a:off x="3202811" y="5183391"/>
                <a:ext cx="401367" cy="594188"/>
              </a:xfrm>
              <a:custGeom>
                <a:avLst/>
                <a:gdLst>
                  <a:gd name="T0" fmla="*/ 100 w 247"/>
                  <a:gd name="T1" fmla="*/ 342 h 365"/>
                  <a:gd name="T2" fmla="*/ 105 w 247"/>
                  <a:gd name="T3" fmla="*/ 338 h 365"/>
                  <a:gd name="T4" fmla="*/ 100 w 247"/>
                  <a:gd name="T5" fmla="*/ 337 h 365"/>
                  <a:gd name="T6" fmla="*/ 52 w 247"/>
                  <a:gd name="T7" fmla="*/ 333 h 365"/>
                  <a:gd name="T8" fmla="*/ 34 w 247"/>
                  <a:gd name="T9" fmla="*/ 311 h 365"/>
                  <a:gd name="T10" fmla="*/ 35 w 247"/>
                  <a:gd name="T11" fmla="*/ 265 h 365"/>
                  <a:gd name="T12" fmla="*/ 30 w 247"/>
                  <a:gd name="T13" fmla="*/ 261 h 365"/>
                  <a:gd name="T14" fmla="*/ 10 w 247"/>
                  <a:gd name="T15" fmla="*/ 265 h 365"/>
                  <a:gd name="T16" fmla="*/ 8 w 247"/>
                  <a:gd name="T17" fmla="*/ 247 h 365"/>
                  <a:gd name="T18" fmla="*/ 43 w 247"/>
                  <a:gd name="T19" fmla="*/ 230 h 365"/>
                  <a:gd name="T20" fmla="*/ 78 w 247"/>
                  <a:gd name="T21" fmla="*/ 153 h 365"/>
                  <a:gd name="T22" fmla="*/ 96 w 247"/>
                  <a:gd name="T23" fmla="*/ 119 h 365"/>
                  <a:gd name="T24" fmla="*/ 68 w 247"/>
                  <a:gd name="T25" fmla="*/ 133 h 365"/>
                  <a:gd name="T26" fmla="*/ 49 w 247"/>
                  <a:gd name="T27" fmla="*/ 132 h 365"/>
                  <a:gd name="T28" fmla="*/ 52 w 247"/>
                  <a:gd name="T29" fmla="*/ 64 h 365"/>
                  <a:gd name="T30" fmla="*/ 82 w 247"/>
                  <a:gd name="T31" fmla="*/ 12 h 365"/>
                  <a:gd name="T32" fmla="*/ 115 w 247"/>
                  <a:gd name="T33" fmla="*/ 19 h 365"/>
                  <a:gd name="T34" fmla="*/ 95 w 247"/>
                  <a:gd name="T35" fmla="*/ 66 h 365"/>
                  <a:gd name="T36" fmla="*/ 81 w 247"/>
                  <a:gd name="T37" fmla="*/ 91 h 365"/>
                  <a:gd name="T38" fmla="*/ 127 w 247"/>
                  <a:gd name="T39" fmla="*/ 67 h 365"/>
                  <a:gd name="T40" fmla="*/ 157 w 247"/>
                  <a:gd name="T41" fmla="*/ 54 h 365"/>
                  <a:gd name="T42" fmla="*/ 171 w 247"/>
                  <a:gd name="T43" fmla="*/ 77 h 365"/>
                  <a:gd name="T44" fmla="*/ 133 w 247"/>
                  <a:gd name="T45" fmla="*/ 132 h 365"/>
                  <a:gd name="T46" fmla="*/ 131 w 247"/>
                  <a:gd name="T47" fmla="*/ 137 h 365"/>
                  <a:gd name="T48" fmla="*/ 172 w 247"/>
                  <a:gd name="T49" fmla="*/ 144 h 365"/>
                  <a:gd name="T50" fmla="*/ 177 w 247"/>
                  <a:gd name="T51" fmla="*/ 172 h 365"/>
                  <a:gd name="T52" fmla="*/ 179 w 247"/>
                  <a:gd name="T53" fmla="*/ 201 h 365"/>
                  <a:gd name="T54" fmla="*/ 214 w 247"/>
                  <a:gd name="T55" fmla="*/ 199 h 365"/>
                  <a:gd name="T56" fmla="*/ 235 w 247"/>
                  <a:gd name="T57" fmla="*/ 205 h 365"/>
                  <a:gd name="T58" fmla="*/ 242 w 247"/>
                  <a:gd name="T59" fmla="*/ 223 h 365"/>
                  <a:gd name="T60" fmla="*/ 211 w 247"/>
                  <a:gd name="T61" fmla="*/ 224 h 365"/>
                  <a:gd name="T62" fmla="*/ 166 w 247"/>
                  <a:gd name="T63" fmla="*/ 232 h 365"/>
                  <a:gd name="T64" fmla="*/ 150 w 247"/>
                  <a:gd name="T65" fmla="*/ 296 h 365"/>
                  <a:gd name="T66" fmla="*/ 167 w 247"/>
                  <a:gd name="T67" fmla="*/ 304 h 365"/>
                  <a:gd name="T68" fmla="*/ 151 w 247"/>
                  <a:gd name="T69" fmla="*/ 326 h 365"/>
                  <a:gd name="T70" fmla="*/ 116 w 247"/>
                  <a:gd name="T71" fmla="*/ 362 h 365"/>
                  <a:gd name="T72" fmla="*/ 96 w 247"/>
                  <a:gd name="T73" fmla="*/ 349 h 365"/>
                  <a:gd name="T74" fmla="*/ 92 w 247"/>
                  <a:gd name="T75" fmla="*/ 338 h 365"/>
                  <a:gd name="T76" fmla="*/ 104 w 247"/>
                  <a:gd name="T77" fmla="*/ 284 h 365"/>
                  <a:gd name="T78" fmla="*/ 100 w 247"/>
                  <a:gd name="T79" fmla="*/ 272 h 365"/>
                  <a:gd name="T80" fmla="*/ 93 w 247"/>
                  <a:gd name="T81" fmla="*/ 238 h 365"/>
                  <a:gd name="T82" fmla="*/ 72 w 247"/>
                  <a:gd name="T83" fmla="*/ 250 h 365"/>
                  <a:gd name="T84" fmla="*/ 65 w 247"/>
                  <a:gd name="T85" fmla="*/ 305 h 365"/>
                  <a:gd name="T86" fmla="*/ 114 w 247"/>
                  <a:gd name="T87" fmla="*/ 309 h 365"/>
                  <a:gd name="T88" fmla="*/ 133 w 247"/>
                  <a:gd name="T89" fmla="*/ 302 h 365"/>
                  <a:gd name="T90" fmla="*/ 152 w 247"/>
                  <a:gd name="T91" fmla="*/ 232 h 365"/>
                  <a:gd name="T92" fmla="*/ 131 w 247"/>
                  <a:gd name="T93" fmla="*/ 231 h 365"/>
                  <a:gd name="T94" fmla="*/ 107 w 247"/>
                  <a:gd name="T95" fmla="*/ 241 h 365"/>
                  <a:gd name="T96" fmla="*/ 122 w 247"/>
                  <a:gd name="T97" fmla="*/ 274 h 365"/>
                  <a:gd name="T98" fmla="*/ 105 w 247"/>
                  <a:gd name="T99" fmla="*/ 287 h 365"/>
                  <a:gd name="T100" fmla="*/ 112 w 247"/>
                  <a:gd name="T101" fmla="*/ 162 h 365"/>
                  <a:gd name="T102" fmla="*/ 104 w 247"/>
                  <a:gd name="T103" fmla="*/ 183 h 365"/>
                  <a:gd name="T104" fmla="*/ 129 w 247"/>
                  <a:gd name="T105" fmla="*/ 206 h 365"/>
                  <a:gd name="T106" fmla="*/ 153 w 247"/>
                  <a:gd name="T107" fmla="*/ 206 h 365"/>
                  <a:gd name="T108" fmla="*/ 160 w 247"/>
                  <a:gd name="T109" fmla="*/ 184 h 365"/>
                  <a:gd name="T110" fmla="*/ 150 w 247"/>
                  <a:gd name="T111" fmla="*/ 156 h 365"/>
                  <a:gd name="T112" fmla="*/ 125 w 247"/>
                  <a:gd name="T113" fmla="*/ 166 h 365"/>
                  <a:gd name="T114" fmla="*/ 114 w 247"/>
                  <a:gd name="T115" fmla="*/ 163 h 365"/>
                  <a:gd name="T116" fmla="*/ 83 w 247"/>
                  <a:gd name="T117" fmla="*/ 221 h 365"/>
                  <a:gd name="T118" fmla="*/ 105 w 247"/>
                  <a:gd name="T119" fmla="*/ 208 h 365"/>
                  <a:gd name="T120" fmla="*/ 94 w 247"/>
                  <a:gd name="T121" fmla="*/ 197 h 365"/>
                  <a:gd name="T122" fmla="*/ 83 w 247"/>
                  <a:gd name="T123" fmla="*/ 2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 h="365">
                    <a:moveTo>
                      <a:pt x="92" y="338"/>
                    </a:moveTo>
                    <a:cubicBezTo>
                      <a:pt x="95" y="339"/>
                      <a:pt x="97" y="341"/>
                      <a:pt x="100" y="342"/>
                    </a:cubicBezTo>
                    <a:cubicBezTo>
                      <a:pt x="101" y="342"/>
                      <a:pt x="103" y="342"/>
                      <a:pt x="104" y="342"/>
                    </a:cubicBezTo>
                    <a:cubicBezTo>
                      <a:pt x="105" y="341"/>
                      <a:pt x="105" y="339"/>
                      <a:pt x="105" y="338"/>
                    </a:cubicBezTo>
                    <a:cubicBezTo>
                      <a:pt x="105" y="338"/>
                      <a:pt x="103" y="338"/>
                      <a:pt x="101" y="337"/>
                    </a:cubicBezTo>
                    <a:cubicBezTo>
                      <a:pt x="101" y="337"/>
                      <a:pt x="100" y="338"/>
                      <a:pt x="100" y="337"/>
                    </a:cubicBezTo>
                    <a:cubicBezTo>
                      <a:pt x="91" y="335"/>
                      <a:pt x="83" y="336"/>
                      <a:pt x="74" y="338"/>
                    </a:cubicBezTo>
                    <a:cubicBezTo>
                      <a:pt x="66" y="340"/>
                      <a:pt x="59" y="336"/>
                      <a:pt x="52" y="333"/>
                    </a:cubicBezTo>
                    <a:cubicBezTo>
                      <a:pt x="51" y="332"/>
                      <a:pt x="51" y="332"/>
                      <a:pt x="50" y="331"/>
                    </a:cubicBezTo>
                    <a:cubicBezTo>
                      <a:pt x="39" y="329"/>
                      <a:pt x="36" y="320"/>
                      <a:pt x="34" y="311"/>
                    </a:cubicBezTo>
                    <a:cubicBezTo>
                      <a:pt x="31" y="298"/>
                      <a:pt x="32" y="286"/>
                      <a:pt x="34" y="273"/>
                    </a:cubicBezTo>
                    <a:cubicBezTo>
                      <a:pt x="34" y="270"/>
                      <a:pt x="35" y="267"/>
                      <a:pt x="35" y="265"/>
                    </a:cubicBezTo>
                    <a:cubicBezTo>
                      <a:pt x="35" y="263"/>
                      <a:pt x="34" y="262"/>
                      <a:pt x="34" y="260"/>
                    </a:cubicBezTo>
                    <a:cubicBezTo>
                      <a:pt x="33" y="261"/>
                      <a:pt x="31" y="261"/>
                      <a:pt x="30" y="261"/>
                    </a:cubicBezTo>
                    <a:cubicBezTo>
                      <a:pt x="27" y="262"/>
                      <a:pt x="24" y="264"/>
                      <a:pt x="21" y="265"/>
                    </a:cubicBezTo>
                    <a:cubicBezTo>
                      <a:pt x="17" y="265"/>
                      <a:pt x="14" y="266"/>
                      <a:pt x="10" y="265"/>
                    </a:cubicBezTo>
                    <a:cubicBezTo>
                      <a:pt x="3" y="264"/>
                      <a:pt x="0" y="255"/>
                      <a:pt x="3" y="249"/>
                    </a:cubicBezTo>
                    <a:cubicBezTo>
                      <a:pt x="4" y="248"/>
                      <a:pt x="6" y="247"/>
                      <a:pt x="8" y="247"/>
                    </a:cubicBezTo>
                    <a:cubicBezTo>
                      <a:pt x="20" y="245"/>
                      <a:pt x="30" y="239"/>
                      <a:pt x="40" y="234"/>
                    </a:cubicBezTo>
                    <a:cubicBezTo>
                      <a:pt x="42" y="233"/>
                      <a:pt x="43" y="231"/>
                      <a:pt x="43" y="230"/>
                    </a:cubicBezTo>
                    <a:cubicBezTo>
                      <a:pt x="47" y="221"/>
                      <a:pt x="49" y="212"/>
                      <a:pt x="53" y="204"/>
                    </a:cubicBezTo>
                    <a:cubicBezTo>
                      <a:pt x="61" y="187"/>
                      <a:pt x="69" y="170"/>
                      <a:pt x="78" y="153"/>
                    </a:cubicBezTo>
                    <a:cubicBezTo>
                      <a:pt x="83" y="144"/>
                      <a:pt x="88" y="135"/>
                      <a:pt x="94" y="126"/>
                    </a:cubicBezTo>
                    <a:cubicBezTo>
                      <a:pt x="95" y="124"/>
                      <a:pt x="96" y="122"/>
                      <a:pt x="96" y="119"/>
                    </a:cubicBezTo>
                    <a:cubicBezTo>
                      <a:pt x="93" y="121"/>
                      <a:pt x="90" y="122"/>
                      <a:pt x="87" y="123"/>
                    </a:cubicBezTo>
                    <a:cubicBezTo>
                      <a:pt x="80" y="125"/>
                      <a:pt x="74" y="129"/>
                      <a:pt x="68" y="133"/>
                    </a:cubicBezTo>
                    <a:cubicBezTo>
                      <a:pt x="64" y="136"/>
                      <a:pt x="59" y="136"/>
                      <a:pt x="56" y="138"/>
                    </a:cubicBezTo>
                    <a:cubicBezTo>
                      <a:pt x="53" y="135"/>
                      <a:pt x="51" y="133"/>
                      <a:pt x="49" y="132"/>
                    </a:cubicBezTo>
                    <a:cubicBezTo>
                      <a:pt x="40" y="128"/>
                      <a:pt x="37" y="119"/>
                      <a:pt x="38" y="110"/>
                    </a:cubicBezTo>
                    <a:cubicBezTo>
                      <a:pt x="40" y="94"/>
                      <a:pt x="46" y="79"/>
                      <a:pt x="52" y="64"/>
                    </a:cubicBezTo>
                    <a:cubicBezTo>
                      <a:pt x="59" y="47"/>
                      <a:pt x="69" y="32"/>
                      <a:pt x="79" y="16"/>
                    </a:cubicBezTo>
                    <a:cubicBezTo>
                      <a:pt x="80" y="15"/>
                      <a:pt x="81" y="13"/>
                      <a:pt x="82" y="12"/>
                    </a:cubicBezTo>
                    <a:cubicBezTo>
                      <a:pt x="87" y="5"/>
                      <a:pt x="92" y="0"/>
                      <a:pt x="102" y="3"/>
                    </a:cubicBezTo>
                    <a:cubicBezTo>
                      <a:pt x="110" y="5"/>
                      <a:pt x="115" y="11"/>
                      <a:pt x="115" y="19"/>
                    </a:cubicBezTo>
                    <a:cubicBezTo>
                      <a:pt x="114" y="22"/>
                      <a:pt x="113" y="25"/>
                      <a:pt x="113" y="29"/>
                    </a:cubicBezTo>
                    <a:cubicBezTo>
                      <a:pt x="109" y="42"/>
                      <a:pt x="102" y="54"/>
                      <a:pt x="95" y="66"/>
                    </a:cubicBezTo>
                    <a:cubicBezTo>
                      <a:pt x="91" y="72"/>
                      <a:pt x="87" y="78"/>
                      <a:pt x="84" y="84"/>
                    </a:cubicBezTo>
                    <a:cubicBezTo>
                      <a:pt x="83" y="86"/>
                      <a:pt x="82" y="88"/>
                      <a:pt x="81" y="91"/>
                    </a:cubicBezTo>
                    <a:cubicBezTo>
                      <a:pt x="84" y="90"/>
                      <a:pt x="86" y="90"/>
                      <a:pt x="87" y="90"/>
                    </a:cubicBezTo>
                    <a:cubicBezTo>
                      <a:pt x="100" y="82"/>
                      <a:pt x="113" y="74"/>
                      <a:pt x="127" y="67"/>
                    </a:cubicBezTo>
                    <a:cubicBezTo>
                      <a:pt x="134" y="63"/>
                      <a:pt x="142" y="59"/>
                      <a:pt x="149" y="56"/>
                    </a:cubicBezTo>
                    <a:cubicBezTo>
                      <a:pt x="151" y="55"/>
                      <a:pt x="155" y="53"/>
                      <a:pt x="157" y="54"/>
                    </a:cubicBezTo>
                    <a:cubicBezTo>
                      <a:pt x="162" y="57"/>
                      <a:pt x="169" y="60"/>
                      <a:pt x="171" y="67"/>
                    </a:cubicBezTo>
                    <a:cubicBezTo>
                      <a:pt x="172" y="69"/>
                      <a:pt x="172" y="74"/>
                      <a:pt x="171" y="77"/>
                    </a:cubicBezTo>
                    <a:cubicBezTo>
                      <a:pt x="168" y="86"/>
                      <a:pt x="161" y="93"/>
                      <a:pt x="156" y="100"/>
                    </a:cubicBezTo>
                    <a:cubicBezTo>
                      <a:pt x="148" y="111"/>
                      <a:pt x="140" y="121"/>
                      <a:pt x="133" y="132"/>
                    </a:cubicBezTo>
                    <a:cubicBezTo>
                      <a:pt x="132" y="133"/>
                      <a:pt x="131" y="134"/>
                      <a:pt x="131" y="136"/>
                    </a:cubicBezTo>
                    <a:cubicBezTo>
                      <a:pt x="131" y="136"/>
                      <a:pt x="131" y="136"/>
                      <a:pt x="131" y="137"/>
                    </a:cubicBezTo>
                    <a:cubicBezTo>
                      <a:pt x="134" y="136"/>
                      <a:pt x="136" y="135"/>
                      <a:pt x="139" y="133"/>
                    </a:cubicBezTo>
                    <a:cubicBezTo>
                      <a:pt x="152" y="124"/>
                      <a:pt x="167" y="130"/>
                      <a:pt x="172" y="144"/>
                    </a:cubicBezTo>
                    <a:cubicBezTo>
                      <a:pt x="172" y="146"/>
                      <a:pt x="174" y="148"/>
                      <a:pt x="175" y="150"/>
                    </a:cubicBezTo>
                    <a:cubicBezTo>
                      <a:pt x="178" y="157"/>
                      <a:pt x="179" y="164"/>
                      <a:pt x="177" y="172"/>
                    </a:cubicBezTo>
                    <a:cubicBezTo>
                      <a:pt x="176" y="180"/>
                      <a:pt x="176" y="188"/>
                      <a:pt x="175" y="197"/>
                    </a:cubicBezTo>
                    <a:cubicBezTo>
                      <a:pt x="175" y="200"/>
                      <a:pt x="177" y="201"/>
                      <a:pt x="179" y="201"/>
                    </a:cubicBezTo>
                    <a:cubicBezTo>
                      <a:pt x="188" y="200"/>
                      <a:pt x="196" y="200"/>
                      <a:pt x="205" y="199"/>
                    </a:cubicBezTo>
                    <a:cubicBezTo>
                      <a:pt x="208" y="198"/>
                      <a:pt x="211" y="197"/>
                      <a:pt x="214" y="199"/>
                    </a:cubicBezTo>
                    <a:cubicBezTo>
                      <a:pt x="216" y="200"/>
                      <a:pt x="218" y="200"/>
                      <a:pt x="219" y="201"/>
                    </a:cubicBezTo>
                    <a:cubicBezTo>
                      <a:pt x="225" y="202"/>
                      <a:pt x="230" y="203"/>
                      <a:pt x="235" y="205"/>
                    </a:cubicBezTo>
                    <a:cubicBezTo>
                      <a:pt x="243" y="207"/>
                      <a:pt x="247" y="214"/>
                      <a:pt x="244" y="220"/>
                    </a:cubicBezTo>
                    <a:cubicBezTo>
                      <a:pt x="244" y="221"/>
                      <a:pt x="243" y="222"/>
                      <a:pt x="242" y="223"/>
                    </a:cubicBezTo>
                    <a:cubicBezTo>
                      <a:pt x="235" y="225"/>
                      <a:pt x="228" y="229"/>
                      <a:pt x="221" y="226"/>
                    </a:cubicBezTo>
                    <a:cubicBezTo>
                      <a:pt x="218" y="224"/>
                      <a:pt x="215" y="224"/>
                      <a:pt x="211" y="224"/>
                    </a:cubicBezTo>
                    <a:cubicBezTo>
                      <a:pt x="199" y="223"/>
                      <a:pt x="186" y="223"/>
                      <a:pt x="174" y="225"/>
                    </a:cubicBezTo>
                    <a:cubicBezTo>
                      <a:pt x="170" y="225"/>
                      <a:pt x="167" y="228"/>
                      <a:pt x="166" y="232"/>
                    </a:cubicBezTo>
                    <a:cubicBezTo>
                      <a:pt x="162" y="250"/>
                      <a:pt x="157" y="269"/>
                      <a:pt x="152" y="287"/>
                    </a:cubicBezTo>
                    <a:cubicBezTo>
                      <a:pt x="151" y="289"/>
                      <a:pt x="151" y="292"/>
                      <a:pt x="150" y="296"/>
                    </a:cubicBezTo>
                    <a:cubicBezTo>
                      <a:pt x="157" y="291"/>
                      <a:pt x="161" y="294"/>
                      <a:pt x="165" y="298"/>
                    </a:cubicBezTo>
                    <a:cubicBezTo>
                      <a:pt x="168" y="299"/>
                      <a:pt x="168" y="301"/>
                      <a:pt x="167" y="304"/>
                    </a:cubicBezTo>
                    <a:cubicBezTo>
                      <a:pt x="164" y="309"/>
                      <a:pt x="161" y="315"/>
                      <a:pt x="158" y="320"/>
                    </a:cubicBezTo>
                    <a:cubicBezTo>
                      <a:pt x="156" y="322"/>
                      <a:pt x="154" y="325"/>
                      <a:pt x="151" y="326"/>
                    </a:cubicBezTo>
                    <a:cubicBezTo>
                      <a:pt x="141" y="330"/>
                      <a:pt x="135" y="336"/>
                      <a:pt x="131" y="345"/>
                    </a:cubicBezTo>
                    <a:cubicBezTo>
                      <a:pt x="128" y="352"/>
                      <a:pt x="121" y="357"/>
                      <a:pt x="116" y="362"/>
                    </a:cubicBezTo>
                    <a:cubicBezTo>
                      <a:pt x="114" y="364"/>
                      <a:pt x="111" y="365"/>
                      <a:pt x="108" y="362"/>
                    </a:cubicBezTo>
                    <a:cubicBezTo>
                      <a:pt x="104" y="358"/>
                      <a:pt x="100" y="354"/>
                      <a:pt x="96" y="349"/>
                    </a:cubicBezTo>
                    <a:cubicBezTo>
                      <a:pt x="95" y="348"/>
                      <a:pt x="94" y="347"/>
                      <a:pt x="93" y="346"/>
                    </a:cubicBezTo>
                    <a:cubicBezTo>
                      <a:pt x="90" y="344"/>
                      <a:pt x="90" y="342"/>
                      <a:pt x="92" y="338"/>
                    </a:cubicBezTo>
                    <a:close/>
                    <a:moveTo>
                      <a:pt x="95" y="294"/>
                    </a:moveTo>
                    <a:cubicBezTo>
                      <a:pt x="95" y="294"/>
                      <a:pt x="104" y="284"/>
                      <a:pt x="104" y="284"/>
                    </a:cubicBezTo>
                    <a:cubicBezTo>
                      <a:pt x="106" y="279"/>
                      <a:pt x="104" y="277"/>
                      <a:pt x="101" y="274"/>
                    </a:cubicBezTo>
                    <a:cubicBezTo>
                      <a:pt x="101" y="273"/>
                      <a:pt x="101" y="273"/>
                      <a:pt x="100" y="272"/>
                    </a:cubicBezTo>
                    <a:cubicBezTo>
                      <a:pt x="95" y="263"/>
                      <a:pt x="95" y="253"/>
                      <a:pt x="98" y="243"/>
                    </a:cubicBezTo>
                    <a:cubicBezTo>
                      <a:pt x="99" y="239"/>
                      <a:pt x="98" y="237"/>
                      <a:pt x="93" y="238"/>
                    </a:cubicBezTo>
                    <a:cubicBezTo>
                      <a:pt x="87" y="241"/>
                      <a:pt x="81" y="243"/>
                      <a:pt x="75" y="246"/>
                    </a:cubicBezTo>
                    <a:cubicBezTo>
                      <a:pt x="74" y="247"/>
                      <a:pt x="73" y="249"/>
                      <a:pt x="72" y="250"/>
                    </a:cubicBezTo>
                    <a:cubicBezTo>
                      <a:pt x="71" y="259"/>
                      <a:pt x="70" y="268"/>
                      <a:pt x="67" y="277"/>
                    </a:cubicBezTo>
                    <a:cubicBezTo>
                      <a:pt x="64" y="286"/>
                      <a:pt x="66" y="295"/>
                      <a:pt x="65" y="305"/>
                    </a:cubicBezTo>
                    <a:cubicBezTo>
                      <a:pt x="65" y="307"/>
                      <a:pt x="66" y="309"/>
                      <a:pt x="69" y="309"/>
                    </a:cubicBezTo>
                    <a:cubicBezTo>
                      <a:pt x="84" y="309"/>
                      <a:pt x="99" y="309"/>
                      <a:pt x="114" y="309"/>
                    </a:cubicBezTo>
                    <a:cubicBezTo>
                      <a:pt x="118" y="309"/>
                      <a:pt x="123" y="308"/>
                      <a:pt x="127" y="306"/>
                    </a:cubicBezTo>
                    <a:cubicBezTo>
                      <a:pt x="129" y="306"/>
                      <a:pt x="132" y="304"/>
                      <a:pt x="133" y="302"/>
                    </a:cubicBezTo>
                    <a:cubicBezTo>
                      <a:pt x="135" y="298"/>
                      <a:pt x="136" y="294"/>
                      <a:pt x="137" y="290"/>
                    </a:cubicBezTo>
                    <a:cubicBezTo>
                      <a:pt x="142" y="271"/>
                      <a:pt x="147" y="252"/>
                      <a:pt x="152" y="232"/>
                    </a:cubicBezTo>
                    <a:cubicBezTo>
                      <a:pt x="153" y="229"/>
                      <a:pt x="152" y="228"/>
                      <a:pt x="148" y="228"/>
                    </a:cubicBezTo>
                    <a:cubicBezTo>
                      <a:pt x="142" y="229"/>
                      <a:pt x="137" y="230"/>
                      <a:pt x="131" y="231"/>
                    </a:cubicBezTo>
                    <a:cubicBezTo>
                      <a:pt x="125" y="232"/>
                      <a:pt x="119" y="233"/>
                      <a:pt x="113" y="234"/>
                    </a:cubicBezTo>
                    <a:cubicBezTo>
                      <a:pt x="109" y="235"/>
                      <a:pt x="107" y="237"/>
                      <a:pt x="107" y="241"/>
                    </a:cubicBezTo>
                    <a:cubicBezTo>
                      <a:pt x="106" y="248"/>
                      <a:pt x="108" y="255"/>
                      <a:pt x="112" y="261"/>
                    </a:cubicBezTo>
                    <a:cubicBezTo>
                      <a:pt x="115" y="265"/>
                      <a:pt x="119" y="269"/>
                      <a:pt x="122" y="274"/>
                    </a:cubicBezTo>
                    <a:cubicBezTo>
                      <a:pt x="124" y="277"/>
                      <a:pt x="124" y="281"/>
                      <a:pt x="120" y="283"/>
                    </a:cubicBezTo>
                    <a:cubicBezTo>
                      <a:pt x="116" y="287"/>
                      <a:pt x="111" y="288"/>
                      <a:pt x="105" y="287"/>
                    </a:cubicBezTo>
                    <a:cubicBezTo>
                      <a:pt x="100" y="288"/>
                      <a:pt x="95" y="294"/>
                      <a:pt x="95" y="294"/>
                    </a:cubicBezTo>
                    <a:close/>
                    <a:moveTo>
                      <a:pt x="112" y="162"/>
                    </a:moveTo>
                    <a:cubicBezTo>
                      <a:pt x="109" y="168"/>
                      <a:pt x="105" y="173"/>
                      <a:pt x="102" y="179"/>
                    </a:cubicBezTo>
                    <a:cubicBezTo>
                      <a:pt x="102" y="180"/>
                      <a:pt x="103" y="182"/>
                      <a:pt x="104" y="183"/>
                    </a:cubicBezTo>
                    <a:cubicBezTo>
                      <a:pt x="108" y="186"/>
                      <a:pt x="112" y="188"/>
                      <a:pt x="117" y="191"/>
                    </a:cubicBezTo>
                    <a:cubicBezTo>
                      <a:pt x="122" y="195"/>
                      <a:pt x="127" y="199"/>
                      <a:pt x="129" y="206"/>
                    </a:cubicBezTo>
                    <a:cubicBezTo>
                      <a:pt x="129" y="207"/>
                      <a:pt x="131" y="209"/>
                      <a:pt x="132" y="209"/>
                    </a:cubicBezTo>
                    <a:cubicBezTo>
                      <a:pt x="139" y="208"/>
                      <a:pt x="146" y="207"/>
                      <a:pt x="153" y="206"/>
                    </a:cubicBezTo>
                    <a:cubicBezTo>
                      <a:pt x="156" y="206"/>
                      <a:pt x="157" y="204"/>
                      <a:pt x="158" y="202"/>
                    </a:cubicBezTo>
                    <a:cubicBezTo>
                      <a:pt x="159" y="196"/>
                      <a:pt x="160" y="190"/>
                      <a:pt x="160" y="184"/>
                    </a:cubicBezTo>
                    <a:cubicBezTo>
                      <a:pt x="161" y="178"/>
                      <a:pt x="162" y="172"/>
                      <a:pt x="162" y="166"/>
                    </a:cubicBezTo>
                    <a:cubicBezTo>
                      <a:pt x="162" y="160"/>
                      <a:pt x="154" y="154"/>
                      <a:pt x="150" y="156"/>
                    </a:cubicBezTo>
                    <a:cubicBezTo>
                      <a:pt x="144" y="159"/>
                      <a:pt x="139" y="162"/>
                      <a:pt x="134" y="165"/>
                    </a:cubicBezTo>
                    <a:cubicBezTo>
                      <a:pt x="131" y="167"/>
                      <a:pt x="129" y="168"/>
                      <a:pt x="125" y="166"/>
                    </a:cubicBezTo>
                    <a:cubicBezTo>
                      <a:pt x="124" y="166"/>
                      <a:pt x="123" y="165"/>
                      <a:pt x="122" y="166"/>
                    </a:cubicBezTo>
                    <a:cubicBezTo>
                      <a:pt x="118" y="169"/>
                      <a:pt x="116" y="167"/>
                      <a:pt x="114" y="163"/>
                    </a:cubicBezTo>
                    <a:cubicBezTo>
                      <a:pt x="114" y="163"/>
                      <a:pt x="113" y="162"/>
                      <a:pt x="112" y="162"/>
                    </a:cubicBezTo>
                    <a:close/>
                    <a:moveTo>
                      <a:pt x="83" y="221"/>
                    </a:moveTo>
                    <a:cubicBezTo>
                      <a:pt x="90" y="219"/>
                      <a:pt x="96" y="217"/>
                      <a:pt x="102" y="215"/>
                    </a:cubicBezTo>
                    <a:cubicBezTo>
                      <a:pt x="106" y="213"/>
                      <a:pt x="106" y="211"/>
                      <a:pt x="105" y="208"/>
                    </a:cubicBezTo>
                    <a:cubicBezTo>
                      <a:pt x="103" y="204"/>
                      <a:pt x="100" y="201"/>
                      <a:pt x="98" y="197"/>
                    </a:cubicBezTo>
                    <a:cubicBezTo>
                      <a:pt x="97" y="196"/>
                      <a:pt x="95" y="195"/>
                      <a:pt x="94" y="197"/>
                    </a:cubicBezTo>
                    <a:cubicBezTo>
                      <a:pt x="91" y="204"/>
                      <a:pt x="87" y="210"/>
                      <a:pt x="84" y="217"/>
                    </a:cubicBezTo>
                    <a:cubicBezTo>
                      <a:pt x="83" y="218"/>
                      <a:pt x="84" y="219"/>
                      <a:pt x="83" y="221"/>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6" name="Freeform 10"/>
              <p:cNvSpPr/>
              <p:nvPr/>
            </p:nvSpPr>
            <p:spPr bwMode="auto">
              <a:xfrm>
                <a:off x="3102298" y="5393305"/>
                <a:ext cx="126496" cy="341880"/>
              </a:xfrm>
              <a:custGeom>
                <a:avLst/>
                <a:gdLst>
                  <a:gd name="T0" fmla="*/ 38 w 78"/>
                  <a:gd name="T1" fmla="*/ 167 h 210"/>
                  <a:gd name="T2" fmla="*/ 42 w 78"/>
                  <a:gd name="T3" fmla="*/ 160 h 210"/>
                  <a:gd name="T4" fmla="*/ 51 w 78"/>
                  <a:gd name="T5" fmla="*/ 125 h 210"/>
                  <a:gd name="T6" fmla="*/ 78 w 78"/>
                  <a:gd name="T7" fmla="*/ 62 h 210"/>
                  <a:gd name="T8" fmla="*/ 56 w 78"/>
                  <a:gd name="T9" fmla="*/ 117 h 210"/>
                  <a:gd name="T10" fmla="*/ 55 w 78"/>
                  <a:gd name="T11" fmla="*/ 130 h 210"/>
                  <a:gd name="T12" fmla="*/ 52 w 78"/>
                  <a:gd name="T13" fmla="*/ 154 h 210"/>
                  <a:gd name="T14" fmla="*/ 47 w 78"/>
                  <a:gd name="T15" fmla="*/ 179 h 210"/>
                  <a:gd name="T16" fmla="*/ 47 w 78"/>
                  <a:gd name="T17" fmla="*/ 184 h 210"/>
                  <a:gd name="T18" fmla="*/ 41 w 78"/>
                  <a:gd name="T19" fmla="*/ 194 h 210"/>
                  <a:gd name="T20" fmla="*/ 36 w 78"/>
                  <a:gd name="T21" fmla="*/ 198 h 210"/>
                  <a:gd name="T22" fmla="*/ 33 w 78"/>
                  <a:gd name="T23" fmla="*/ 203 h 210"/>
                  <a:gd name="T24" fmla="*/ 14 w 78"/>
                  <a:gd name="T25" fmla="*/ 201 h 210"/>
                  <a:gd name="T26" fmla="*/ 3 w 78"/>
                  <a:gd name="T27" fmla="*/ 165 h 210"/>
                  <a:gd name="T28" fmla="*/ 5 w 78"/>
                  <a:gd name="T29" fmla="*/ 83 h 210"/>
                  <a:gd name="T30" fmla="*/ 26 w 78"/>
                  <a:gd name="T31" fmla="*/ 17 h 210"/>
                  <a:gd name="T32" fmla="*/ 37 w 78"/>
                  <a:gd name="T33" fmla="*/ 3 h 210"/>
                  <a:gd name="T34" fmla="*/ 55 w 78"/>
                  <a:gd name="T35" fmla="*/ 7 h 210"/>
                  <a:gd name="T36" fmla="*/ 56 w 78"/>
                  <a:gd name="T37" fmla="*/ 14 h 210"/>
                  <a:gd name="T38" fmla="*/ 45 w 78"/>
                  <a:gd name="T39" fmla="*/ 52 h 210"/>
                  <a:gd name="T40" fmla="*/ 35 w 78"/>
                  <a:gd name="T41" fmla="*/ 160 h 210"/>
                  <a:gd name="T42" fmla="*/ 36 w 78"/>
                  <a:gd name="T43" fmla="*/ 166 h 210"/>
                  <a:gd name="T44" fmla="*/ 38 w 78"/>
                  <a:gd name="T45"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210">
                    <a:moveTo>
                      <a:pt x="38" y="167"/>
                    </a:moveTo>
                    <a:cubicBezTo>
                      <a:pt x="39" y="165"/>
                      <a:pt x="41" y="163"/>
                      <a:pt x="42" y="160"/>
                    </a:cubicBezTo>
                    <a:cubicBezTo>
                      <a:pt x="45" y="149"/>
                      <a:pt x="47" y="136"/>
                      <a:pt x="51" y="125"/>
                    </a:cubicBezTo>
                    <a:cubicBezTo>
                      <a:pt x="53" y="119"/>
                      <a:pt x="63" y="81"/>
                      <a:pt x="78" y="62"/>
                    </a:cubicBezTo>
                    <a:cubicBezTo>
                      <a:pt x="61" y="97"/>
                      <a:pt x="57" y="114"/>
                      <a:pt x="56" y="117"/>
                    </a:cubicBezTo>
                    <a:cubicBezTo>
                      <a:pt x="56" y="122"/>
                      <a:pt x="56" y="126"/>
                      <a:pt x="55" y="130"/>
                    </a:cubicBezTo>
                    <a:cubicBezTo>
                      <a:pt x="54" y="138"/>
                      <a:pt x="54" y="146"/>
                      <a:pt x="52" y="154"/>
                    </a:cubicBezTo>
                    <a:cubicBezTo>
                      <a:pt x="51" y="163"/>
                      <a:pt x="49" y="171"/>
                      <a:pt x="47" y="179"/>
                    </a:cubicBezTo>
                    <a:cubicBezTo>
                      <a:pt x="47" y="180"/>
                      <a:pt x="47" y="182"/>
                      <a:pt x="47" y="184"/>
                    </a:cubicBezTo>
                    <a:cubicBezTo>
                      <a:pt x="47" y="189"/>
                      <a:pt x="45" y="191"/>
                      <a:pt x="41" y="194"/>
                    </a:cubicBezTo>
                    <a:cubicBezTo>
                      <a:pt x="39" y="195"/>
                      <a:pt x="37" y="196"/>
                      <a:pt x="36" y="198"/>
                    </a:cubicBezTo>
                    <a:cubicBezTo>
                      <a:pt x="35" y="200"/>
                      <a:pt x="34" y="201"/>
                      <a:pt x="33" y="203"/>
                    </a:cubicBezTo>
                    <a:cubicBezTo>
                      <a:pt x="26" y="210"/>
                      <a:pt x="19" y="209"/>
                      <a:pt x="14" y="201"/>
                    </a:cubicBezTo>
                    <a:cubicBezTo>
                      <a:pt x="8" y="189"/>
                      <a:pt x="5" y="177"/>
                      <a:pt x="3" y="165"/>
                    </a:cubicBezTo>
                    <a:cubicBezTo>
                      <a:pt x="0" y="137"/>
                      <a:pt x="0" y="110"/>
                      <a:pt x="5" y="83"/>
                    </a:cubicBezTo>
                    <a:cubicBezTo>
                      <a:pt x="9" y="60"/>
                      <a:pt x="16" y="38"/>
                      <a:pt x="26" y="17"/>
                    </a:cubicBezTo>
                    <a:cubicBezTo>
                      <a:pt x="29" y="12"/>
                      <a:pt x="32" y="6"/>
                      <a:pt x="37" y="3"/>
                    </a:cubicBezTo>
                    <a:cubicBezTo>
                      <a:pt x="45" y="0"/>
                      <a:pt x="50" y="1"/>
                      <a:pt x="55" y="7"/>
                    </a:cubicBezTo>
                    <a:cubicBezTo>
                      <a:pt x="56" y="9"/>
                      <a:pt x="57" y="12"/>
                      <a:pt x="56" y="14"/>
                    </a:cubicBezTo>
                    <a:cubicBezTo>
                      <a:pt x="53" y="27"/>
                      <a:pt x="50" y="39"/>
                      <a:pt x="45" y="52"/>
                    </a:cubicBezTo>
                    <a:cubicBezTo>
                      <a:pt x="33" y="87"/>
                      <a:pt x="31" y="124"/>
                      <a:pt x="35" y="160"/>
                    </a:cubicBezTo>
                    <a:cubicBezTo>
                      <a:pt x="35" y="162"/>
                      <a:pt x="36" y="164"/>
                      <a:pt x="36" y="166"/>
                    </a:cubicBezTo>
                    <a:cubicBezTo>
                      <a:pt x="37" y="166"/>
                      <a:pt x="38" y="167"/>
                      <a:pt x="38" y="16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7" name="Freeform 13"/>
              <p:cNvSpPr/>
              <p:nvPr/>
            </p:nvSpPr>
            <p:spPr bwMode="auto">
              <a:xfrm>
                <a:off x="3141273" y="5280485"/>
                <a:ext cx="77949" cy="76581"/>
              </a:xfrm>
              <a:custGeom>
                <a:avLst/>
                <a:gdLst>
                  <a:gd name="T0" fmla="*/ 31 w 48"/>
                  <a:gd name="T1" fmla="*/ 47 h 47"/>
                  <a:gd name="T2" fmla="*/ 20 w 48"/>
                  <a:gd name="T3" fmla="*/ 42 h 47"/>
                  <a:gd name="T4" fmla="*/ 8 w 48"/>
                  <a:gd name="T5" fmla="*/ 28 h 47"/>
                  <a:gd name="T6" fmla="*/ 1 w 48"/>
                  <a:gd name="T7" fmla="*/ 9 h 47"/>
                  <a:gd name="T8" fmla="*/ 3 w 48"/>
                  <a:gd name="T9" fmla="*/ 4 h 47"/>
                  <a:gd name="T10" fmla="*/ 19 w 48"/>
                  <a:gd name="T11" fmla="*/ 2 h 47"/>
                  <a:gd name="T12" fmla="*/ 45 w 48"/>
                  <a:gd name="T13" fmla="*/ 26 h 47"/>
                  <a:gd name="T14" fmla="*/ 31 w 48"/>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31" y="47"/>
                    </a:moveTo>
                    <a:cubicBezTo>
                      <a:pt x="27" y="45"/>
                      <a:pt x="23" y="43"/>
                      <a:pt x="20" y="42"/>
                    </a:cubicBezTo>
                    <a:cubicBezTo>
                      <a:pt x="13" y="40"/>
                      <a:pt x="11" y="33"/>
                      <a:pt x="8" y="28"/>
                    </a:cubicBezTo>
                    <a:cubicBezTo>
                      <a:pt x="3" y="23"/>
                      <a:pt x="4" y="15"/>
                      <a:pt x="1" y="9"/>
                    </a:cubicBezTo>
                    <a:cubicBezTo>
                      <a:pt x="0" y="8"/>
                      <a:pt x="1" y="5"/>
                      <a:pt x="3" y="4"/>
                    </a:cubicBezTo>
                    <a:cubicBezTo>
                      <a:pt x="7" y="1"/>
                      <a:pt x="13" y="0"/>
                      <a:pt x="19" y="2"/>
                    </a:cubicBezTo>
                    <a:cubicBezTo>
                      <a:pt x="31" y="6"/>
                      <a:pt x="41" y="13"/>
                      <a:pt x="45" y="26"/>
                    </a:cubicBezTo>
                    <a:cubicBezTo>
                      <a:pt x="48" y="37"/>
                      <a:pt x="42" y="45"/>
                      <a:pt x="31" y="4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65" name="组合 164"/>
            <p:cNvGrpSpPr/>
            <p:nvPr/>
          </p:nvGrpSpPr>
          <p:grpSpPr>
            <a:xfrm>
              <a:off x="4196892" y="5154476"/>
              <a:ext cx="444417" cy="649987"/>
              <a:chOff x="4257853" y="5169716"/>
              <a:chExt cx="410940" cy="601025"/>
            </a:xfrm>
          </p:grpSpPr>
          <p:sp>
            <p:nvSpPr>
              <p:cNvPr id="200" name="Freeform 9"/>
              <p:cNvSpPr/>
              <p:nvPr/>
            </p:nvSpPr>
            <p:spPr bwMode="auto">
              <a:xfrm>
                <a:off x="4298195" y="5435698"/>
                <a:ext cx="363760" cy="335043"/>
              </a:xfrm>
              <a:custGeom>
                <a:avLst/>
                <a:gdLst>
                  <a:gd name="T0" fmla="*/ 67 w 224"/>
                  <a:gd name="T1" fmla="*/ 174 h 206"/>
                  <a:gd name="T2" fmla="*/ 74 w 224"/>
                  <a:gd name="T3" fmla="*/ 177 h 206"/>
                  <a:gd name="T4" fmla="*/ 84 w 224"/>
                  <a:gd name="T5" fmla="*/ 181 h 206"/>
                  <a:gd name="T6" fmla="*/ 96 w 224"/>
                  <a:gd name="T7" fmla="*/ 176 h 206"/>
                  <a:gd name="T8" fmla="*/ 107 w 224"/>
                  <a:gd name="T9" fmla="*/ 154 h 206"/>
                  <a:gd name="T10" fmla="*/ 115 w 224"/>
                  <a:gd name="T11" fmla="*/ 117 h 206"/>
                  <a:gd name="T12" fmla="*/ 110 w 224"/>
                  <a:gd name="T13" fmla="*/ 112 h 206"/>
                  <a:gd name="T14" fmla="*/ 79 w 224"/>
                  <a:gd name="T15" fmla="*/ 118 h 206"/>
                  <a:gd name="T16" fmla="*/ 63 w 224"/>
                  <a:gd name="T17" fmla="*/ 122 h 206"/>
                  <a:gd name="T18" fmla="*/ 23 w 224"/>
                  <a:gd name="T19" fmla="*/ 129 h 206"/>
                  <a:gd name="T20" fmla="*/ 10 w 224"/>
                  <a:gd name="T21" fmla="*/ 128 h 206"/>
                  <a:gd name="T22" fmla="*/ 2 w 224"/>
                  <a:gd name="T23" fmla="*/ 113 h 206"/>
                  <a:gd name="T24" fmla="*/ 11 w 224"/>
                  <a:gd name="T25" fmla="*/ 109 h 206"/>
                  <a:gd name="T26" fmla="*/ 35 w 224"/>
                  <a:gd name="T27" fmla="*/ 105 h 206"/>
                  <a:gd name="T28" fmla="*/ 106 w 224"/>
                  <a:gd name="T29" fmla="*/ 86 h 206"/>
                  <a:gd name="T30" fmla="*/ 109 w 224"/>
                  <a:gd name="T31" fmla="*/ 79 h 206"/>
                  <a:gd name="T32" fmla="*/ 103 w 224"/>
                  <a:gd name="T33" fmla="*/ 68 h 206"/>
                  <a:gd name="T34" fmla="*/ 109 w 224"/>
                  <a:gd name="T35" fmla="*/ 46 h 206"/>
                  <a:gd name="T36" fmla="*/ 124 w 224"/>
                  <a:gd name="T37" fmla="*/ 22 h 206"/>
                  <a:gd name="T38" fmla="*/ 120 w 224"/>
                  <a:gd name="T39" fmla="*/ 24 h 206"/>
                  <a:gd name="T40" fmla="*/ 114 w 224"/>
                  <a:gd name="T41" fmla="*/ 27 h 206"/>
                  <a:gd name="T42" fmla="*/ 87 w 224"/>
                  <a:gd name="T43" fmla="*/ 16 h 206"/>
                  <a:gd name="T44" fmla="*/ 89 w 224"/>
                  <a:gd name="T45" fmla="*/ 13 h 206"/>
                  <a:gd name="T46" fmla="*/ 132 w 224"/>
                  <a:gd name="T47" fmla="*/ 1 h 206"/>
                  <a:gd name="T48" fmla="*/ 151 w 224"/>
                  <a:gd name="T49" fmla="*/ 12 h 206"/>
                  <a:gd name="T50" fmla="*/ 149 w 224"/>
                  <a:gd name="T51" fmla="*/ 33 h 206"/>
                  <a:gd name="T52" fmla="*/ 136 w 224"/>
                  <a:gd name="T53" fmla="*/ 51 h 206"/>
                  <a:gd name="T54" fmla="*/ 128 w 224"/>
                  <a:gd name="T55" fmla="*/ 61 h 206"/>
                  <a:gd name="T56" fmla="*/ 127 w 224"/>
                  <a:gd name="T57" fmla="*/ 63 h 206"/>
                  <a:gd name="T58" fmla="*/ 132 w 224"/>
                  <a:gd name="T59" fmla="*/ 79 h 206"/>
                  <a:gd name="T60" fmla="*/ 138 w 224"/>
                  <a:gd name="T61" fmla="*/ 81 h 206"/>
                  <a:gd name="T62" fmla="*/ 184 w 224"/>
                  <a:gd name="T63" fmla="*/ 79 h 206"/>
                  <a:gd name="T64" fmla="*/ 209 w 224"/>
                  <a:gd name="T65" fmla="*/ 81 h 206"/>
                  <a:gd name="T66" fmla="*/ 223 w 224"/>
                  <a:gd name="T67" fmla="*/ 95 h 206"/>
                  <a:gd name="T68" fmla="*/ 217 w 224"/>
                  <a:gd name="T69" fmla="*/ 105 h 206"/>
                  <a:gd name="T70" fmla="*/ 209 w 224"/>
                  <a:gd name="T71" fmla="*/ 110 h 206"/>
                  <a:gd name="T72" fmla="*/ 188 w 224"/>
                  <a:gd name="T73" fmla="*/ 111 h 206"/>
                  <a:gd name="T74" fmla="*/ 141 w 224"/>
                  <a:gd name="T75" fmla="*/ 110 h 206"/>
                  <a:gd name="T76" fmla="*/ 136 w 224"/>
                  <a:gd name="T77" fmla="*/ 115 h 206"/>
                  <a:gd name="T78" fmla="*/ 133 w 224"/>
                  <a:gd name="T79" fmla="*/ 136 h 206"/>
                  <a:gd name="T80" fmla="*/ 125 w 224"/>
                  <a:gd name="T81" fmla="*/ 165 h 206"/>
                  <a:gd name="T82" fmla="*/ 98 w 224"/>
                  <a:gd name="T83" fmla="*/ 202 h 206"/>
                  <a:gd name="T84" fmla="*/ 84 w 224"/>
                  <a:gd name="T85" fmla="*/ 206 h 206"/>
                  <a:gd name="T86" fmla="*/ 72 w 224"/>
                  <a:gd name="T87" fmla="*/ 196 h 206"/>
                  <a:gd name="T88" fmla="*/ 73 w 224"/>
                  <a:gd name="T89" fmla="*/ 193 h 206"/>
                  <a:gd name="T90" fmla="*/ 73 w 224"/>
                  <a:gd name="T91" fmla="*/ 185 h 206"/>
                  <a:gd name="T92" fmla="*/ 66 w 224"/>
                  <a:gd name="T93" fmla="*/ 175 h 206"/>
                  <a:gd name="T94" fmla="*/ 67 w 224"/>
                  <a:gd name="T95" fmla="*/ 1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06">
                    <a:moveTo>
                      <a:pt x="67" y="174"/>
                    </a:moveTo>
                    <a:cubicBezTo>
                      <a:pt x="69" y="175"/>
                      <a:pt x="72" y="176"/>
                      <a:pt x="74" y="177"/>
                    </a:cubicBezTo>
                    <a:cubicBezTo>
                      <a:pt x="77" y="178"/>
                      <a:pt x="80" y="180"/>
                      <a:pt x="84" y="181"/>
                    </a:cubicBezTo>
                    <a:cubicBezTo>
                      <a:pt x="89" y="183"/>
                      <a:pt x="94" y="180"/>
                      <a:pt x="96" y="176"/>
                    </a:cubicBezTo>
                    <a:cubicBezTo>
                      <a:pt x="100" y="169"/>
                      <a:pt x="105" y="162"/>
                      <a:pt x="107" y="154"/>
                    </a:cubicBezTo>
                    <a:cubicBezTo>
                      <a:pt x="110" y="142"/>
                      <a:pt x="113" y="129"/>
                      <a:pt x="115" y="117"/>
                    </a:cubicBezTo>
                    <a:cubicBezTo>
                      <a:pt x="116" y="112"/>
                      <a:pt x="115" y="111"/>
                      <a:pt x="110" y="112"/>
                    </a:cubicBezTo>
                    <a:cubicBezTo>
                      <a:pt x="100" y="114"/>
                      <a:pt x="90" y="116"/>
                      <a:pt x="79" y="118"/>
                    </a:cubicBezTo>
                    <a:cubicBezTo>
                      <a:pt x="74" y="119"/>
                      <a:pt x="68" y="120"/>
                      <a:pt x="63" y="122"/>
                    </a:cubicBezTo>
                    <a:cubicBezTo>
                      <a:pt x="50" y="127"/>
                      <a:pt x="36" y="128"/>
                      <a:pt x="23" y="129"/>
                    </a:cubicBezTo>
                    <a:cubicBezTo>
                      <a:pt x="19" y="129"/>
                      <a:pt x="14" y="129"/>
                      <a:pt x="10" y="128"/>
                    </a:cubicBezTo>
                    <a:cubicBezTo>
                      <a:pt x="4" y="127"/>
                      <a:pt x="0" y="118"/>
                      <a:pt x="2" y="113"/>
                    </a:cubicBezTo>
                    <a:cubicBezTo>
                      <a:pt x="4" y="109"/>
                      <a:pt x="7" y="109"/>
                      <a:pt x="11" y="109"/>
                    </a:cubicBezTo>
                    <a:cubicBezTo>
                      <a:pt x="19" y="110"/>
                      <a:pt x="27" y="108"/>
                      <a:pt x="35" y="105"/>
                    </a:cubicBezTo>
                    <a:cubicBezTo>
                      <a:pt x="58" y="96"/>
                      <a:pt x="82" y="90"/>
                      <a:pt x="106" y="86"/>
                    </a:cubicBezTo>
                    <a:cubicBezTo>
                      <a:pt x="111" y="85"/>
                      <a:pt x="111" y="84"/>
                      <a:pt x="109" y="79"/>
                    </a:cubicBezTo>
                    <a:cubicBezTo>
                      <a:pt x="107" y="76"/>
                      <a:pt x="105" y="72"/>
                      <a:pt x="103" y="68"/>
                    </a:cubicBezTo>
                    <a:cubicBezTo>
                      <a:pt x="100" y="60"/>
                      <a:pt x="102" y="51"/>
                      <a:pt x="109" y="46"/>
                    </a:cubicBezTo>
                    <a:cubicBezTo>
                      <a:pt x="116" y="40"/>
                      <a:pt x="120" y="32"/>
                      <a:pt x="124" y="22"/>
                    </a:cubicBezTo>
                    <a:cubicBezTo>
                      <a:pt x="122" y="23"/>
                      <a:pt x="121" y="23"/>
                      <a:pt x="120" y="24"/>
                    </a:cubicBezTo>
                    <a:cubicBezTo>
                      <a:pt x="118" y="25"/>
                      <a:pt x="116" y="26"/>
                      <a:pt x="114" y="27"/>
                    </a:cubicBezTo>
                    <a:cubicBezTo>
                      <a:pt x="100" y="33"/>
                      <a:pt x="93" y="30"/>
                      <a:pt x="87" y="16"/>
                    </a:cubicBezTo>
                    <a:cubicBezTo>
                      <a:pt x="87" y="16"/>
                      <a:pt x="88" y="13"/>
                      <a:pt x="89" y="13"/>
                    </a:cubicBezTo>
                    <a:cubicBezTo>
                      <a:pt x="103" y="9"/>
                      <a:pt x="116" y="0"/>
                      <a:pt x="132" y="1"/>
                    </a:cubicBezTo>
                    <a:cubicBezTo>
                      <a:pt x="140" y="1"/>
                      <a:pt x="147" y="5"/>
                      <a:pt x="151" y="12"/>
                    </a:cubicBezTo>
                    <a:cubicBezTo>
                      <a:pt x="155" y="19"/>
                      <a:pt x="153" y="27"/>
                      <a:pt x="149" y="33"/>
                    </a:cubicBezTo>
                    <a:cubicBezTo>
                      <a:pt x="145" y="39"/>
                      <a:pt x="140" y="45"/>
                      <a:pt x="136" y="51"/>
                    </a:cubicBezTo>
                    <a:cubicBezTo>
                      <a:pt x="134" y="54"/>
                      <a:pt x="131" y="58"/>
                      <a:pt x="128" y="61"/>
                    </a:cubicBezTo>
                    <a:cubicBezTo>
                      <a:pt x="127" y="62"/>
                      <a:pt x="127" y="62"/>
                      <a:pt x="127" y="63"/>
                    </a:cubicBezTo>
                    <a:cubicBezTo>
                      <a:pt x="126" y="69"/>
                      <a:pt x="130" y="74"/>
                      <a:pt x="132" y="79"/>
                    </a:cubicBezTo>
                    <a:cubicBezTo>
                      <a:pt x="133" y="80"/>
                      <a:pt x="136" y="81"/>
                      <a:pt x="138" y="81"/>
                    </a:cubicBezTo>
                    <a:cubicBezTo>
                      <a:pt x="153" y="80"/>
                      <a:pt x="169" y="79"/>
                      <a:pt x="184" y="79"/>
                    </a:cubicBezTo>
                    <a:cubicBezTo>
                      <a:pt x="192" y="79"/>
                      <a:pt x="201" y="80"/>
                      <a:pt x="209" y="81"/>
                    </a:cubicBezTo>
                    <a:cubicBezTo>
                      <a:pt x="217" y="82"/>
                      <a:pt x="222" y="87"/>
                      <a:pt x="223" y="95"/>
                    </a:cubicBezTo>
                    <a:cubicBezTo>
                      <a:pt x="224" y="100"/>
                      <a:pt x="220" y="102"/>
                      <a:pt x="217" y="105"/>
                    </a:cubicBezTo>
                    <a:cubicBezTo>
                      <a:pt x="215" y="107"/>
                      <a:pt x="212" y="108"/>
                      <a:pt x="209" y="110"/>
                    </a:cubicBezTo>
                    <a:cubicBezTo>
                      <a:pt x="203" y="114"/>
                      <a:pt x="195" y="113"/>
                      <a:pt x="188" y="111"/>
                    </a:cubicBezTo>
                    <a:cubicBezTo>
                      <a:pt x="173" y="106"/>
                      <a:pt x="157" y="108"/>
                      <a:pt x="141" y="110"/>
                    </a:cubicBezTo>
                    <a:cubicBezTo>
                      <a:pt x="138" y="110"/>
                      <a:pt x="137" y="112"/>
                      <a:pt x="136" y="115"/>
                    </a:cubicBezTo>
                    <a:cubicBezTo>
                      <a:pt x="135" y="122"/>
                      <a:pt x="134" y="129"/>
                      <a:pt x="133" y="136"/>
                    </a:cubicBezTo>
                    <a:cubicBezTo>
                      <a:pt x="130" y="146"/>
                      <a:pt x="128" y="156"/>
                      <a:pt x="125" y="165"/>
                    </a:cubicBezTo>
                    <a:cubicBezTo>
                      <a:pt x="120" y="180"/>
                      <a:pt x="113" y="194"/>
                      <a:pt x="98" y="202"/>
                    </a:cubicBezTo>
                    <a:cubicBezTo>
                      <a:pt x="94" y="204"/>
                      <a:pt x="89" y="205"/>
                      <a:pt x="84" y="206"/>
                    </a:cubicBezTo>
                    <a:cubicBezTo>
                      <a:pt x="78" y="206"/>
                      <a:pt x="73" y="202"/>
                      <a:pt x="72" y="196"/>
                    </a:cubicBezTo>
                    <a:cubicBezTo>
                      <a:pt x="72" y="195"/>
                      <a:pt x="72" y="194"/>
                      <a:pt x="73" y="193"/>
                    </a:cubicBezTo>
                    <a:cubicBezTo>
                      <a:pt x="76" y="190"/>
                      <a:pt x="75" y="187"/>
                      <a:pt x="73" y="185"/>
                    </a:cubicBezTo>
                    <a:cubicBezTo>
                      <a:pt x="71" y="182"/>
                      <a:pt x="69" y="179"/>
                      <a:pt x="66" y="175"/>
                    </a:cubicBezTo>
                    <a:cubicBezTo>
                      <a:pt x="67" y="175"/>
                      <a:pt x="67" y="175"/>
                      <a:pt x="67" y="17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1" name="Freeform 11"/>
              <p:cNvSpPr>
                <a:spLocks noEditPoints="1"/>
              </p:cNvSpPr>
              <p:nvPr/>
            </p:nvSpPr>
            <p:spPr bwMode="auto">
              <a:xfrm>
                <a:off x="4425375" y="5169716"/>
                <a:ext cx="175043" cy="185983"/>
              </a:xfrm>
              <a:custGeom>
                <a:avLst/>
                <a:gdLst>
                  <a:gd name="T0" fmla="*/ 32 w 108"/>
                  <a:gd name="T1" fmla="*/ 102 h 114"/>
                  <a:gd name="T2" fmla="*/ 24 w 108"/>
                  <a:gd name="T3" fmla="*/ 100 h 114"/>
                  <a:gd name="T4" fmla="*/ 0 w 108"/>
                  <a:gd name="T5" fmla="*/ 114 h 114"/>
                  <a:gd name="T6" fmla="*/ 27 w 108"/>
                  <a:gd name="T7" fmla="*/ 92 h 114"/>
                  <a:gd name="T8" fmla="*/ 18 w 108"/>
                  <a:gd name="T9" fmla="*/ 94 h 114"/>
                  <a:gd name="T10" fmla="*/ 30 w 108"/>
                  <a:gd name="T11" fmla="*/ 82 h 114"/>
                  <a:gd name="T12" fmla="*/ 13 w 108"/>
                  <a:gd name="T13" fmla="*/ 76 h 114"/>
                  <a:gd name="T14" fmla="*/ 8 w 108"/>
                  <a:gd name="T15" fmla="*/ 58 h 114"/>
                  <a:gd name="T16" fmla="*/ 19 w 108"/>
                  <a:gd name="T17" fmla="*/ 23 h 114"/>
                  <a:gd name="T18" fmla="*/ 23 w 108"/>
                  <a:gd name="T19" fmla="*/ 19 h 114"/>
                  <a:gd name="T20" fmla="*/ 27 w 108"/>
                  <a:gd name="T21" fmla="*/ 19 h 114"/>
                  <a:gd name="T22" fmla="*/ 39 w 108"/>
                  <a:gd name="T23" fmla="*/ 28 h 114"/>
                  <a:gd name="T24" fmla="*/ 38 w 108"/>
                  <a:gd name="T25" fmla="*/ 59 h 114"/>
                  <a:gd name="T26" fmla="*/ 36 w 108"/>
                  <a:gd name="T27" fmla="*/ 73 h 114"/>
                  <a:gd name="T28" fmla="*/ 37 w 108"/>
                  <a:gd name="T29" fmla="*/ 74 h 114"/>
                  <a:gd name="T30" fmla="*/ 51 w 108"/>
                  <a:gd name="T31" fmla="*/ 60 h 114"/>
                  <a:gd name="T32" fmla="*/ 75 w 108"/>
                  <a:gd name="T33" fmla="*/ 28 h 114"/>
                  <a:gd name="T34" fmla="*/ 80 w 108"/>
                  <a:gd name="T35" fmla="*/ 18 h 114"/>
                  <a:gd name="T36" fmla="*/ 80 w 108"/>
                  <a:gd name="T37" fmla="*/ 9 h 114"/>
                  <a:gd name="T38" fmla="*/ 83 w 108"/>
                  <a:gd name="T39" fmla="*/ 3 h 114"/>
                  <a:gd name="T40" fmla="*/ 108 w 108"/>
                  <a:gd name="T41" fmla="*/ 26 h 114"/>
                  <a:gd name="T42" fmla="*/ 99 w 108"/>
                  <a:gd name="T43" fmla="*/ 49 h 114"/>
                  <a:gd name="T44" fmla="*/ 77 w 108"/>
                  <a:gd name="T45" fmla="*/ 71 h 114"/>
                  <a:gd name="T46" fmla="*/ 57 w 108"/>
                  <a:gd name="T47" fmla="*/ 84 h 114"/>
                  <a:gd name="T48" fmla="*/ 56 w 108"/>
                  <a:gd name="T49" fmla="*/ 86 h 114"/>
                  <a:gd name="T50" fmla="*/ 50 w 108"/>
                  <a:gd name="T51" fmla="*/ 91 h 114"/>
                  <a:gd name="T52" fmla="*/ 32 w 108"/>
                  <a:gd name="T53" fmla="*/ 102 h 114"/>
                  <a:gd name="T54" fmla="*/ 40 w 108"/>
                  <a:gd name="T55" fmla="*/ 92 h 114"/>
                  <a:gd name="T56" fmla="*/ 42 w 108"/>
                  <a:gd name="T57" fmla="*/ 92 h 114"/>
                  <a:gd name="T58" fmla="*/ 56 w 108"/>
                  <a:gd name="T59" fmla="*/ 78 h 114"/>
                  <a:gd name="T60" fmla="*/ 54 w 108"/>
                  <a:gd name="T61" fmla="*/ 76 h 114"/>
                  <a:gd name="T62" fmla="*/ 40 w 108"/>
                  <a:gd name="T63"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14">
                    <a:moveTo>
                      <a:pt x="32" y="102"/>
                    </a:moveTo>
                    <a:cubicBezTo>
                      <a:pt x="29" y="97"/>
                      <a:pt x="29" y="97"/>
                      <a:pt x="24" y="100"/>
                    </a:cubicBezTo>
                    <a:cubicBezTo>
                      <a:pt x="20" y="103"/>
                      <a:pt x="12" y="107"/>
                      <a:pt x="0" y="114"/>
                    </a:cubicBezTo>
                    <a:cubicBezTo>
                      <a:pt x="6" y="110"/>
                      <a:pt x="27" y="92"/>
                      <a:pt x="27" y="92"/>
                    </a:cubicBezTo>
                    <a:cubicBezTo>
                      <a:pt x="25" y="92"/>
                      <a:pt x="21" y="94"/>
                      <a:pt x="18" y="94"/>
                    </a:cubicBezTo>
                    <a:cubicBezTo>
                      <a:pt x="23" y="90"/>
                      <a:pt x="26" y="86"/>
                      <a:pt x="30" y="82"/>
                    </a:cubicBezTo>
                    <a:cubicBezTo>
                      <a:pt x="22" y="82"/>
                      <a:pt x="17" y="82"/>
                      <a:pt x="13" y="76"/>
                    </a:cubicBezTo>
                    <a:cubicBezTo>
                      <a:pt x="8" y="71"/>
                      <a:pt x="7" y="65"/>
                      <a:pt x="8" y="58"/>
                    </a:cubicBezTo>
                    <a:cubicBezTo>
                      <a:pt x="9" y="46"/>
                      <a:pt x="14" y="34"/>
                      <a:pt x="19" y="23"/>
                    </a:cubicBezTo>
                    <a:cubicBezTo>
                      <a:pt x="19" y="21"/>
                      <a:pt x="22" y="20"/>
                      <a:pt x="23" y="19"/>
                    </a:cubicBezTo>
                    <a:cubicBezTo>
                      <a:pt x="24" y="19"/>
                      <a:pt x="25" y="19"/>
                      <a:pt x="27" y="19"/>
                    </a:cubicBezTo>
                    <a:cubicBezTo>
                      <a:pt x="34" y="18"/>
                      <a:pt x="39" y="20"/>
                      <a:pt x="39" y="28"/>
                    </a:cubicBezTo>
                    <a:cubicBezTo>
                      <a:pt x="40" y="38"/>
                      <a:pt x="38" y="48"/>
                      <a:pt x="38" y="59"/>
                    </a:cubicBezTo>
                    <a:cubicBezTo>
                      <a:pt x="38" y="63"/>
                      <a:pt x="36" y="69"/>
                      <a:pt x="36" y="73"/>
                    </a:cubicBezTo>
                    <a:cubicBezTo>
                      <a:pt x="36" y="74"/>
                      <a:pt x="37" y="74"/>
                      <a:pt x="37" y="74"/>
                    </a:cubicBezTo>
                    <a:cubicBezTo>
                      <a:pt x="41" y="70"/>
                      <a:pt x="47" y="64"/>
                      <a:pt x="51" y="60"/>
                    </a:cubicBezTo>
                    <a:cubicBezTo>
                      <a:pt x="59" y="49"/>
                      <a:pt x="67" y="39"/>
                      <a:pt x="75" y="28"/>
                    </a:cubicBezTo>
                    <a:cubicBezTo>
                      <a:pt x="77" y="25"/>
                      <a:pt x="79" y="22"/>
                      <a:pt x="80" y="18"/>
                    </a:cubicBezTo>
                    <a:cubicBezTo>
                      <a:pt x="81" y="15"/>
                      <a:pt x="81" y="12"/>
                      <a:pt x="80" y="9"/>
                    </a:cubicBezTo>
                    <a:cubicBezTo>
                      <a:pt x="79" y="5"/>
                      <a:pt x="80" y="4"/>
                      <a:pt x="83" y="3"/>
                    </a:cubicBezTo>
                    <a:cubicBezTo>
                      <a:pt x="99" y="0"/>
                      <a:pt x="108" y="7"/>
                      <a:pt x="108" y="26"/>
                    </a:cubicBezTo>
                    <a:cubicBezTo>
                      <a:pt x="108" y="34"/>
                      <a:pt x="105" y="42"/>
                      <a:pt x="99" y="49"/>
                    </a:cubicBezTo>
                    <a:cubicBezTo>
                      <a:pt x="92" y="56"/>
                      <a:pt x="85" y="64"/>
                      <a:pt x="77" y="71"/>
                    </a:cubicBezTo>
                    <a:cubicBezTo>
                      <a:pt x="71" y="76"/>
                      <a:pt x="66" y="82"/>
                      <a:pt x="57" y="84"/>
                    </a:cubicBezTo>
                    <a:cubicBezTo>
                      <a:pt x="57" y="85"/>
                      <a:pt x="56" y="85"/>
                      <a:pt x="56" y="86"/>
                    </a:cubicBezTo>
                    <a:cubicBezTo>
                      <a:pt x="54" y="88"/>
                      <a:pt x="52" y="90"/>
                      <a:pt x="50" y="91"/>
                    </a:cubicBezTo>
                    <a:cubicBezTo>
                      <a:pt x="44" y="95"/>
                      <a:pt x="38" y="98"/>
                      <a:pt x="32" y="102"/>
                    </a:cubicBezTo>
                    <a:close/>
                    <a:moveTo>
                      <a:pt x="40" y="92"/>
                    </a:moveTo>
                    <a:cubicBezTo>
                      <a:pt x="40" y="93"/>
                      <a:pt x="42" y="91"/>
                      <a:pt x="42" y="92"/>
                    </a:cubicBezTo>
                    <a:cubicBezTo>
                      <a:pt x="46" y="88"/>
                      <a:pt x="52" y="81"/>
                      <a:pt x="56" y="78"/>
                    </a:cubicBezTo>
                    <a:cubicBezTo>
                      <a:pt x="55" y="77"/>
                      <a:pt x="55" y="76"/>
                      <a:pt x="54" y="76"/>
                    </a:cubicBezTo>
                    <a:cubicBezTo>
                      <a:pt x="52" y="81"/>
                      <a:pt x="39" y="84"/>
                      <a:pt x="40" y="9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2" name="Freeform 12"/>
              <p:cNvSpPr/>
              <p:nvPr/>
            </p:nvSpPr>
            <p:spPr bwMode="auto">
              <a:xfrm>
                <a:off x="4334434" y="5238092"/>
                <a:ext cx="95726" cy="160000"/>
              </a:xfrm>
              <a:custGeom>
                <a:avLst/>
                <a:gdLst>
                  <a:gd name="T0" fmla="*/ 32 w 59"/>
                  <a:gd name="T1" fmla="*/ 29 h 98"/>
                  <a:gd name="T2" fmla="*/ 40 w 59"/>
                  <a:gd name="T3" fmla="*/ 18 h 98"/>
                  <a:gd name="T4" fmla="*/ 54 w 59"/>
                  <a:gd name="T5" fmla="*/ 4 h 98"/>
                  <a:gd name="T6" fmla="*/ 57 w 59"/>
                  <a:gd name="T7" fmla="*/ 1 h 98"/>
                  <a:gd name="T8" fmla="*/ 57 w 59"/>
                  <a:gd name="T9" fmla="*/ 4 h 98"/>
                  <a:gd name="T10" fmla="*/ 49 w 59"/>
                  <a:gd name="T11" fmla="*/ 10 h 98"/>
                  <a:gd name="T12" fmla="*/ 39 w 59"/>
                  <a:gd name="T13" fmla="*/ 33 h 98"/>
                  <a:gd name="T14" fmla="*/ 36 w 59"/>
                  <a:gd name="T15" fmla="*/ 52 h 98"/>
                  <a:gd name="T16" fmla="*/ 38 w 59"/>
                  <a:gd name="T17" fmla="*/ 59 h 98"/>
                  <a:gd name="T18" fmla="*/ 38 w 59"/>
                  <a:gd name="T19" fmla="*/ 61 h 98"/>
                  <a:gd name="T20" fmla="*/ 39 w 59"/>
                  <a:gd name="T21" fmla="*/ 77 h 98"/>
                  <a:gd name="T22" fmla="*/ 29 w 59"/>
                  <a:gd name="T23" fmla="*/ 95 h 98"/>
                  <a:gd name="T24" fmla="*/ 18 w 59"/>
                  <a:gd name="T25" fmla="*/ 94 h 98"/>
                  <a:gd name="T26" fmla="*/ 3 w 59"/>
                  <a:gd name="T27" fmla="*/ 67 h 98"/>
                  <a:gd name="T28" fmla="*/ 3 w 59"/>
                  <a:gd name="T29" fmla="*/ 17 h 98"/>
                  <a:gd name="T30" fmla="*/ 10 w 59"/>
                  <a:gd name="T31" fmla="*/ 9 h 98"/>
                  <a:gd name="T32" fmla="*/ 25 w 59"/>
                  <a:gd name="T33" fmla="*/ 13 h 98"/>
                  <a:gd name="T34" fmla="*/ 32 w 59"/>
                  <a:gd name="T3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98">
                    <a:moveTo>
                      <a:pt x="32" y="29"/>
                    </a:moveTo>
                    <a:cubicBezTo>
                      <a:pt x="35" y="25"/>
                      <a:pt x="37" y="21"/>
                      <a:pt x="40" y="18"/>
                    </a:cubicBezTo>
                    <a:cubicBezTo>
                      <a:pt x="42" y="16"/>
                      <a:pt x="50" y="8"/>
                      <a:pt x="54" y="4"/>
                    </a:cubicBezTo>
                    <a:cubicBezTo>
                      <a:pt x="55" y="3"/>
                      <a:pt x="57" y="1"/>
                      <a:pt x="57" y="1"/>
                    </a:cubicBezTo>
                    <a:cubicBezTo>
                      <a:pt x="58" y="0"/>
                      <a:pt x="59" y="2"/>
                      <a:pt x="57" y="4"/>
                    </a:cubicBezTo>
                    <a:cubicBezTo>
                      <a:pt x="54" y="7"/>
                      <a:pt x="49" y="9"/>
                      <a:pt x="49" y="10"/>
                    </a:cubicBezTo>
                    <a:cubicBezTo>
                      <a:pt x="44" y="15"/>
                      <a:pt x="39" y="26"/>
                      <a:pt x="39" y="33"/>
                    </a:cubicBezTo>
                    <a:cubicBezTo>
                      <a:pt x="39" y="39"/>
                      <a:pt x="37" y="46"/>
                      <a:pt x="36" y="52"/>
                    </a:cubicBezTo>
                    <a:cubicBezTo>
                      <a:pt x="35" y="55"/>
                      <a:pt x="34" y="58"/>
                      <a:pt x="38" y="59"/>
                    </a:cubicBezTo>
                    <a:cubicBezTo>
                      <a:pt x="38" y="60"/>
                      <a:pt x="38" y="61"/>
                      <a:pt x="38" y="61"/>
                    </a:cubicBezTo>
                    <a:cubicBezTo>
                      <a:pt x="39" y="67"/>
                      <a:pt x="39" y="72"/>
                      <a:pt x="39" y="77"/>
                    </a:cubicBezTo>
                    <a:cubicBezTo>
                      <a:pt x="40" y="86"/>
                      <a:pt x="34" y="91"/>
                      <a:pt x="29" y="95"/>
                    </a:cubicBezTo>
                    <a:cubicBezTo>
                      <a:pt x="25" y="98"/>
                      <a:pt x="21" y="97"/>
                      <a:pt x="18" y="94"/>
                    </a:cubicBezTo>
                    <a:cubicBezTo>
                      <a:pt x="10" y="87"/>
                      <a:pt x="4" y="78"/>
                      <a:pt x="3" y="67"/>
                    </a:cubicBezTo>
                    <a:cubicBezTo>
                      <a:pt x="1" y="50"/>
                      <a:pt x="0" y="34"/>
                      <a:pt x="3" y="17"/>
                    </a:cubicBezTo>
                    <a:cubicBezTo>
                      <a:pt x="4" y="13"/>
                      <a:pt x="5" y="10"/>
                      <a:pt x="10" y="9"/>
                    </a:cubicBezTo>
                    <a:cubicBezTo>
                      <a:pt x="16" y="7"/>
                      <a:pt x="22" y="7"/>
                      <a:pt x="25" y="13"/>
                    </a:cubicBezTo>
                    <a:cubicBezTo>
                      <a:pt x="27" y="18"/>
                      <a:pt x="29" y="23"/>
                      <a:pt x="32" y="2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3" name="Freeform 14"/>
              <p:cNvSpPr/>
              <p:nvPr/>
            </p:nvSpPr>
            <p:spPr bwMode="auto">
              <a:xfrm>
                <a:off x="4406913" y="5326297"/>
                <a:ext cx="45812" cy="35556"/>
              </a:xfrm>
              <a:custGeom>
                <a:avLst/>
                <a:gdLst>
                  <a:gd name="T0" fmla="*/ 28 w 28"/>
                  <a:gd name="T1" fmla="*/ 0 h 22"/>
                  <a:gd name="T2" fmla="*/ 0 w 28"/>
                  <a:gd name="T3" fmla="*/ 22 h 22"/>
                  <a:gd name="T4" fmla="*/ 28 w 28"/>
                  <a:gd name="T5" fmla="*/ 0 h 22"/>
                </a:gdLst>
                <a:ahLst/>
                <a:cxnLst>
                  <a:cxn ang="0">
                    <a:pos x="T0" y="T1"/>
                  </a:cxn>
                  <a:cxn ang="0">
                    <a:pos x="T2" y="T3"/>
                  </a:cxn>
                  <a:cxn ang="0">
                    <a:pos x="T4" y="T5"/>
                  </a:cxn>
                </a:cxnLst>
                <a:rect l="0" t="0" r="r" b="b"/>
                <a:pathLst>
                  <a:path w="28" h="22">
                    <a:moveTo>
                      <a:pt x="28" y="0"/>
                    </a:moveTo>
                    <a:cubicBezTo>
                      <a:pt x="27" y="6"/>
                      <a:pt x="19" y="8"/>
                      <a:pt x="0" y="22"/>
                    </a:cubicBezTo>
                    <a:cubicBezTo>
                      <a:pt x="20" y="5"/>
                      <a:pt x="23" y="1"/>
                      <a:pt x="28"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4" name="Freeform 15"/>
              <p:cNvSpPr/>
              <p:nvPr/>
            </p:nvSpPr>
            <p:spPr bwMode="auto">
              <a:xfrm>
                <a:off x="4257853" y="5331083"/>
                <a:ext cx="410940" cy="220171"/>
              </a:xfrm>
              <a:custGeom>
                <a:avLst/>
                <a:gdLst>
                  <a:gd name="T0" fmla="*/ 246 w 253"/>
                  <a:gd name="T1" fmla="*/ 17 h 135"/>
                  <a:gd name="T2" fmla="*/ 224 w 253"/>
                  <a:gd name="T3" fmla="*/ 4 h 135"/>
                  <a:gd name="T4" fmla="*/ 170 w 253"/>
                  <a:gd name="T5" fmla="*/ 7 h 135"/>
                  <a:gd name="T6" fmla="*/ 125 w 253"/>
                  <a:gd name="T7" fmla="*/ 23 h 135"/>
                  <a:gd name="T8" fmla="*/ 72 w 253"/>
                  <a:gd name="T9" fmla="*/ 50 h 135"/>
                  <a:gd name="T10" fmla="*/ 40 w 253"/>
                  <a:gd name="T11" fmla="*/ 71 h 135"/>
                  <a:gd name="T12" fmla="*/ 37 w 253"/>
                  <a:gd name="T13" fmla="*/ 73 h 135"/>
                  <a:gd name="T14" fmla="*/ 38 w 253"/>
                  <a:gd name="T15" fmla="*/ 40 h 135"/>
                  <a:gd name="T16" fmla="*/ 25 w 253"/>
                  <a:gd name="T17" fmla="*/ 50 h 135"/>
                  <a:gd name="T18" fmla="*/ 16 w 253"/>
                  <a:gd name="T19" fmla="*/ 66 h 135"/>
                  <a:gd name="T20" fmla="*/ 1 w 253"/>
                  <a:gd name="T21" fmla="*/ 112 h 135"/>
                  <a:gd name="T22" fmla="*/ 7 w 253"/>
                  <a:gd name="T23" fmla="*/ 131 h 135"/>
                  <a:gd name="T24" fmla="*/ 15 w 253"/>
                  <a:gd name="T25" fmla="*/ 134 h 135"/>
                  <a:gd name="T26" fmla="*/ 29 w 253"/>
                  <a:gd name="T27" fmla="*/ 123 h 135"/>
                  <a:gd name="T28" fmla="*/ 32 w 253"/>
                  <a:gd name="T29" fmla="*/ 91 h 135"/>
                  <a:gd name="T30" fmla="*/ 50 w 253"/>
                  <a:gd name="T31" fmla="*/ 76 h 135"/>
                  <a:gd name="T32" fmla="*/ 84 w 253"/>
                  <a:gd name="T33" fmla="*/ 67 h 135"/>
                  <a:gd name="T34" fmla="*/ 122 w 253"/>
                  <a:gd name="T35" fmla="*/ 46 h 135"/>
                  <a:gd name="T36" fmla="*/ 146 w 253"/>
                  <a:gd name="T37" fmla="*/ 35 h 135"/>
                  <a:gd name="T38" fmla="*/ 179 w 253"/>
                  <a:gd name="T39" fmla="*/ 25 h 135"/>
                  <a:gd name="T40" fmla="*/ 182 w 253"/>
                  <a:gd name="T41" fmla="*/ 23 h 135"/>
                  <a:gd name="T42" fmla="*/ 184 w 253"/>
                  <a:gd name="T43" fmla="*/ 20 h 135"/>
                  <a:gd name="T44" fmla="*/ 191 w 253"/>
                  <a:gd name="T45" fmla="*/ 23 h 135"/>
                  <a:gd name="T46" fmla="*/ 212 w 253"/>
                  <a:gd name="T47" fmla="*/ 23 h 135"/>
                  <a:gd name="T48" fmla="*/ 216 w 253"/>
                  <a:gd name="T49" fmla="*/ 29 h 135"/>
                  <a:gd name="T50" fmla="*/ 203 w 253"/>
                  <a:gd name="T51" fmla="*/ 46 h 135"/>
                  <a:gd name="T52" fmla="*/ 186 w 253"/>
                  <a:gd name="T53" fmla="*/ 58 h 135"/>
                  <a:gd name="T54" fmla="*/ 203 w 253"/>
                  <a:gd name="T55" fmla="*/ 53 h 135"/>
                  <a:gd name="T56" fmla="*/ 202 w 253"/>
                  <a:gd name="T57" fmla="*/ 56 h 135"/>
                  <a:gd name="T58" fmla="*/ 210 w 253"/>
                  <a:gd name="T59" fmla="*/ 52 h 135"/>
                  <a:gd name="T60" fmla="*/ 219 w 253"/>
                  <a:gd name="T61" fmla="*/ 46 h 135"/>
                  <a:gd name="T62" fmla="*/ 223 w 253"/>
                  <a:gd name="T63" fmla="*/ 47 h 135"/>
                  <a:gd name="T64" fmla="*/ 233 w 253"/>
                  <a:gd name="T65" fmla="*/ 45 h 135"/>
                  <a:gd name="T66" fmla="*/ 231 w 253"/>
                  <a:gd name="T67" fmla="*/ 46 h 135"/>
                  <a:gd name="T68" fmla="*/ 226 w 253"/>
                  <a:gd name="T69" fmla="*/ 50 h 135"/>
                  <a:gd name="T70" fmla="*/ 223 w 253"/>
                  <a:gd name="T71" fmla="*/ 50 h 135"/>
                  <a:gd name="T72" fmla="*/ 222 w 253"/>
                  <a:gd name="T73" fmla="*/ 51 h 135"/>
                  <a:gd name="T74" fmla="*/ 222 w 253"/>
                  <a:gd name="T75" fmla="*/ 54 h 135"/>
                  <a:gd name="T76" fmla="*/ 225 w 253"/>
                  <a:gd name="T77" fmla="*/ 53 h 135"/>
                  <a:gd name="T78" fmla="*/ 236 w 253"/>
                  <a:gd name="T79" fmla="*/ 46 h 135"/>
                  <a:gd name="T80" fmla="*/ 235 w 253"/>
                  <a:gd name="T81" fmla="*/ 47 h 135"/>
                  <a:gd name="T82" fmla="*/ 240 w 253"/>
                  <a:gd name="T83" fmla="*/ 45 h 135"/>
                  <a:gd name="T84" fmla="*/ 246 w 253"/>
                  <a:gd name="T85" fmla="*/ 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135">
                    <a:moveTo>
                      <a:pt x="246" y="17"/>
                    </a:moveTo>
                    <a:cubicBezTo>
                      <a:pt x="241" y="8"/>
                      <a:pt x="233" y="5"/>
                      <a:pt x="224" y="4"/>
                    </a:cubicBezTo>
                    <a:cubicBezTo>
                      <a:pt x="205" y="0"/>
                      <a:pt x="187" y="2"/>
                      <a:pt x="170" y="7"/>
                    </a:cubicBezTo>
                    <a:cubicBezTo>
                      <a:pt x="155" y="11"/>
                      <a:pt x="139" y="17"/>
                      <a:pt x="125" y="23"/>
                    </a:cubicBezTo>
                    <a:cubicBezTo>
                      <a:pt x="107" y="31"/>
                      <a:pt x="90" y="41"/>
                      <a:pt x="72" y="50"/>
                    </a:cubicBezTo>
                    <a:cubicBezTo>
                      <a:pt x="61" y="56"/>
                      <a:pt x="49" y="62"/>
                      <a:pt x="40" y="71"/>
                    </a:cubicBezTo>
                    <a:cubicBezTo>
                      <a:pt x="39" y="72"/>
                      <a:pt x="38" y="72"/>
                      <a:pt x="37" y="73"/>
                    </a:cubicBezTo>
                    <a:cubicBezTo>
                      <a:pt x="38" y="61"/>
                      <a:pt x="43" y="51"/>
                      <a:pt x="38" y="40"/>
                    </a:cubicBezTo>
                    <a:cubicBezTo>
                      <a:pt x="32" y="42"/>
                      <a:pt x="28" y="45"/>
                      <a:pt x="25" y="50"/>
                    </a:cubicBezTo>
                    <a:cubicBezTo>
                      <a:pt x="22" y="55"/>
                      <a:pt x="19" y="60"/>
                      <a:pt x="16" y="66"/>
                    </a:cubicBezTo>
                    <a:cubicBezTo>
                      <a:pt x="9" y="80"/>
                      <a:pt x="3" y="95"/>
                      <a:pt x="1" y="112"/>
                    </a:cubicBezTo>
                    <a:cubicBezTo>
                      <a:pt x="0" y="119"/>
                      <a:pt x="0" y="126"/>
                      <a:pt x="7" y="131"/>
                    </a:cubicBezTo>
                    <a:cubicBezTo>
                      <a:pt x="9" y="133"/>
                      <a:pt x="12" y="133"/>
                      <a:pt x="15" y="134"/>
                    </a:cubicBezTo>
                    <a:cubicBezTo>
                      <a:pt x="26" y="135"/>
                      <a:pt x="29" y="132"/>
                      <a:pt x="29" y="123"/>
                    </a:cubicBezTo>
                    <a:cubicBezTo>
                      <a:pt x="29" y="112"/>
                      <a:pt x="31" y="101"/>
                      <a:pt x="32" y="91"/>
                    </a:cubicBezTo>
                    <a:cubicBezTo>
                      <a:pt x="34" y="82"/>
                      <a:pt x="41" y="76"/>
                      <a:pt x="50" y="76"/>
                    </a:cubicBezTo>
                    <a:cubicBezTo>
                      <a:pt x="62" y="76"/>
                      <a:pt x="74" y="74"/>
                      <a:pt x="84" y="67"/>
                    </a:cubicBezTo>
                    <a:cubicBezTo>
                      <a:pt x="96" y="60"/>
                      <a:pt x="109" y="53"/>
                      <a:pt x="122" y="46"/>
                    </a:cubicBezTo>
                    <a:cubicBezTo>
                      <a:pt x="130" y="42"/>
                      <a:pt x="138" y="38"/>
                      <a:pt x="146" y="35"/>
                    </a:cubicBezTo>
                    <a:cubicBezTo>
                      <a:pt x="157" y="31"/>
                      <a:pt x="168" y="29"/>
                      <a:pt x="179" y="25"/>
                    </a:cubicBezTo>
                    <a:cubicBezTo>
                      <a:pt x="180" y="25"/>
                      <a:pt x="181" y="24"/>
                      <a:pt x="182" y="23"/>
                    </a:cubicBezTo>
                    <a:cubicBezTo>
                      <a:pt x="182" y="22"/>
                      <a:pt x="183" y="21"/>
                      <a:pt x="184" y="20"/>
                    </a:cubicBezTo>
                    <a:cubicBezTo>
                      <a:pt x="185" y="25"/>
                      <a:pt x="188" y="23"/>
                      <a:pt x="191" y="23"/>
                    </a:cubicBezTo>
                    <a:cubicBezTo>
                      <a:pt x="198" y="23"/>
                      <a:pt x="205" y="23"/>
                      <a:pt x="212" y="23"/>
                    </a:cubicBezTo>
                    <a:cubicBezTo>
                      <a:pt x="217" y="23"/>
                      <a:pt x="217" y="24"/>
                      <a:pt x="216" y="29"/>
                    </a:cubicBezTo>
                    <a:cubicBezTo>
                      <a:pt x="214" y="36"/>
                      <a:pt x="209" y="41"/>
                      <a:pt x="203" y="46"/>
                    </a:cubicBezTo>
                    <a:cubicBezTo>
                      <a:pt x="200" y="49"/>
                      <a:pt x="196" y="53"/>
                      <a:pt x="186" y="58"/>
                    </a:cubicBezTo>
                    <a:cubicBezTo>
                      <a:pt x="190" y="58"/>
                      <a:pt x="202" y="48"/>
                      <a:pt x="203" y="53"/>
                    </a:cubicBezTo>
                    <a:cubicBezTo>
                      <a:pt x="204" y="53"/>
                      <a:pt x="197" y="56"/>
                      <a:pt x="202" y="56"/>
                    </a:cubicBezTo>
                    <a:cubicBezTo>
                      <a:pt x="205" y="55"/>
                      <a:pt x="207" y="53"/>
                      <a:pt x="210" y="52"/>
                    </a:cubicBezTo>
                    <a:cubicBezTo>
                      <a:pt x="213" y="50"/>
                      <a:pt x="216" y="47"/>
                      <a:pt x="219" y="46"/>
                    </a:cubicBezTo>
                    <a:cubicBezTo>
                      <a:pt x="221" y="45"/>
                      <a:pt x="222" y="48"/>
                      <a:pt x="223" y="47"/>
                    </a:cubicBezTo>
                    <a:cubicBezTo>
                      <a:pt x="226" y="45"/>
                      <a:pt x="228" y="39"/>
                      <a:pt x="233" y="45"/>
                    </a:cubicBezTo>
                    <a:cubicBezTo>
                      <a:pt x="233" y="44"/>
                      <a:pt x="232" y="46"/>
                      <a:pt x="231" y="46"/>
                    </a:cubicBezTo>
                    <a:cubicBezTo>
                      <a:pt x="231" y="47"/>
                      <a:pt x="227" y="50"/>
                      <a:pt x="226" y="50"/>
                    </a:cubicBezTo>
                    <a:cubicBezTo>
                      <a:pt x="226" y="50"/>
                      <a:pt x="223" y="50"/>
                      <a:pt x="223" y="50"/>
                    </a:cubicBezTo>
                    <a:cubicBezTo>
                      <a:pt x="223" y="49"/>
                      <a:pt x="222" y="51"/>
                      <a:pt x="222" y="51"/>
                    </a:cubicBezTo>
                    <a:cubicBezTo>
                      <a:pt x="222" y="51"/>
                      <a:pt x="221" y="53"/>
                      <a:pt x="222" y="54"/>
                    </a:cubicBezTo>
                    <a:cubicBezTo>
                      <a:pt x="223" y="54"/>
                      <a:pt x="223" y="54"/>
                      <a:pt x="225" y="53"/>
                    </a:cubicBezTo>
                    <a:cubicBezTo>
                      <a:pt x="236" y="46"/>
                      <a:pt x="236" y="46"/>
                      <a:pt x="236" y="46"/>
                    </a:cubicBezTo>
                    <a:cubicBezTo>
                      <a:pt x="236" y="46"/>
                      <a:pt x="235" y="47"/>
                      <a:pt x="235" y="47"/>
                    </a:cubicBezTo>
                    <a:cubicBezTo>
                      <a:pt x="238" y="46"/>
                      <a:pt x="240" y="46"/>
                      <a:pt x="240" y="45"/>
                    </a:cubicBezTo>
                    <a:cubicBezTo>
                      <a:pt x="248" y="40"/>
                      <a:pt x="253" y="27"/>
                      <a:pt x="246"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66" name="Freeform 16"/>
            <p:cNvSpPr>
              <a:spLocks noEditPoints="1"/>
            </p:cNvSpPr>
            <p:nvPr/>
          </p:nvSpPr>
          <p:spPr bwMode="auto">
            <a:xfrm>
              <a:off x="1398368" y="5051425"/>
              <a:ext cx="862222" cy="1102222"/>
            </a:xfrm>
            <a:custGeom>
              <a:avLst/>
              <a:gdLst>
                <a:gd name="T0" fmla="*/ 530 w 531"/>
                <a:gd name="T1" fmla="*/ 263 h 677"/>
                <a:gd name="T2" fmla="*/ 268 w 531"/>
                <a:gd name="T3" fmla="*/ 2 h 677"/>
                <a:gd name="T4" fmla="*/ 0 w 531"/>
                <a:gd name="T5" fmla="*/ 263 h 677"/>
                <a:gd name="T6" fmla="*/ 0 w 531"/>
                <a:gd name="T7" fmla="*/ 402 h 677"/>
                <a:gd name="T8" fmla="*/ 271 w 531"/>
                <a:gd name="T9" fmla="*/ 674 h 677"/>
                <a:gd name="T10" fmla="*/ 530 w 531"/>
                <a:gd name="T11" fmla="*/ 406 h 677"/>
                <a:gd name="T12" fmla="*/ 530 w 531"/>
                <a:gd name="T13" fmla="*/ 263 h 677"/>
                <a:gd name="T14" fmla="*/ 517 w 531"/>
                <a:gd name="T15" fmla="*/ 406 h 677"/>
                <a:gd name="T16" fmla="*/ 285 w 531"/>
                <a:gd name="T17" fmla="*/ 660 h 677"/>
                <a:gd name="T18" fmla="*/ 285 w 531"/>
                <a:gd name="T19" fmla="*/ 660 h 677"/>
                <a:gd name="T20" fmla="*/ 278 w 531"/>
                <a:gd name="T21" fmla="*/ 661 h 677"/>
                <a:gd name="T22" fmla="*/ 271 w 531"/>
                <a:gd name="T23" fmla="*/ 661 h 677"/>
                <a:gd name="T24" fmla="*/ 265 w 531"/>
                <a:gd name="T25" fmla="*/ 661 h 677"/>
                <a:gd name="T26" fmla="*/ 258 w 531"/>
                <a:gd name="T27" fmla="*/ 661 h 677"/>
                <a:gd name="T28" fmla="*/ 252 w 531"/>
                <a:gd name="T29" fmla="*/ 661 h 677"/>
                <a:gd name="T30" fmla="*/ 245 w 531"/>
                <a:gd name="T31" fmla="*/ 660 h 677"/>
                <a:gd name="T32" fmla="*/ 238 w 531"/>
                <a:gd name="T33" fmla="*/ 660 h 677"/>
                <a:gd name="T34" fmla="*/ 232 w 531"/>
                <a:gd name="T35" fmla="*/ 659 h 677"/>
                <a:gd name="T36" fmla="*/ 226 w 531"/>
                <a:gd name="T37" fmla="*/ 658 h 677"/>
                <a:gd name="T38" fmla="*/ 13 w 531"/>
                <a:gd name="T39" fmla="*/ 406 h 677"/>
                <a:gd name="T40" fmla="*/ 13 w 531"/>
                <a:gd name="T41" fmla="*/ 263 h 677"/>
                <a:gd name="T42" fmla="*/ 13 w 531"/>
                <a:gd name="T43" fmla="*/ 257 h 677"/>
                <a:gd name="T44" fmla="*/ 13 w 531"/>
                <a:gd name="T45" fmla="*/ 257 h 677"/>
                <a:gd name="T46" fmla="*/ 13 w 531"/>
                <a:gd name="T47" fmla="*/ 250 h 677"/>
                <a:gd name="T48" fmla="*/ 14 w 531"/>
                <a:gd name="T49" fmla="*/ 244 h 677"/>
                <a:gd name="T50" fmla="*/ 15 w 531"/>
                <a:gd name="T51" fmla="*/ 237 h 677"/>
                <a:gd name="T52" fmla="*/ 232 w 531"/>
                <a:gd name="T53" fmla="*/ 17 h 677"/>
                <a:gd name="T54" fmla="*/ 238 w 531"/>
                <a:gd name="T55" fmla="*/ 16 h 677"/>
                <a:gd name="T56" fmla="*/ 245 w 531"/>
                <a:gd name="T57" fmla="*/ 16 h 677"/>
                <a:gd name="T58" fmla="*/ 252 w 531"/>
                <a:gd name="T59" fmla="*/ 15 h 677"/>
                <a:gd name="T60" fmla="*/ 258 w 531"/>
                <a:gd name="T61" fmla="*/ 15 h 677"/>
                <a:gd name="T62" fmla="*/ 265 w 531"/>
                <a:gd name="T63" fmla="*/ 15 h 677"/>
                <a:gd name="T64" fmla="*/ 271 w 531"/>
                <a:gd name="T65" fmla="*/ 15 h 677"/>
                <a:gd name="T66" fmla="*/ 278 w 531"/>
                <a:gd name="T67" fmla="*/ 15 h 677"/>
                <a:gd name="T68" fmla="*/ 285 w 531"/>
                <a:gd name="T69" fmla="*/ 16 h 677"/>
                <a:gd name="T70" fmla="*/ 285 w 531"/>
                <a:gd name="T71" fmla="*/ 16 h 677"/>
                <a:gd name="T72" fmla="*/ 291 w 531"/>
                <a:gd name="T73" fmla="*/ 16 h 677"/>
                <a:gd name="T74" fmla="*/ 515 w 531"/>
                <a:gd name="T75" fmla="*/ 237 h 677"/>
                <a:gd name="T76" fmla="*/ 516 w 531"/>
                <a:gd name="T77" fmla="*/ 244 h 677"/>
                <a:gd name="T78" fmla="*/ 516 w 531"/>
                <a:gd name="T79" fmla="*/ 250 h 677"/>
                <a:gd name="T80" fmla="*/ 517 w 531"/>
                <a:gd name="T81" fmla="*/ 257 h 677"/>
                <a:gd name="T82" fmla="*/ 517 w 531"/>
                <a:gd name="T83" fmla="*/ 257 h 677"/>
                <a:gd name="T84" fmla="*/ 517 w 531"/>
                <a:gd name="T85" fmla="*/ 263 h 677"/>
                <a:gd name="T86" fmla="*/ 517 w 531"/>
                <a:gd name="T87" fmla="*/ 406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1" h="677">
                  <a:moveTo>
                    <a:pt x="530" y="263"/>
                  </a:moveTo>
                  <a:cubicBezTo>
                    <a:pt x="526" y="120"/>
                    <a:pt x="412" y="4"/>
                    <a:pt x="268" y="2"/>
                  </a:cubicBezTo>
                  <a:cubicBezTo>
                    <a:pt x="121" y="0"/>
                    <a:pt x="4" y="117"/>
                    <a:pt x="0" y="263"/>
                  </a:cubicBezTo>
                  <a:cubicBezTo>
                    <a:pt x="0" y="402"/>
                    <a:pt x="0" y="402"/>
                    <a:pt x="0" y="402"/>
                  </a:cubicBezTo>
                  <a:cubicBezTo>
                    <a:pt x="5" y="555"/>
                    <a:pt x="113" y="677"/>
                    <a:pt x="271" y="674"/>
                  </a:cubicBezTo>
                  <a:cubicBezTo>
                    <a:pt x="419" y="671"/>
                    <a:pt x="526" y="551"/>
                    <a:pt x="530" y="406"/>
                  </a:cubicBezTo>
                  <a:cubicBezTo>
                    <a:pt x="530" y="359"/>
                    <a:pt x="531" y="311"/>
                    <a:pt x="530" y="263"/>
                  </a:cubicBezTo>
                  <a:close/>
                  <a:moveTo>
                    <a:pt x="517" y="406"/>
                  </a:moveTo>
                  <a:cubicBezTo>
                    <a:pt x="517" y="541"/>
                    <a:pt x="415" y="651"/>
                    <a:pt x="285" y="660"/>
                  </a:cubicBezTo>
                  <a:cubicBezTo>
                    <a:pt x="285" y="660"/>
                    <a:pt x="285" y="660"/>
                    <a:pt x="285" y="660"/>
                  </a:cubicBezTo>
                  <a:cubicBezTo>
                    <a:pt x="282" y="661"/>
                    <a:pt x="280" y="661"/>
                    <a:pt x="278" y="661"/>
                  </a:cubicBezTo>
                  <a:cubicBezTo>
                    <a:pt x="276" y="661"/>
                    <a:pt x="274" y="661"/>
                    <a:pt x="271" y="661"/>
                  </a:cubicBezTo>
                  <a:cubicBezTo>
                    <a:pt x="269" y="661"/>
                    <a:pt x="267" y="661"/>
                    <a:pt x="265" y="661"/>
                  </a:cubicBezTo>
                  <a:cubicBezTo>
                    <a:pt x="263" y="661"/>
                    <a:pt x="260" y="661"/>
                    <a:pt x="258" y="661"/>
                  </a:cubicBezTo>
                  <a:cubicBezTo>
                    <a:pt x="256" y="661"/>
                    <a:pt x="254" y="661"/>
                    <a:pt x="252" y="661"/>
                  </a:cubicBezTo>
                  <a:cubicBezTo>
                    <a:pt x="249" y="661"/>
                    <a:pt x="247" y="661"/>
                    <a:pt x="245" y="660"/>
                  </a:cubicBezTo>
                  <a:cubicBezTo>
                    <a:pt x="243" y="660"/>
                    <a:pt x="241" y="660"/>
                    <a:pt x="238" y="660"/>
                  </a:cubicBezTo>
                  <a:cubicBezTo>
                    <a:pt x="236" y="660"/>
                    <a:pt x="234" y="659"/>
                    <a:pt x="232" y="659"/>
                  </a:cubicBezTo>
                  <a:cubicBezTo>
                    <a:pt x="230" y="659"/>
                    <a:pt x="228" y="659"/>
                    <a:pt x="226" y="658"/>
                  </a:cubicBezTo>
                  <a:cubicBezTo>
                    <a:pt x="101" y="639"/>
                    <a:pt x="13" y="531"/>
                    <a:pt x="13" y="406"/>
                  </a:cubicBezTo>
                  <a:cubicBezTo>
                    <a:pt x="13" y="359"/>
                    <a:pt x="12" y="311"/>
                    <a:pt x="13" y="263"/>
                  </a:cubicBezTo>
                  <a:cubicBezTo>
                    <a:pt x="13" y="261"/>
                    <a:pt x="13" y="259"/>
                    <a:pt x="13" y="257"/>
                  </a:cubicBezTo>
                  <a:cubicBezTo>
                    <a:pt x="13" y="257"/>
                    <a:pt x="13" y="257"/>
                    <a:pt x="13" y="257"/>
                  </a:cubicBezTo>
                  <a:cubicBezTo>
                    <a:pt x="13" y="255"/>
                    <a:pt x="13" y="252"/>
                    <a:pt x="13" y="250"/>
                  </a:cubicBezTo>
                  <a:cubicBezTo>
                    <a:pt x="14" y="248"/>
                    <a:pt x="14" y="246"/>
                    <a:pt x="14" y="244"/>
                  </a:cubicBezTo>
                  <a:cubicBezTo>
                    <a:pt x="14" y="242"/>
                    <a:pt x="14" y="240"/>
                    <a:pt x="15" y="237"/>
                  </a:cubicBezTo>
                  <a:cubicBezTo>
                    <a:pt x="29" y="123"/>
                    <a:pt x="118" y="31"/>
                    <a:pt x="232" y="17"/>
                  </a:cubicBezTo>
                  <a:cubicBezTo>
                    <a:pt x="234" y="17"/>
                    <a:pt x="236" y="16"/>
                    <a:pt x="238" y="16"/>
                  </a:cubicBezTo>
                  <a:cubicBezTo>
                    <a:pt x="241" y="16"/>
                    <a:pt x="243" y="16"/>
                    <a:pt x="245" y="16"/>
                  </a:cubicBezTo>
                  <a:cubicBezTo>
                    <a:pt x="247" y="15"/>
                    <a:pt x="249" y="15"/>
                    <a:pt x="252" y="15"/>
                  </a:cubicBezTo>
                  <a:cubicBezTo>
                    <a:pt x="254" y="15"/>
                    <a:pt x="256" y="15"/>
                    <a:pt x="258" y="15"/>
                  </a:cubicBezTo>
                  <a:cubicBezTo>
                    <a:pt x="260" y="15"/>
                    <a:pt x="263" y="15"/>
                    <a:pt x="265" y="15"/>
                  </a:cubicBezTo>
                  <a:cubicBezTo>
                    <a:pt x="267" y="15"/>
                    <a:pt x="269" y="15"/>
                    <a:pt x="271" y="15"/>
                  </a:cubicBezTo>
                  <a:cubicBezTo>
                    <a:pt x="274" y="15"/>
                    <a:pt x="276" y="15"/>
                    <a:pt x="278" y="15"/>
                  </a:cubicBezTo>
                  <a:cubicBezTo>
                    <a:pt x="280" y="15"/>
                    <a:pt x="282" y="15"/>
                    <a:pt x="285" y="16"/>
                  </a:cubicBezTo>
                  <a:cubicBezTo>
                    <a:pt x="285" y="16"/>
                    <a:pt x="285" y="16"/>
                    <a:pt x="285" y="16"/>
                  </a:cubicBezTo>
                  <a:cubicBezTo>
                    <a:pt x="287" y="16"/>
                    <a:pt x="289" y="16"/>
                    <a:pt x="291" y="16"/>
                  </a:cubicBezTo>
                  <a:cubicBezTo>
                    <a:pt x="407" y="28"/>
                    <a:pt x="500" y="120"/>
                    <a:pt x="515" y="237"/>
                  </a:cubicBezTo>
                  <a:cubicBezTo>
                    <a:pt x="515" y="240"/>
                    <a:pt x="515" y="242"/>
                    <a:pt x="516" y="244"/>
                  </a:cubicBezTo>
                  <a:cubicBezTo>
                    <a:pt x="516" y="246"/>
                    <a:pt x="516" y="248"/>
                    <a:pt x="516" y="250"/>
                  </a:cubicBezTo>
                  <a:cubicBezTo>
                    <a:pt x="516" y="252"/>
                    <a:pt x="516" y="255"/>
                    <a:pt x="517" y="257"/>
                  </a:cubicBezTo>
                  <a:cubicBezTo>
                    <a:pt x="517" y="257"/>
                    <a:pt x="517" y="257"/>
                    <a:pt x="517" y="257"/>
                  </a:cubicBezTo>
                  <a:cubicBezTo>
                    <a:pt x="517" y="259"/>
                    <a:pt x="517" y="261"/>
                    <a:pt x="517" y="263"/>
                  </a:cubicBezTo>
                  <a:cubicBezTo>
                    <a:pt x="518" y="311"/>
                    <a:pt x="517" y="359"/>
                    <a:pt x="517" y="40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7" name="Freeform 17"/>
            <p:cNvSpPr>
              <a:spLocks noEditPoints="1"/>
            </p:cNvSpPr>
            <p:nvPr/>
          </p:nvSpPr>
          <p:spPr bwMode="auto">
            <a:xfrm>
              <a:off x="1523496" y="5210741"/>
              <a:ext cx="608547" cy="800684"/>
            </a:xfrm>
            <a:custGeom>
              <a:avLst/>
              <a:gdLst>
                <a:gd name="T0" fmla="*/ 375 w 375"/>
                <a:gd name="T1" fmla="*/ 293 h 492"/>
                <a:gd name="T2" fmla="*/ 375 w 375"/>
                <a:gd name="T3" fmla="*/ 187 h 492"/>
                <a:gd name="T4" fmla="*/ 188 w 375"/>
                <a:gd name="T5" fmla="*/ 0 h 492"/>
                <a:gd name="T6" fmla="*/ 0 w 375"/>
                <a:gd name="T7" fmla="*/ 187 h 492"/>
                <a:gd name="T8" fmla="*/ 0 w 375"/>
                <a:gd name="T9" fmla="*/ 293 h 492"/>
                <a:gd name="T10" fmla="*/ 188 w 375"/>
                <a:gd name="T11" fmla="*/ 492 h 492"/>
                <a:gd name="T12" fmla="*/ 375 w 375"/>
                <a:gd name="T13" fmla="*/ 293 h 492"/>
                <a:gd name="T14" fmla="*/ 101 w 375"/>
                <a:gd name="T15" fmla="*/ 44 h 492"/>
                <a:gd name="T16" fmla="*/ 183 w 375"/>
                <a:gd name="T17" fmla="*/ 94 h 492"/>
                <a:gd name="T18" fmla="*/ 153 w 375"/>
                <a:gd name="T19" fmla="*/ 264 h 492"/>
                <a:gd name="T20" fmla="*/ 101 w 375"/>
                <a:gd name="T21" fmla="*/ 294 h 492"/>
                <a:gd name="T22" fmla="*/ 101 w 375"/>
                <a:gd name="T23" fmla="*/ 44 h 492"/>
                <a:gd name="T24" fmla="*/ 133 w 375"/>
                <a:gd name="T25" fmla="*/ 311 h 492"/>
                <a:gd name="T26" fmla="*/ 167 w 375"/>
                <a:gd name="T27" fmla="*/ 304 h 492"/>
                <a:gd name="T28" fmla="*/ 167 w 375"/>
                <a:gd name="T29" fmla="*/ 167 h 492"/>
                <a:gd name="T30" fmla="*/ 293 w 375"/>
                <a:gd name="T31" fmla="*/ 51 h 492"/>
                <a:gd name="T32" fmla="*/ 293 w 375"/>
                <a:gd name="T33" fmla="*/ 133 h 492"/>
                <a:gd name="T34" fmla="*/ 275 w 375"/>
                <a:gd name="T35" fmla="*/ 144 h 492"/>
                <a:gd name="T36" fmla="*/ 275 w 375"/>
                <a:gd name="T37" fmla="*/ 286 h 492"/>
                <a:gd name="T38" fmla="*/ 248 w 375"/>
                <a:gd name="T39" fmla="*/ 364 h 492"/>
                <a:gd name="T40" fmla="*/ 141 w 375"/>
                <a:gd name="T41" fmla="*/ 377 h 492"/>
                <a:gd name="T42" fmla="*/ 95 w 375"/>
                <a:gd name="T43" fmla="*/ 327 h 492"/>
                <a:gd name="T44" fmla="*/ 133 w 375"/>
                <a:gd name="T45" fmla="*/ 311 h 492"/>
                <a:gd name="T46" fmla="*/ 30 w 375"/>
                <a:gd name="T47" fmla="*/ 286 h 492"/>
                <a:gd name="T48" fmla="*/ 30 w 375"/>
                <a:gd name="T49" fmla="*/ 194 h 492"/>
                <a:gd name="T50" fmla="*/ 30 w 375"/>
                <a:gd name="T51" fmla="*/ 121 h 492"/>
                <a:gd name="T52" fmla="*/ 82 w 375"/>
                <a:gd name="T53" fmla="*/ 148 h 492"/>
                <a:gd name="T54" fmla="*/ 82 w 375"/>
                <a:gd name="T55" fmla="*/ 204 h 492"/>
                <a:gd name="T56" fmla="*/ 82 w 375"/>
                <a:gd name="T57" fmla="*/ 276 h 492"/>
                <a:gd name="T58" fmla="*/ 188 w 375"/>
                <a:gd name="T59" fmla="*/ 411 h 492"/>
                <a:gd name="T60" fmla="*/ 293 w 375"/>
                <a:gd name="T61" fmla="*/ 276 h 492"/>
                <a:gd name="T62" fmla="*/ 293 w 375"/>
                <a:gd name="T63" fmla="*/ 204 h 492"/>
                <a:gd name="T64" fmla="*/ 293 w 375"/>
                <a:gd name="T65" fmla="*/ 153 h 492"/>
                <a:gd name="T66" fmla="*/ 346 w 375"/>
                <a:gd name="T67" fmla="*/ 123 h 492"/>
                <a:gd name="T68" fmla="*/ 346 w 375"/>
                <a:gd name="T69" fmla="*/ 194 h 492"/>
                <a:gd name="T70" fmla="*/ 346 w 375"/>
                <a:gd name="T71" fmla="*/ 286 h 492"/>
                <a:gd name="T72" fmla="*/ 188 w 375"/>
                <a:gd name="T73" fmla="*/ 459 h 492"/>
                <a:gd name="T74" fmla="*/ 188 w 375"/>
                <a:gd name="T75" fmla="*/ 459 h 492"/>
                <a:gd name="T76" fmla="*/ 30 w 375"/>
                <a:gd name="T77" fmla="*/ 2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5" h="492">
                  <a:moveTo>
                    <a:pt x="375" y="293"/>
                  </a:moveTo>
                  <a:cubicBezTo>
                    <a:pt x="375" y="187"/>
                    <a:pt x="375" y="187"/>
                    <a:pt x="375" y="187"/>
                  </a:cubicBezTo>
                  <a:cubicBezTo>
                    <a:pt x="375" y="78"/>
                    <a:pt x="292" y="0"/>
                    <a:pt x="188" y="0"/>
                  </a:cubicBezTo>
                  <a:cubicBezTo>
                    <a:pt x="84" y="0"/>
                    <a:pt x="0" y="78"/>
                    <a:pt x="0" y="187"/>
                  </a:cubicBezTo>
                  <a:cubicBezTo>
                    <a:pt x="0" y="293"/>
                    <a:pt x="0" y="293"/>
                    <a:pt x="0" y="293"/>
                  </a:cubicBezTo>
                  <a:cubicBezTo>
                    <a:pt x="0" y="402"/>
                    <a:pt x="84" y="492"/>
                    <a:pt x="188" y="492"/>
                  </a:cubicBezTo>
                  <a:cubicBezTo>
                    <a:pt x="292" y="492"/>
                    <a:pt x="375" y="402"/>
                    <a:pt x="375" y="293"/>
                  </a:cubicBezTo>
                  <a:close/>
                  <a:moveTo>
                    <a:pt x="101" y="44"/>
                  </a:moveTo>
                  <a:cubicBezTo>
                    <a:pt x="144" y="59"/>
                    <a:pt x="176" y="76"/>
                    <a:pt x="183" y="94"/>
                  </a:cubicBezTo>
                  <a:cubicBezTo>
                    <a:pt x="134" y="142"/>
                    <a:pt x="154" y="205"/>
                    <a:pt x="153" y="264"/>
                  </a:cubicBezTo>
                  <a:cubicBezTo>
                    <a:pt x="151" y="314"/>
                    <a:pt x="150" y="285"/>
                    <a:pt x="101" y="294"/>
                  </a:cubicBezTo>
                  <a:cubicBezTo>
                    <a:pt x="101" y="209"/>
                    <a:pt x="101" y="129"/>
                    <a:pt x="101" y="44"/>
                  </a:cubicBezTo>
                  <a:close/>
                  <a:moveTo>
                    <a:pt x="133" y="311"/>
                  </a:moveTo>
                  <a:cubicBezTo>
                    <a:pt x="143" y="313"/>
                    <a:pt x="163" y="321"/>
                    <a:pt x="167" y="304"/>
                  </a:cubicBezTo>
                  <a:cubicBezTo>
                    <a:pt x="172" y="255"/>
                    <a:pt x="163" y="214"/>
                    <a:pt x="167" y="167"/>
                  </a:cubicBezTo>
                  <a:cubicBezTo>
                    <a:pt x="173" y="105"/>
                    <a:pt x="230" y="56"/>
                    <a:pt x="293" y="51"/>
                  </a:cubicBezTo>
                  <a:cubicBezTo>
                    <a:pt x="293" y="78"/>
                    <a:pt x="293" y="106"/>
                    <a:pt x="293" y="133"/>
                  </a:cubicBezTo>
                  <a:cubicBezTo>
                    <a:pt x="287" y="137"/>
                    <a:pt x="281" y="140"/>
                    <a:pt x="275" y="144"/>
                  </a:cubicBezTo>
                  <a:cubicBezTo>
                    <a:pt x="275" y="191"/>
                    <a:pt x="275" y="239"/>
                    <a:pt x="275" y="286"/>
                  </a:cubicBezTo>
                  <a:cubicBezTo>
                    <a:pt x="273" y="315"/>
                    <a:pt x="271" y="342"/>
                    <a:pt x="248" y="364"/>
                  </a:cubicBezTo>
                  <a:cubicBezTo>
                    <a:pt x="214" y="394"/>
                    <a:pt x="175" y="398"/>
                    <a:pt x="141" y="377"/>
                  </a:cubicBezTo>
                  <a:cubicBezTo>
                    <a:pt x="112" y="359"/>
                    <a:pt x="117" y="336"/>
                    <a:pt x="95" y="327"/>
                  </a:cubicBezTo>
                  <a:cubicBezTo>
                    <a:pt x="99" y="314"/>
                    <a:pt x="114" y="307"/>
                    <a:pt x="133" y="311"/>
                  </a:cubicBezTo>
                  <a:close/>
                  <a:moveTo>
                    <a:pt x="30" y="286"/>
                  </a:moveTo>
                  <a:cubicBezTo>
                    <a:pt x="30" y="194"/>
                    <a:pt x="30" y="194"/>
                    <a:pt x="30" y="194"/>
                  </a:cubicBezTo>
                  <a:cubicBezTo>
                    <a:pt x="30" y="121"/>
                    <a:pt x="30" y="121"/>
                    <a:pt x="30" y="121"/>
                  </a:cubicBezTo>
                  <a:cubicBezTo>
                    <a:pt x="82" y="148"/>
                    <a:pt x="82" y="148"/>
                    <a:pt x="82" y="148"/>
                  </a:cubicBezTo>
                  <a:cubicBezTo>
                    <a:pt x="82" y="204"/>
                    <a:pt x="82" y="204"/>
                    <a:pt x="82" y="204"/>
                  </a:cubicBezTo>
                  <a:cubicBezTo>
                    <a:pt x="82" y="276"/>
                    <a:pt x="82" y="276"/>
                    <a:pt x="82" y="276"/>
                  </a:cubicBezTo>
                  <a:cubicBezTo>
                    <a:pt x="82" y="357"/>
                    <a:pt x="123" y="411"/>
                    <a:pt x="188" y="411"/>
                  </a:cubicBezTo>
                  <a:cubicBezTo>
                    <a:pt x="257" y="411"/>
                    <a:pt x="293" y="353"/>
                    <a:pt x="293" y="276"/>
                  </a:cubicBezTo>
                  <a:cubicBezTo>
                    <a:pt x="293" y="204"/>
                    <a:pt x="293" y="204"/>
                    <a:pt x="293" y="204"/>
                  </a:cubicBezTo>
                  <a:cubicBezTo>
                    <a:pt x="293" y="153"/>
                    <a:pt x="293" y="153"/>
                    <a:pt x="293" y="153"/>
                  </a:cubicBezTo>
                  <a:cubicBezTo>
                    <a:pt x="346" y="123"/>
                    <a:pt x="346" y="123"/>
                    <a:pt x="346" y="123"/>
                  </a:cubicBezTo>
                  <a:cubicBezTo>
                    <a:pt x="346" y="194"/>
                    <a:pt x="346" y="194"/>
                    <a:pt x="346" y="194"/>
                  </a:cubicBezTo>
                  <a:cubicBezTo>
                    <a:pt x="346" y="286"/>
                    <a:pt x="346" y="286"/>
                    <a:pt x="346" y="286"/>
                  </a:cubicBezTo>
                  <a:cubicBezTo>
                    <a:pt x="346" y="385"/>
                    <a:pt x="279" y="459"/>
                    <a:pt x="188" y="459"/>
                  </a:cubicBezTo>
                  <a:cubicBezTo>
                    <a:pt x="188" y="459"/>
                    <a:pt x="188" y="459"/>
                    <a:pt x="188" y="459"/>
                  </a:cubicBezTo>
                  <a:cubicBezTo>
                    <a:pt x="96" y="459"/>
                    <a:pt x="30" y="385"/>
                    <a:pt x="30" y="28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8" name="Oval 18"/>
            <p:cNvSpPr>
              <a:spLocks noChangeArrowheads="1"/>
            </p:cNvSpPr>
            <p:nvPr/>
          </p:nvSpPr>
          <p:spPr bwMode="auto">
            <a:xfrm>
              <a:off x="1705377" y="5728348"/>
              <a:ext cx="19145" cy="19829"/>
            </a:xfrm>
            <a:prstGeom prst="ellipse">
              <a:avLst/>
            </a:pr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9" name="Freeform 19"/>
            <p:cNvSpPr/>
            <p:nvPr/>
          </p:nvSpPr>
          <p:spPr bwMode="auto">
            <a:xfrm>
              <a:off x="2030162" y="5241510"/>
              <a:ext cx="64273" cy="54017"/>
            </a:xfrm>
            <a:custGeom>
              <a:avLst/>
              <a:gdLst>
                <a:gd name="T0" fmla="*/ 1 w 40"/>
                <a:gd name="T1" fmla="*/ 23 h 33"/>
                <a:gd name="T2" fmla="*/ 2 w 40"/>
                <a:gd name="T3" fmla="*/ 25 h 33"/>
                <a:gd name="T4" fmla="*/ 4 w 40"/>
                <a:gd name="T5" fmla="*/ 26 h 33"/>
                <a:gd name="T6" fmla="*/ 5 w 40"/>
                <a:gd name="T7" fmla="*/ 26 h 33"/>
                <a:gd name="T8" fmla="*/ 7 w 40"/>
                <a:gd name="T9" fmla="*/ 26 h 33"/>
                <a:gd name="T10" fmla="*/ 11 w 40"/>
                <a:gd name="T11" fmla="*/ 26 h 33"/>
                <a:gd name="T12" fmla="*/ 17 w 40"/>
                <a:gd name="T13" fmla="*/ 23 h 33"/>
                <a:gd name="T14" fmla="*/ 23 w 40"/>
                <a:gd name="T15" fmla="*/ 22 h 33"/>
                <a:gd name="T16" fmla="*/ 28 w 40"/>
                <a:gd name="T17" fmla="*/ 27 h 33"/>
                <a:gd name="T18" fmla="*/ 28 w 40"/>
                <a:gd name="T19" fmla="*/ 29 h 33"/>
                <a:gd name="T20" fmla="*/ 31 w 40"/>
                <a:gd name="T21" fmla="*/ 32 h 33"/>
                <a:gd name="T22" fmla="*/ 33 w 40"/>
                <a:gd name="T23" fmla="*/ 33 h 33"/>
                <a:gd name="T24" fmla="*/ 34 w 40"/>
                <a:gd name="T25" fmla="*/ 33 h 33"/>
                <a:gd name="T26" fmla="*/ 35 w 40"/>
                <a:gd name="T27" fmla="*/ 33 h 33"/>
                <a:gd name="T28" fmla="*/ 35 w 40"/>
                <a:gd name="T29" fmla="*/ 31 h 33"/>
                <a:gd name="T30" fmla="*/ 35 w 40"/>
                <a:gd name="T31" fmla="*/ 30 h 33"/>
                <a:gd name="T32" fmla="*/ 35 w 40"/>
                <a:gd name="T33" fmla="*/ 29 h 33"/>
                <a:gd name="T34" fmla="*/ 35 w 40"/>
                <a:gd name="T35" fmla="*/ 27 h 33"/>
                <a:gd name="T36" fmla="*/ 28 w 40"/>
                <a:gd name="T37" fmla="*/ 17 h 33"/>
                <a:gd name="T38" fmla="*/ 27 w 40"/>
                <a:gd name="T39" fmla="*/ 16 h 33"/>
                <a:gd name="T40" fmla="*/ 31 w 40"/>
                <a:gd name="T41" fmla="*/ 13 h 33"/>
                <a:gd name="T42" fmla="*/ 32 w 40"/>
                <a:gd name="T43" fmla="*/ 13 h 33"/>
                <a:gd name="T44" fmla="*/ 35 w 40"/>
                <a:gd name="T45" fmla="*/ 13 h 33"/>
                <a:gd name="T46" fmla="*/ 37 w 40"/>
                <a:gd name="T47" fmla="*/ 14 h 33"/>
                <a:gd name="T48" fmla="*/ 40 w 40"/>
                <a:gd name="T49" fmla="*/ 12 h 33"/>
                <a:gd name="T50" fmla="*/ 40 w 40"/>
                <a:gd name="T51" fmla="*/ 11 h 33"/>
                <a:gd name="T52" fmla="*/ 40 w 40"/>
                <a:gd name="T53" fmla="*/ 9 h 33"/>
                <a:gd name="T54" fmla="*/ 39 w 40"/>
                <a:gd name="T55" fmla="*/ 6 h 33"/>
                <a:gd name="T56" fmla="*/ 37 w 40"/>
                <a:gd name="T57" fmla="*/ 4 h 33"/>
                <a:gd name="T58" fmla="*/ 36 w 40"/>
                <a:gd name="T59" fmla="*/ 3 h 33"/>
                <a:gd name="T60" fmla="*/ 34 w 40"/>
                <a:gd name="T61" fmla="*/ 2 h 33"/>
                <a:gd name="T62" fmla="*/ 32 w 40"/>
                <a:gd name="T63" fmla="*/ 2 h 33"/>
                <a:gd name="T64" fmla="*/ 31 w 40"/>
                <a:gd name="T65" fmla="*/ 3 h 33"/>
                <a:gd name="T66" fmla="*/ 31 w 40"/>
                <a:gd name="T67" fmla="*/ 3 h 33"/>
                <a:gd name="T68" fmla="*/ 31 w 40"/>
                <a:gd name="T69" fmla="*/ 5 h 33"/>
                <a:gd name="T70" fmla="*/ 30 w 40"/>
                <a:gd name="T71" fmla="*/ 9 h 33"/>
                <a:gd name="T72" fmla="*/ 29 w 40"/>
                <a:gd name="T73" fmla="*/ 9 h 33"/>
                <a:gd name="T74" fmla="*/ 27 w 40"/>
                <a:gd name="T75" fmla="*/ 9 h 33"/>
                <a:gd name="T76" fmla="*/ 27 w 40"/>
                <a:gd name="T77" fmla="*/ 9 h 33"/>
                <a:gd name="T78" fmla="*/ 23 w 40"/>
                <a:gd name="T79" fmla="*/ 12 h 33"/>
                <a:gd name="T80" fmla="*/ 20 w 40"/>
                <a:gd name="T81" fmla="*/ 10 h 33"/>
                <a:gd name="T82" fmla="*/ 18 w 40"/>
                <a:gd name="T83" fmla="*/ 8 h 33"/>
                <a:gd name="T84" fmla="*/ 13 w 40"/>
                <a:gd name="T85" fmla="*/ 5 h 33"/>
                <a:gd name="T86" fmla="*/ 11 w 40"/>
                <a:gd name="T87" fmla="*/ 4 h 33"/>
                <a:gd name="T88" fmla="*/ 10 w 40"/>
                <a:gd name="T89" fmla="*/ 2 h 33"/>
                <a:gd name="T90" fmla="*/ 6 w 40"/>
                <a:gd name="T91" fmla="*/ 0 h 33"/>
                <a:gd name="T92" fmla="*/ 4 w 40"/>
                <a:gd name="T93" fmla="*/ 1 h 33"/>
                <a:gd name="T94" fmla="*/ 5 w 40"/>
                <a:gd name="T95" fmla="*/ 4 h 33"/>
                <a:gd name="T96" fmla="*/ 7 w 40"/>
                <a:gd name="T97" fmla="*/ 6 h 33"/>
                <a:gd name="T98" fmla="*/ 18 w 40"/>
                <a:gd name="T99" fmla="*/ 16 h 33"/>
                <a:gd name="T100" fmla="*/ 18 w 40"/>
                <a:gd name="T101" fmla="*/ 18 h 33"/>
                <a:gd name="T102" fmla="*/ 14 w 40"/>
                <a:gd name="T103" fmla="*/ 20 h 33"/>
                <a:gd name="T104" fmla="*/ 13 w 40"/>
                <a:gd name="T105" fmla="*/ 20 h 33"/>
                <a:gd name="T106" fmla="*/ 10 w 40"/>
                <a:gd name="T107" fmla="*/ 20 h 33"/>
                <a:gd name="T108" fmla="*/ 7 w 40"/>
                <a:gd name="T109" fmla="*/ 21 h 33"/>
                <a:gd name="T110" fmla="*/ 3 w 40"/>
                <a:gd name="T111" fmla="*/ 19 h 33"/>
                <a:gd name="T112" fmla="*/ 1 w 40"/>
                <a:gd name="T113" fmla="*/ 20 h 33"/>
                <a:gd name="T114" fmla="*/ 0 w 40"/>
                <a:gd name="T11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 h="33">
                  <a:moveTo>
                    <a:pt x="0" y="22"/>
                  </a:move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1" y="23"/>
                    <a:pt x="1" y="23"/>
                    <a:pt x="1" y="23"/>
                  </a:cubicBezTo>
                  <a:cubicBezTo>
                    <a:pt x="1" y="23"/>
                    <a:pt x="1" y="23"/>
                    <a:pt x="1" y="23"/>
                  </a:cubicBezTo>
                  <a:cubicBezTo>
                    <a:pt x="1" y="24"/>
                    <a:pt x="1" y="24"/>
                    <a:pt x="1" y="24"/>
                  </a:cubicBezTo>
                  <a:cubicBezTo>
                    <a:pt x="1" y="24"/>
                    <a:pt x="1" y="24"/>
                    <a:pt x="1" y="24"/>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7" y="26"/>
                    <a:pt x="7" y="26"/>
                    <a:pt x="7" y="26"/>
                  </a:cubicBezTo>
                  <a:cubicBezTo>
                    <a:pt x="7" y="26"/>
                    <a:pt x="7" y="26"/>
                    <a:pt x="7" y="26"/>
                  </a:cubicBezTo>
                  <a:cubicBezTo>
                    <a:pt x="7" y="26"/>
                    <a:pt x="7" y="26"/>
                    <a:pt x="7" y="26"/>
                  </a:cubicBezTo>
                  <a:cubicBezTo>
                    <a:pt x="7" y="26"/>
                    <a:pt x="8" y="26"/>
                    <a:pt x="8" y="26"/>
                  </a:cubicBezTo>
                  <a:cubicBezTo>
                    <a:pt x="8" y="26"/>
                    <a:pt x="8" y="26"/>
                    <a:pt x="8" y="26"/>
                  </a:cubicBezTo>
                  <a:cubicBezTo>
                    <a:pt x="8" y="26"/>
                    <a:pt x="9" y="26"/>
                    <a:pt x="9" y="26"/>
                  </a:cubicBezTo>
                  <a:cubicBezTo>
                    <a:pt x="9" y="26"/>
                    <a:pt x="9" y="26"/>
                    <a:pt x="9" y="26"/>
                  </a:cubicBezTo>
                  <a:cubicBezTo>
                    <a:pt x="9" y="26"/>
                    <a:pt x="10" y="26"/>
                    <a:pt x="10" y="26"/>
                  </a:cubicBezTo>
                  <a:cubicBezTo>
                    <a:pt x="10" y="26"/>
                    <a:pt x="10" y="26"/>
                    <a:pt x="10" y="26"/>
                  </a:cubicBezTo>
                  <a:cubicBezTo>
                    <a:pt x="10" y="26"/>
                    <a:pt x="10" y="26"/>
                    <a:pt x="11" y="26"/>
                  </a:cubicBezTo>
                  <a:cubicBezTo>
                    <a:pt x="11" y="26"/>
                    <a:pt x="11" y="25"/>
                    <a:pt x="11" y="25"/>
                  </a:cubicBezTo>
                  <a:cubicBezTo>
                    <a:pt x="11" y="25"/>
                    <a:pt x="11" y="25"/>
                    <a:pt x="11" y="25"/>
                  </a:cubicBezTo>
                  <a:cubicBezTo>
                    <a:pt x="12" y="25"/>
                    <a:pt x="12" y="25"/>
                    <a:pt x="12" y="25"/>
                  </a:cubicBezTo>
                  <a:cubicBezTo>
                    <a:pt x="13" y="25"/>
                    <a:pt x="13" y="25"/>
                    <a:pt x="13" y="25"/>
                  </a:cubicBezTo>
                  <a:cubicBezTo>
                    <a:pt x="14" y="25"/>
                    <a:pt x="14" y="24"/>
                    <a:pt x="15" y="24"/>
                  </a:cubicBezTo>
                  <a:cubicBezTo>
                    <a:pt x="15" y="24"/>
                    <a:pt x="16" y="24"/>
                    <a:pt x="16" y="23"/>
                  </a:cubicBezTo>
                  <a:cubicBezTo>
                    <a:pt x="16" y="23"/>
                    <a:pt x="17" y="23"/>
                    <a:pt x="17" y="23"/>
                  </a:cubicBezTo>
                  <a:cubicBezTo>
                    <a:pt x="17" y="23"/>
                    <a:pt x="17" y="23"/>
                    <a:pt x="17" y="23"/>
                  </a:cubicBezTo>
                  <a:cubicBezTo>
                    <a:pt x="17" y="23"/>
                    <a:pt x="17" y="23"/>
                    <a:pt x="17" y="23"/>
                  </a:cubicBezTo>
                  <a:cubicBezTo>
                    <a:pt x="18" y="23"/>
                    <a:pt x="19" y="23"/>
                    <a:pt x="20" y="22"/>
                  </a:cubicBezTo>
                  <a:cubicBezTo>
                    <a:pt x="20" y="22"/>
                    <a:pt x="20" y="22"/>
                    <a:pt x="20" y="22"/>
                  </a:cubicBezTo>
                  <a:cubicBezTo>
                    <a:pt x="20" y="22"/>
                    <a:pt x="21" y="22"/>
                    <a:pt x="21" y="22"/>
                  </a:cubicBezTo>
                  <a:cubicBezTo>
                    <a:pt x="21" y="22"/>
                    <a:pt x="21" y="22"/>
                    <a:pt x="22" y="22"/>
                  </a:cubicBezTo>
                  <a:cubicBezTo>
                    <a:pt x="22" y="22"/>
                    <a:pt x="22" y="22"/>
                    <a:pt x="22" y="22"/>
                  </a:cubicBezTo>
                  <a:cubicBezTo>
                    <a:pt x="23" y="22"/>
                    <a:pt x="23" y="22"/>
                    <a:pt x="23" y="22"/>
                  </a:cubicBezTo>
                  <a:cubicBezTo>
                    <a:pt x="23" y="22"/>
                    <a:pt x="23" y="22"/>
                    <a:pt x="23" y="22"/>
                  </a:cubicBezTo>
                  <a:cubicBezTo>
                    <a:pt x="24" y="22"/>
                    <a:pt x="24" y="22"/>
                    <a:pt x="24" y="22"/>
                  </a:cubicBezTo>
                  <a:cubicBezTo>
                    <a:pt x="24" y="22"/>
                    <a:pt x="24" y="22"/>
                    <a:pt x="24" y="22"/>
                  </a:cubicBezTo>
                  <a:cubicBezTo>
                    <a:pt x="24" y="22"/>
                    <a:pt x="24" y="22"/>
                    <a:pt x="24" y="22"/>
                  </a:cubicBezTo>
                  <a:cubicBezTo>
                    <a:pt x="25" y="22"/>
                    <a:pt x="25" y="23"/>
                    <a:pt x="25" y="23"/>
                  </a:cubicBezTo>
                  <a:cubicBezTo>
                    <a:pt x="26" y="23"/>
                    <a:pt x="26" y="24"/>
                    <a:pt x="26" y="24"/>
                  </a:cubicBezTo>
                  <a:cubicBezTo>
                    <a:pt x="27" y="25"/>
                    <a:pt x="27" y="26"/>
                    <a:pt x="28" y="26"/>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8"/>
                    <a:pt x="28" y="28"/>
                  </a:cubicBezTo>
                  <a:cubicBezTo>
                    <a:pt x="28" y="28"/>
                    <a:pt x="28" y="28"/>
                    <a:pt x="28" y="28"/>
                  </a:cubicBezTo>
                  <a:cubicBezTo>
                    <a:pt x="28" y="28"/>
                    <a:pt x="28" y="28"/>
                    <a:pt x="28" y="28"/>
                  </a:cubicBezTo>
                  <a:cubicBezTo>
                    <a:pt x="28" y="28"/>
                    <a:pt x="28" y="28"/>
                    <a:pt x="28" y="28"/>
                  </a:cubicBezTo>
                  <a:cubicBezTo>
                    <a:pt x="28" y="28"/>
                    <a:pt x="28" y="29"/>
                    <a:pt x="28" y="29"/>
                  </a:cubicBezTo>
                  <a:cubicBezTo>
                    <a:pt x="28" y="29"/>
                    <a:pt x="29" y="29"/>
                    <a:pt x="29" y="29"/>
                  </a:cubicBezTo>
                  <a:cubicBezTo>
                    <a:pt x="29" y="29"/>
                    <a:pt x="29" y="29"/>
                    <a:pt x="29" y="29"/>
                  </a:cubicBezTo>
                  <a:cubicBezTo>
                    <a:pt x="29" y="29"/>
                    <a:pt x="29" y="29"/>
                    <a:pt x="29" y="29"/>
                  </a:cubicBezTo>
                  <a:cubicBezTo>
                    <a:pt x="30" y="32"/>
                    <a:pt x="30" y="32"/>
                    <a:pt x="30" y="32"/>
                  </a:cubicBezTo>
                  <a:cubicBezTo>
                    <a:pt x="30" y="32"/>
                    <a:pt x="30" y="32"/>
                    <a:pt x="30" y="32"/>
                  </a:cubicBezTo>
                  <a:cubicBezTo>
                    <a:pt x="30" y="32"/>
                    <a:pt x="30" y="32"/>
                    <a:pt x="30" y="32"/>
                  </a:cubicBezTo>
                  <a:cubicBezTo>
                    <a:pt x="30" y="32"/>
                    <a:pt x="31" y="32"/>
                    <a:pt x="31" y="32"/>
                  </a:cubicBezTo>
                  <a:cubicBezTo>
                    <a:pt x="31" y="32"/>
                    <a:pt x="31" y="32"/>
                    <a:pt x="31" y="32"/>
                  </a:cubicBezTo>
                  <a:cubicBezTo>
                    <a:pt x="31" y="32"/>
                    <a:pt x="31" y="32"/>
                    <a:pt x="31" y="32"/>
                  </a:cubicBezTo>
                  <a:cubicBezTo>
                    <a:pt x="31" y="32"/>
                    <a:pt x="31" y="32"/>
                    <a:pt x="31" y="32"/>
                  </a:cubicBezTo>
                  <a:cubicBezTo>
                    <a:pt x="31" y="32"/>
                    <a:pt x="31" y="32"/>
                    <a:pt x="32" y="32"/>
                  </a:cubicBezTo>
                  <a:cubicBezTo>
                    <a:pt x="32" y="32"/>
                    <a:pt x="32" y="32"/>
                    <a:pt x="32" y="32"/>
                  </a:cubicBezTo>
                  <a:cubicBezTo>
                    <a:pt x="32" y="32"/>
                    <a:pt x="32" y="32"/>
                    <a:pt x="32" y="32"/>
                  </a:cubicBezTo>
                  <a:cubicBezTo>
                    <a:pt x="32" y="32"/>
                    <a:pt x="32" y="32"/>
                    <a:pt x="32" y="32"/>
                  </a:cubicBezTo>
                  <a:cubicBezTo>
                    <a:pt x="32" y="32"/>
                    <a:pt x="32" y="32"/>
                    <a:pt x="33" y="32"/>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4" y="33"/>
                    <a:pt x="34" y="33"/>
                    <a:pt x="34" y="33"/>
                  </a:cubicBezTo>
                  <a:cubicBezTo>
                    <a:pt x="34" y="33"/>
                    <a:pt x="34" y="33"/>
                    <a:pt x="34" y="33"/>
                  </a:cubicBezTo>
                  <a:cubicBezTo>
                    <a:pt x="34" y="33"/>
                    <a:pt x="34" y="33"/>
                    <a:pt x="34" y="33"/>
                  </a:cubicBezTo>
                  <a:cubicBezTo>
                    <a:pt x="34" y="33"/>
                    <a:pt x="34" y="33"/>
                    <a:pt x="34" y="33"/>
                  </a:cubicBezTo>
                  <a:cubicBezTo>
                    <a:pt x="34" y="33"/>
                    <a:pt x="34" y="33"/>
                    <a:pt x="34" y="33"/>
                  </a:cubicBezTo>
                  <a:cubicBezTo>
                    <a:pt x="35" y="33"/>
                    <a:pt x="35" y="33"/>
                    <a:pt x="35" y="33"/>
                  </a:cubicBezTo>
                  <a:cubicBezTo>
                    <a:pt x="35" y="33"/>
                    <a:pt x="35" y="33"/>
                    <a:pt x="35" y="33"/>
                  </a:cubicBezTo>
                  <a:cubicBezTo>
                    <a:pt x="35" y="33"/>
                    <a:pt x="35" y="33"/>
                    <a:pt x="35" y="33"/>
                  </a:cubicBezTo>
                  <a:cubicBezTo>
                    <a:pt x="35" y="33"/>
                    <a:pt x="35" y="33"/>
                    <a:pt x="35" y="33"/>
                  </a:cubicBezTo>
                  <a:cubicBezTo>
                    <a:pt x="35" y="33"/>
                    <a:pt x="35" y="33"/>
                    <a:pt x="35" y="33"/>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0"/>
                    <a:pt x="35" y="30"/>
                  </a:cubicBezTo>
                  <a:cubicBezTo>
                    <a:pt x="35" y="30"/>
                    <a:pt x="35" y="30"/>
                    <a:pt x="35" y="30"/>
                  </a:cubicBezTo>
                  <a:cubicBezTo>
                    <a:pt x="35" y="30"/>
                    <a:pt x="35" y="30"/>
                    <a:pt x="35" y="30"/>
                  </a:cubicBezTo>
                  <a:cubicBezTo>
                    <a:pt x="35" y="30"/>
                    <a:pt x="35" y="30"/>
                    <a:pt x="35" y="30"/>
                  </a:cubicBezTo>
                  <a:cubicBezTo>
                    <a:pt x="36" y="30"/>
                    <a:pt x="36" y="29"/>
                    <a:pt x="36" y="29"/>
                  </a:cubicBezTo>
                  <a:cubicBezTo>
                    <a:pt x="36" y="29"/>
                    <a:pt x="36" y="29"/>
                    <a:pt x="36" y="29"/>
                  </a:cubicBezTo>
                  <a:cubicBezTo>
                    <a:pt x="35" y="29"/>
                    <a:pt x="35" y="29"/>
                    <a:pt x="35" y="29"/>
                  </a:cubicBezTo>
                  <a:cubicBezTo>
                    <a:pt x="35" y="29"/>
                    <a:pt x="35" y="29"/>
                    <a:pt x="35" y="29"/>
                  </a:cubicBezTo>
                  <a:cubicBezTo>
                    <a:pt x="35" y="29"/>
                    <a:pt x="35" y="29"/>
                    <a:pt x="35" y="29"/>
                  </a:cubicBezTo>
                  <a:cubicBezTo>
                    <a:pt x="35" y="29"/>
                    <a:pt x="35" y="28"/>
                    <a:pt x="35" y="28"/>
                  </a:cubicBezTo>
                  <a:cubicBezTo>
                    <a:pt x="35" y="28"/>
                    <a:pt x="35" y="28"/>
                    <a:pt x="35" y="28"/>
                  </a:cubicBezTo>
                  <a:cubicBezTo>
                    <a:pt x="35" y="28"/>
                    <a:pt x="35" y="28"/>
                    <a:pt x="35" y="28"/>
                  </a:cubicBezTo>
                  <a:cubicBezTo>
                    <a:pt x="35" y="28"/>
                    <a:pt x="35" y="28"/>
                    <a:pt x="35" y="28"/>
                  </a:cubicBezTo>
                  <a:cubicBezTo>
                    <a:pt x="35" y="28"/>
                    <a:pt x="35" y="28"/>
                    <a:pt x="35" y="27"/>
                  </a:cubicBezTo>
                  <a:cubicBezTo>
                    <a:pt x="35" y="27"/>
                    <a:pt x="35" y="27"/>
                    <a:pt x="35" y="27"/>
                  </a:cubicBezTo>
                  <a:cubicBezTo>
                    <a:pt x="35" y="27"/>
                    <a:pt x="35" y="27"/>
                    <a:pt x="35" y="27"/>
                  </a:cubicBezTo>
                  <a:cubicBezTo>
                    <a:pt x="35" y="27"/>
                    <a:pt x="35" y="27"/>
                    <a:pt x="35" y="27"/>
                  </a:cubicBezTo>
                  <a:cubicBezTo>
                    <a:pt x="35" y="27"/>
                    <a:pt x="35" y="27"/>
                    <a:pt x="35" y="27"/>
                  </a:cubicBezTo>
                  <a:cubicBezTo>
                    <a:pt x="33" y="25"/>
                    <a:pt x="32" y="23"/>
                    <a:pt x="31" y="22"/>
                  </a:cubicBezTo>
                  <a:cubicBezTo>
                    <a:pt x="30" y="21"/>
                    <a:pt x="30" y="21"/>
                    <a:pt x="30" y="21"/>
                  </a:cubicBezTo>
                  <a:cubicBezTo>
                    <a:pt x="30" y="20"/>
                    <a:pt x="30" y="20"/>
                    <a:pt x="30" y="20"/>
                  </a:cubicBezTo>
                  <a:cubicBezTo>
                    <a:pt x="30" y="20"/>
                    <a:pt x="30" y="20"/>
                    <a:pt x="30" y="20"/>
                  </a:cubicBezTo>
                  <a:cubicBezTo>
                    <a:pt x="30" y="20"/>
                    <a:pt x="30" y="20"/>
                    <a:pt x="30" y="20"/>
                  </a:cubicBezTo>
                  <a:cubicBezTo>
                    <a:pt x="30" y="20"/>
                    <a:pt x="30" y="20"/>
                    <a:pt x="30" y="20"/>
                  </a:cubicBezTo>
                  <a:cubicBezTo>
                    <a:pt x="28" y="17"/>
                    <a:pt x="28" y="17"/>
                    <a:pt x="28" y="17"/>
                  </a:cubicBezTo>
                  <a:cubicBezTo>
                    <a:pt x="27" y="17"/>
                    <a:pt x="27" y="17"/>
                    <a:pt x="27" y="17"/>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8" y="15"/>
                    <a:pt x="28" y="15"/>
                    <a:pt x="28" y="15"/>
                  </a:cubicBezTo>
                  <a:cubicBezTo>
                    <a:pt x="30" y="13"/>
                    <a:pt x="30" y="13"/>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3" y="13"/>
                    <a:pt x="33" y="13"/>
                    <a:pt x="33" y="13"/>
                  </a:cubicBezTo>
                  <a:cubicBezTo>
                    <a:pt x="33" y="13"/>
                    <a:pt x="33" y="13"/>
                    <a:pt x="34" y="13"/>
                  </a:cubicBezTo>
                  <a:cubicBezTo>
                    <a:pt x="34" y="13"/>
                    <a:pt x="34" y="13"/>
                    <a:pt x="34" y="13"/>
                  </a:cubicBezTo>
                  <a:cubicBezTo>
                    <a:pt x="35" y="13"/>
                    <a:pt x="35" y="13"/>
                    <a:pt x="35" y="13"/>
                  </a:cubicBezTo>
                  <a:cubicBezTo>
                    <a:pt x="36" y="13"/>
                    <a:pt x="36" y="14"/>
                    <a:pt x="36"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8" y="14"/>
                    <a:pt x="38" y="13"/>
                  </a:cubicBezTo>
                  <a:cubicBezTo>
                    <a:pt x="38" y="13"/>
                    <a:pt x="38" y="13"/>
                    <a:pt x="38" y="13"/>
                  </a:cubicBezTo>
                  <a:cubicBezTo>
                    <a:pt x="38" y="13"/>
                    <a:pt x="39" y="13"/>
                    <a:pt x="39" y="13"/>
                  </a:cubicBezTo>
                  <a:cubicBezTo>
                    <a:pt x="39" y="13"/>
                    <a:pt x="39" y="13"/>
                    <a:pt x="39" y="13"/>
                  </a:cubicBezTo>
                  <a:cubicBezTo>
                    <a:pt x="39" y="13"/>
                    <a:pt x="39" y="13"/>
                    <a:pt x="39" y="13"/>
                  </a:cubicBezTo>
                  <a:cubicBezTo>
                    <a:pt x="39" y="13"/>
                    <a:pt x="39" y="13"/>
                    <a:pt x="39" y="13"/>
                  </a:cubicBezTo>
                  <a:cubicBezTo>
                    <a:pt x="39" y="13"/>
                    <a:pt x="39" y="12"/>
                    <a:pt x="39" y="12"/>
                  </a:cubicBezTo>
                  <a:cubicBezTo>
                    <a:pt x="40" y="12"/>
                    <a:pt x="40" y="12"/>
                    <a:pt x="40" y="12"/>
                  </a:cubicBezTo>
                  <a:cubicBezTo>
                    <a:pt x="40" y="12"/>
                    <a:pt x="40" y="12"/>
                    <a:pt x="40" y="12"/>
                  </a:cubicBezTo>
                  <a:cubicBezTo>
                    <a:pt x="40" y="12"/>
                    <a:pt x="40" y="12"/>
                    <a:pt x="40" y="12"/>
                  </a:cubicBezTo>
                  <a:cubicBezTo>
                    <a:pt x="40" y="12"/>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9"/>
                    <a:pt x="40" y="9"/>
                    <a:pt x="40" y="9"/>
                  </a:cubicBezTo>
                  <a:cubicBezTo>
                    <a:pt x="40" y="9"/>
                    <a:pt x="40" y="8"/>
                    <a:pt x="40" y="8"/>
                  </a:cubicBezTo>
                  <a:cubicBezTo>
                    <a:pt x="40" y="8"/>
                    <a:pt x="40" y="8"/>
                    <a:pt x="40" y="8"/>
                  </a:cubicBezTo>
                  <a:cubicBezTo>
                    <a:pt x="40" y="8"/>
                    <a:pt x="40" y="7"/>
                    <a:pt x="40" y="7"/>
                  </a:cubicBezTo>
                  <a:cubicBezTo>
                    <a:pt x="40" y="7"/>
                    <a:pt x="40" y="7"/>
                    <a:pt x="40" y="7"/>
                  </a:cubicBezTo>
                  <a:cubicBezTo>
                    <a:pt x="40" y="7"/>
                    <a:pt x="40" y="7"/>
                    <a:pt x="40" y="7"/>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5"/>
                    <a:pt x="38" y="5"/>
                  </a:cubicBezTo>
                  <a:cubicBezTo>
                    <a:pt x="38" y="5"/>
                    <a:pt x="38" y="5"/>
                    <a:pt x="38" y="5"/>
                  </a:cubicBezTo>
                  <a:cubicBezTo>
                    <a:pt x="38" y="5"/>
                    <a:pt x="38" y="5"/>
                    <a:pt x="38" y="5"/>
                  </a:cubicBezTo>
                  <a:cubicBezTo>
                    <a:pt x="38" y="5"/>
                    <a:pt x="38" y="5"/>
                    <a:pt x="38" y="5"/>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6" y="4"/>
                    <a:pt x="36" y="4"/>
                  </a:cubicBezTo>
                  <a:cubicBezTo>
                    <a:pt x="36" y="4"/>
                    <a:pt x="36" y="4"/>
                    <a:pt x="36" y="4"/>
                  </a:cubicBezTo>
                  <a:cubicBezTo>
                    <a:pt x="36" y="3"/>
                    <a:pt x="36" y="3"/>
                    <a:pt x="36" y="3"/>
                  </a:cubicBezTo>
                  <a:cubicBezTo>
                    <a:pt x="36" y="3"/>
                    <a:pt x="36" y="3"/>
                    <a:pt x="36" y="3"/>
                  </a:cubicBezTo>
                  <a:cubicBezTo>
                    <a:pt x="36" y="3"/>
                    <a:pt x="36" y="3"/>
                    <a:pt x="35" y="3"/>
                  </a:cubicBezTo>
                  <a:cubicBezTo>
                    <a:pt x="35" y="3"/>
                    <a:pt x="35" y="3"/>
                    <a:pt x="35" y="2"/>
                  </a:cubicBezTo>
                  <a:cubicBezTo>
                    <a:pt x="35" y="2"/>
                    <a:pt x="35" y="2"/>
                    <a:pt x="35" y="2"/>
                  </a:cubicBezTo>
                  <a:cubicBezTo>
                    <a:pt x="35" y="2"/>
                    <a:pt x="34" y="2"/>
                    <a:pt x="34" y="2"/>
                  </a:cubicBezTo>
                  <a:cubicBezTo>
                    <a:pt x="34" y="2"/>
                    <a:pt x="34" y="2"/>
                    <a:pt x="34" y="2"/>
                  </a:cubicBezTo>
                  <a:cubicBezTo>
                    <a:pt x="34" y="2"/>
                    <a:pt x="34" y="2"/>
                    <a:pt x="34" y="2"/>
                  </a:cubicBezTo>
                  <a:cubicBezTo>
                    <a:pt x="34" y="2"/>
                    <a:pt x="34" y="2"/>
                    <a:pt x="34" y="2"/>
                  </a:cubicBezTo>
                  <a:cubicBezTo>
                    <a:pt x="34" y="2"/>
                    <a:pt x="34" y="2"/>
                    <a:pt x="34" y="2"/>
                  </a:cubicBezTo>
                  <a:cubicBezTo>
                    <a:pt x="34" y="2"/>
                    <a:pt x="34"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4"/>
                    <a:pt x="31" y="4"/>
                    <a:pt x="31" y="4"/>
                  </a:cubicBezTo>
                  <a:cubicBezTo>
                    <a:pt x="31" y="4"/>
                    <a:pt x="31" y="4"/>
                    <a:pt x="31" y="4"/>
                  </a:cubicBezTo>
                  <a:cubicBezTo>
                    <a:pt x="31" y="4"/>
                    <a:pt x="31" y="4"/>
                    <a:pt x="31" y="4"/>
                  </a:cubicBezTo>
                  <a:cubicBezTo>
                    <a:pt x="31" y="4"/>
                    <a:pt x="31" y="4"/>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2" y="6"/>
                    <a:pt x="32" y="6"/>
                    <a:pt x="32" y="6"/>
                  </a:cubicBezTo>
                  <a:cubicBezTo>
                    <a:pt x="32" y="7"/>
                    <a:pt x="32" y="7"/>
                    <a:pt x="32" y="7"/>
                  </a:cubicBezTo>
                  <a:cubicBezTo>
                    <a:pt x="31" y="7"/>
                    <a:pt x="31" y="7"/>
                    <a:pt x="31" y="7"/>
                  </a:cubicBezTo>
                  <a:cubicBezTo>
                    <a:pt x="31" y="8"/>
                    <a:pt x="31" y="8"/>
                    <a:pt x="30" y="9"/>
                  </a:cubicBezTo>
                  <a:cubicBezTo>
                    <a:pt x="30" y="9"/>
                    <a:pt x="30" y="9"/>
                    <a:pt x="30" y="9"/>
                  </a:cubicBezTo>
                  <a:cubicBezTo>
                    <a:pt x="30" y="9"/>
                    <a:pt x="30" y="9"/>
                    <a:pt x="30"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8" y="9"/>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10"/>
                  </a:cubicBezTo>
                  <a:cubicBezTo>
                    <a:pt x="26" y="10"/>
                    <a:pt x="26" y="10"/>
                    <a:pt x="26" y="10"/>
                  </a:cubicBezTo>
                  <a:cubicBezTo>
                    <a:pt x="26" y="10"/>
                    <a:pt x="26" y="10"/>
                    <a:pt x="26" y="10"/>
                  </a:cubicBezTo>
                  <a:cubicBezTo>
                    <a:pt x="25" y="10"/>
                    <a:pt x="25" y="10"/>
                    <a:pt x="25" y="10"/>
                  </a:cubicBezTo>
                  <a:cubicBezTo>
                    <a:pt x="24" y="11"/>
                    <a:pt x="24" y="11"/>
                    <a:pt x="24" y="11"/>
                  </a:cubicBezTo>
                  <a:cubicBezTo>
                    <a:pt x="24" y="11"/>
                    <a:pt x="24" y="11"/>
                    <a:pt x="23" y="12"/>
                  </a:cubicBezTo>
                  <a:cubicBezTo>
                    <a:pt x="23" y="12"/>
                    <a:pt x="23" y="12"/>
                    <a:pt x="23" y="12"/>
                  </a:cubicBezTo>
                  <a:cubicBezTo>
                    <a:pt x="22" y="12"/>
                    <a:pt x="22" y="12"/>
                    <a:pt x="22" y="12"/>
                  </a:cubicBezTo>
                  <a:cubicBezTo>
                    <a:pt x="22" y="12"/>
                    <a:pt x="22" y="12"/>
                    <a:pt x="22" y="12"/>
                  </a:cubicBezTo>
                  <a:cubicBezTo>
                    <a:pt x="21" y="12"/>
                    <a:pt x="21" y="12"/>
                    <a:pt x="21" y="12"/>
                  </a:cubicBezTo>
                  <a:cubicBezTo>
                    <a:pt x="21" y="12"/>
                    <a:pt x="21" y="12"/>
                    <a:pt x="21" y="12"/>
                  </a:cubicBezTo>
                  <a:cubicBezTo>
                    <a:pt x="21" y="11"/>
                    <a:pt x="21" y="11"/>
                    <a:pt x="21" y="11"/>
                  </a:cubicBezTo>
                  <a:cubicBezTo>
                    <a:pt x="21" y="11"/>
                    <a:pt x="21" y="11"/>
                    <a:pt x="21" y="11"/>
                  </a:cubicBezTo>
                  <a:cubicBezTo>
                    <a:pt x="20" y="11"/>
                    <a:pt x="20" y="11"/>
                    <a:pt x="20" y="11"/>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9"/>
                    <a:pt x="19" y="9"/>
                  </a:cubicBezTo>
                  <a:cubicBezTo>
                    <a:pt x="19" y="9"/>
                    <a:pt x="18" y="9"/>
                    <a:pt x="18" y="9"/>
                  </a:cubicBezTo>
                  <a:cubicBezTo>
                    <a:pt x="18" y="9"/>
                    <a:pt x="18" y="9"/>
                    <a:pt x="18" y="9"/>
                  </a:cubicBezTo>
                  <a:cubicBezTo>
                    <a:pt x="18" y="8"/>
                    <a:pt x="18" y="8"/>
                    <a:pt x="18" y="8"/>
                  </a:cubicBezTo>
                  <a:cubicBezTo>
                    <a:pt x="18" y="8"/>
                    <a:pt x="18" y="8"/>
                    <a:pt x="18" y="8"/>
                  </a:cubicBezTo>
                  <a:cubicBezTo>
                    <a:pt x="18" y="8"/>
                    <a:pt x="18" y="8"/>
                    <a:pt x="18" y="8"/>
                  </a:cubicBezTo>
                  <a:cubicBezTo>
                    <a:pt x="17" y="8"/>
                    <a:pt x="16" y="7"/>
                    <a:pt x="16" y="7"/>
                  </a:cubicBezTo>
                  <a:cubicBezTo>
                    <a:pt x="16" y="7"/>
                    <a:pt x="16" y="7"/>
                    <a:pt x="16" y="7"/>
                  </a:cubicBezTo>
                  <a:cubicBezTo>
                    <a:pt x="15" y="6"/>
                    <a:pt x="15" y="6"/>
                    <a:pt x="15" y="6"/>
                  </a:cubicBezTo>
                  <a:cubicBezTo>
                    <a:pt x="15" y="6"/>
                    <a:pt x="14" y="6"/>
                    <a:pt x="14" y="5"/>
                  </a:cubicBezTo>
                  <a:cubicBezTo>
                    <a:pt x="14" y="5"/>
                    <a:pt x="14" y="5"/>
                    <a:pt x="13" y="5"/>
                  </a:cubicBezTo>
                  <a:cubicBezTo>
                    <a:pt x="13" y="5"/>
                    <a:pt x="13" y="5"/>
                    <a:pt x="13" y="5"/>
                  </a:cubicBezTo>
                  <a:cubicBezTo>
                    <a:pt x="13" y="5"/>
                    <a:pt x="13" y="5"/>
                    <a:pt x="13" y="5"/>
                  </a:cubicBezTo>
                  <a:cubicBezTo>
                    <a:pt x="13" y="4"/>
                    <a:pt x="13" y="4"/>
                    <a:pt x="13" y="4"/>
                  </a:cubicBezTo>
                  <a:cubicBezTo>
                    <a:pt x="12" y="4"/>
                    <a:pt x="12" y="4"/>
                    <a:pt x="12" y="4"/>
                  </a:cubicBezTo>
                  <a:cubicBezTo>
                    <a:pt x="12" y="4"/>
                    <a:pt x="12" y="4"/>
                    <a:pt x="12" y="4"/>
                  </a:cubicBezTo>
                  <a:cubicBezTo>
                    <a:pt x="12" y="4"/>
                    <a:pt x="12" y="4"/>
                    <a:pt x="12" y="4"/>
                  </a:cubicBezTo>
                  <a:cubicBezTo>
                    <a:pt x="12" y="4"/>
                    <a:pt x="12" y="4"/>
                    <a:pt x="12" y="4"/>
                  </a:cubicBezTo>
                  <a:cubicBezTo>
                    <a:pt x="11" y="4"/>
                    <a:pt x="11" y="4"/>
                    <a:pt x="11"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0" y="2"/>
                    <a:pt x="9" y="2"/>
                    <a:pt x="9" y="1"/>
                  </a:cubicBezTo>
                  <a:cubicBezTo>
                    <a:pt x="9" y="1"/>
                    <a:pt x="9" y="1"/>
                    <a:pt x="9" y="1"/>
                  </a:cubicBezTo>
                  <a:cubicBezTo>
                    <a:pt x="8" y="1"/>
                    <a:pt x="8" y="0"/>
                    <a:pt x="7" y="0"/>
                  </a:cubicBezTo>
                  <a:cubicBezTo>
                    <a:pt x="7" y="0"/>
                    <a:pt x="7" y="0"/>
                    <a:pt x="7" y="0"/>
                  </a:cubicBezTo>
                  <a:cubicBezTo>
                    <a:pt x="7" y="0"/>
                    <a:pt x="7" y="0"/>
                    <a:pt x="7" y="0"/>
                  </a:cubicBezTo>
                  <a:cubicBezTo>
                    <a:pt x="7" y="0"/>
                    <a:pt x="7" y="0"/>
                    <a:pt x="7" y="0"/>
                  </a:cubicBezTo>
                  <a:cubicBezTo>
                    <a:pt x="7" y="0"/>
                    <a:pt x="7" y="0"/>
                    <a:pt x="7" y="0"/>
                  </a:cubicBezTo>
                  <a:cubicBezTo>
                    <a:pt x="7"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4" y="1"/>
                    <a:pt x="4" y="1"/>
                  </a:cubicBezTo>
                  <a:cubicBezTo>
                    <a:pt x="4" y="1"/>
                    <a:pt x="4" y="1"/>
                    <a:pt x="4" y="1"/>
                  </a:cubicBezTo>
                  <a:cubicBezTo>
                    <a:pt x="4" y="2"/>
                    <a:pt x="4" y="2"/>
                    <a:pt x="4" y="2"/>
                  </a:cubicBezTo>
                  <a:cubicBezTo>
                    <a:pt x="4" y="2"/>
                    <a:pt x="4" y="2"/>
                    <a:pt x="4" y="2"/>
                  </a:cubicBezTo>
                  <a:cubicBezTo>
                    <a:pt x="4" y="2"/>
                    <a:pt x="4" y="2"/>
                    <a:pt x="4" y="2"/>
                  </a:cubicBezTo>
                  <a:cubicBezTo>
                    <a:pt x="4" y="3"/>
                    <a:pt x="4" y="3"/>
                    <a:pt x="4" y="3"/>
                  </a:cubicBezTo>
                  <a:cubicBezTo>
                    <a:pt x="5" y="3"/>
                    <a:pt x="5" y="3"/>
                    <a:pt x="5" y="3"/>
                  </a:cubicBezTo>
                  <a:cubicBezTo>
                    <a:pt x="5" y="3"/>
                    <a:pt x="5" y="3"/>
                    <a:pt x="5" y="3"/>
                  </a:cubicBezTo>
                  <a:cubicBezTo>
                    <a:pt x="5" y="4"/>
                    <a:pt x="5" y="4"/>
                    <a:pt x="5" y="4"/>
                  </a:cubicBezTo>
                  <a:cubicBezTo>
                    <a:pt x="5" y="4"/>
                    <a:pt x="5" y="4"/>
                    <a:pt x="5" y="4"/>
                  </a:cubicBezTo>
                  <a:cubicBezTo>
                    <a:pt x="5" y="4"/>
                    <a:pt x="5" y="4"/>
                    <a:pt x="5" y="4"/>
                  </a:cubicBezTo>
                  <a:cubicBezTo>
                    <a:pt x="5" y="4"/>
                    <a:pt x="5" y="4"/>
                    <a:pt x="5" y="4"/>
                  </a:cubicBezTo>
                  <a:cubicBezTo>
                    <a:pt x="6" y="5"/>
                    <a:pt x="6" y="5"/>
                    <a:pt x="6" y="5"/>
                  </a:cubicBezTo>
                  <a:cubicBezTo>
                    <a:pt x="6" y="5"/>
                    <a:pt x="6" y="5"/>
                    <a:pt x="6" y="5"/>
                  </a:cubicBezTo>
                  <a:cubicBezTo>
                    <a:pt x="6" y="5"/>
                    <a:pt x="6" y="5"/>
                    <a:pt x="6" y="5"/>
                  </a:cubicBezTo>
                  <a:cubicBezTo>
                    <a:pt x="6" y="5"/>
                    <a:pt x="6" y="5"/>
                    <a:pt x="6" y="5"/>
                  </a:cubicBezTo>
                  <a:cubicBezTo>
                    <a:pt x="7" y="6"/>
                    <a:pt x="7" y="6"/>
                    <a:pt x="7" y="6"/>
                  </a:cubicBezTo>
                  <a:cubicBezTo>
                    <a:pt x="7" y="6"/>
                    <a:pt x="7" y="6"/>
                    <a:pt x="7" y="6"/>
                  </a:cubicBezTo>
                  <a:cubicBezTo>
                    <a:pt x="10" y="8"/>
                    <a:pt x="10" y="8"/>
                    <a:pt x="10" y="8"/>
                  </a:cubicBezTo>
                  <a:cubicBezTo>
                    <a:pt x="11" y="9"/>
                    <a:pt x="11" y="9"/>
                    <a:pt x="12" y="10"/>
                  </a:cubicBezTo>
                  <a:cubicBezTo>
                    <a:pt x="13" y="10"/>
                    <a:pt x="13" y="11"/>
                    <a:pt x="14" y="11"/>
                  </a:cubicBezTo>
                  <a:cubicBezTo>
                    <a:pt x="15" y="13"/>
                    <a:pt x="15" y="13"/>
                    <a:pt x="15" y="13"/>
                  </a:cubicBezTo>
                  <a:cubicBezTo>
                    <a:pt x="17" y="14"/>
                    <a:pt x="17" y="14"/>
                    <a:pt x="17" y="14"/>
                  </a:cubicBezTo>
                  <a:cubicBezTo>
                    <a:pt x="17" y="15"/>
                    <a:pt x="17" y="15"/>
                    <a:pt x="17" y="15"/>
                  </a:cubicBezTo>
                  <a:cubicBezTo>
                    <a:pt x="18" y="16"/>
                    <a:pt x="18" y="16"/>
                    <a:pt x="18" y="16"/>
                  </a:cubicBezTo>
                  <a:cubicBezTo>
                    <a:pt x="18" y="16"/>
                    <a:pt x="18" y="16"/>
                    <a:pt x="18" y="16"/>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8"/>
                    <a:pt x="18" y="18"/>
                  </a:cubicBezTo>
                  <a:cubicBezTo>
                    <a:pt x="18" y="18"/>
                    <a:pt x="18" y="18"/>
                    <a:pt x="18" y="18"/>
                  </a:cubicBezTo>
                  <a:cubicBezTo>
                    <a:pt x="18" y="18"/>
                    <a:pt x="18" y="18"/>
                    <a:pt x="18" y="18"/>
                  </a:cubicBezTo>
                  <a:cubicBezTo>
                    <a:pt x="18" y="18"/>
                    <a:pt x="17" y="18"/>
                    <a:pt x="17" y="19"/>
                  </a:cubicBezTo>
                  <a:cubicBezTo>
                    <a:pt x="17" y="19"/>
                    <a:pt x="17" y="19"/>
                    <a:pt x="16" y="19"/>
                  </a:cubicBezTo>
                  <a:cubicBezTo>
                    <a:pt x="16" y="19"/>
                    <a:pt x="16" y="19"/>
                    <a:pt x="16" y="19"/>
                  </a:cubicBezTo>
                  <a:cubicBezTo>
                    <a:pt x="16" y="20"/>
                    <a:pt x="15" y="20"/>
                    <a:pt x="15" y="20"/>
                  </a:cubicBezTo>
                  <a:cubicBezTo>
                    <a:pt x="15" y="20"/>
                    <a:pt x="15" y="20"/>
                    <a:pt x="15" y="20"/>
                  </a:cubicBezTo>
                  <a:cubicBezTo>
                    <a:pt x="15" y="20"/>
                    <a:pt x="15"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2" y="20"/>
                    <a:pt x="12" y="20"/>
                    <a:pt x="12" y="20"/>
                  </a:cubicBezTo>
                  <a:cubicBezTo>
                    <a:pt x="12" y="20"/>
                    <a:pt x="12" y="20"/>
                    <a:pt x="12" y="20"/>
                  </a:cubicBezTo>
                  <a:cubicBezTo>
                    <a:pt x="12" y="20"/>
                    <a:pt x="12" y="20"/>
                    <a:pt x="12" y="20"/>
                  </a:cubicBezTo>
                  <a:cubicBezTo>
                    <a:pt x="12" y="20"/>
                    <a:pt x="12" y="20"/>
                    <a:pt x="12" y="20"/>
                  </a:cubicBezTo>
                  <a:cubicBezTo>
                    <a:pt x="11" y="20"/>
                    <a:pt x="11" y="20"/>
                    <a:pt x="11" y="20"/>
                  </a:cubicBezTo>
                  <a:cubicBezTo>
                    <a:pt x="11" y="20"/>
                    <a:pt x="11" y="20"/>
                    <a:pt x="10" y="20"/>
                  </a:cubicBezTo>
                  <a:cubicBezTo>
                    <a:pt x="10" y="20"/>
                    <a:pt x="10" y="20"/>
                    <a:pt x="10" y="20"/>
                  </a:cubicBezTo>
                  <a:cubicBezTo>
                    <a:pt x="10" y="21"/>
                    <a:pt x="10" y="21"/>
                    <a:pt x="9" y="21"/>
                  </a:cubicBezTo>
                  <a:cubicBezTo>
                    <a:pt x="9" y="21"/>
                    <a:pt x="8"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6" y="20"/>
                    <a:pt x="6" y="20"/>
                    <a:pt x="6" y="20"/>
                  </a:cubicBezTo>
                  <a:cubicBezTo>
                    <a:pt x="6" y="20"/>
                    <a:pt x="6" y="20"/>
                    <a:pt x="6" y="20"/>
                  </a:cubicBezTo>
                  <a:cubicBezTo>
                    <a:pt x="6" y="20"/>
                    <a:pt x="6" y="20"/>
                    <a:pt x="6" y="20"/>
                  </a:cubicBezTo>
                  <a:cubicBezTo>
                    <a:pt x="6" y="20"/>
                    <a:pt x="6" y="20"/>
                    <a:pt x="6" y="20"/>
                  </a:cubicBezTo>
                  <a:cubicBezTo>
                    <a:pt x="6" y="20"/>
                    <a:pt x="6" y="20"/>
                    <a:pt x="6" y="20"/>
                  </a:cubicBezTo>
                  <a:cubicBezTo>
                    <a:pt x="5" y="20"/>
                    <a:pt x="5" y="20"/>
                    <a:pt x="5" y="20"/>
                  </a:cubicBezTo>
                  <a:cubicBezTo>
                    <a:pt x="4" y="19"/>
                    <a:pt x="4" y="19"/>
                    <a:pt x="4" y="19"/>
                  </a:cubicBezTo>
                  <a:cubicBezTo>
                    <a:pt x="3" y="19"/>
                    <a:pt x="3" y="19"/>
                    <a:pt x="3" y="19"/>
                  </a:cubicBezTo>
                  <a:cubicBezTo>
                    <a:pt x="3" y="19"/>
                    <a:pt x="3" y="19"/>
                    <a:pt x="3" y="19"/>
                  </a:cubicBezTo>
                  <a:cubicBezTo>
                    <a:pt x="2" y="19"/>
                    <a:pt x="2" y="19"/>
                    <a:pt x="2" y="19"/>
                  </a:cubicBezTo>
                  <a:cubicBezTo>
                    <a:pt x="2" y="19"/>
                    <a:pt x="2" y="19"/>
                    <a:pt x="2" y="19"/>
                  </a:cubicBezTo>
                  <a:cubicBezTo>
                    <a:pt x="2" y="20"/>
                    <a:pt x="2" y="20"/>
                    <a:pt x="2"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2"/>
                    <a:pt x="0" y="22"/>
                    <a:pt x="0" y="22"/>
                  </a:cubicBezTo>
                  <a:cubicBezTo>
                    <a:pt x="0" y="22"/>
                    <a:pt x="0" y="22"/>
                    <a:pt x="0" y="22"/>
                  </a:cubicBezTo>
                  <a:cubicBezTo>
                    <a:pt x="0" y="22"/>
                    <a:pt x="0" y="22"/>
                    <a:pt x="0" y="22"/>
                  </a:cubicBezTo>
                  <a:cubicBezTo>
                    <a:pt x="0" y="22"/>
                    <a:pt x="0" y="22"/>
                    <a:pt x="0" y="2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0" name="Freeform 20"/>
            <p:cNvSpPr/>
            <p:nvPr/>
          </p:nvSpPr>
          <p:spPr bwMode="auto">
            <a:xfrm>
              <a:off x="1609650" y="5980656"/>
              <a:ext cx="88889" cy="89573"/>
            </a:xfrm>
            <a:custGeom>
              <a:avLst/>
              <a:gdLst>
                <a:gd name="T0" fmla="*/ 55 w 55"/>
                <a:gd name="T1" fmla="*/ 17 h 55"/>
                <a:gd name="T2" fmla="*/ 54 w 55"/>
                <a:gd name="T3" fmla="*/ 17 h 55"/>
                <a:gd name="T4" fmla="*/ 54 w 55"/>
                <a:gd name="T5" fmla="*/ 16 h 55"/>
                <a:gd name="T6" fmla="*/ 52 w 55"/>
                <a:gd name="T7" fmla="*/ 15 h 55"/>
                <a:gd name="T8" fmla="*/ 51 w 55"/>
                <a:gd name="T9" fmla="*/ 14 h 55"/>
                <a:gd name="T10" fmla="*/ 50 w 55"/>
                <a:gd name="T11" fmla="*/ 14 h 55"/>
                <a:gd name="T12" fmla="*/ 49 w 55"/>
                <a:gd name="T13" fmla="*/ 14 h 55"/>
                <a:gd name="T14" fmla="*/ 49 w 55"/>
                <a:gd name="T15" fmla="*/ 14 h 55"/>
                <a:gd name="T16" fmla="*/ 39 w 55"/>
                <a:gd name="T17" fmla="*/ 30 h 55"/>
                <a:gd name="T18" fmla="*/ 20 w 55"/>
                <a:gd name="T19" fmla="*/ 19 h 55"/>
                <a:gd name="T20" fmla="*/ 30 w 55"/>
                <a:gd name="T21" fmla="*/ 4 h 55"/>
                <a:gd name="T22" fmla="*/ 30 w 55"/>
                <a:gd name="T23" fmla="*/ 3 h 55"/>
                <a:gd name="T24" fmla="*/ 30 w 55"/>
                <a:gd name="T25" fmla="*/ 3 h 55"/>
                <a:gd name="T26" fmla="*/ 29 w 55"/>
                <a:gd name="T27" fmla="*/ 2 h 55"/>
                <a:gd name="T28" fmla="*/ 28 w 55"/>
                <a:gd name="T29" fmla="*/ 1 h 55"/>
                <a:gd name="T30" fmla="*/ 27 w 55"/>
                <a:gd name="T31" fmla="*/ 0 h 55"/>
                <a:gd name="T32" fmla="*/ 26 w 55"/>
                <a:gd name="T33" fmla="*/ 0 h 55"/>
                <a:gd name="T34" fmla="*/ 25 w 55"/>
                <a:gd name="T35" fmla="*/ 0 h 55"/>
                <a:gd name="T36" fmla="*/ 25 w 55"/>
                <a:gd name="T37" fmla="*/ 0 h 55"/>
                <a:gd name="T38" fmla="*/ 0 w 55"/>
                <a:gd name="T39" fmla="*/ 37 h 55"/>
                <a:gd name="T40" fmla="*/ 0 w 55"/>
                <a:gd name="T41" fmla="*/ 38 h 55"/>
                <a:gd name="T42" fmla="*/ 0 w 55"/>
                <a:gd name="T43" fmla="*/ 38 h 55"/>
                <a:gd name="T44" fmla="*/ 1 w 55"/>
                <a:gd name="T45" fmla="*/ 39 h 55"/>
                <a:gd name="T46" fmla="*/ 2 w 55"/>
                <a:gd name="T47" fmla="*/ 40 h 55"/>
                <a:gd name="T48" fmla="*/ 3 w 55"/>
                <a:gd name="T49" fmla="*/ 40 h 55"/>
                <a:gd name="T50" fmla="*/ 4 w 55"/>
                <a:gd name="T51" fmla="*/ 41 h 55"/>
                <a:gd name="T52" fmla="*/ 5 w 55"/>
                <a:gd name="T53" fmla="*/ 41 h 55"/>
                <a:gd name="T54" fmla="*/ 5 w 55"/>
                <a:gd name="T55" fmla="*/ 40 h 55"/>
                <a:gd name="T56" fmla="*/ 17 w 55"/>
                <a:gd name="T57" fmla="*/ 23 h 55"/>
                <a:gd name="T58" fmla="*/ 36 w 55"/>
                <a:gd name="T59" fmla="*/ 34 h 55"/>
                <a:gd name="T60" fmla="*/ 24 w 55"/>
                <a:gd name="T61" fmla="*/ 51 h 55"/>
                <a:gd name="T62" fmla="*/ 24 w 55"/>
                <a:gd name="T63" fmla="*/ 52 h 55"/>
                <a:gd name="T64" fmla="*/ 24 w 55"/>
                <a:gd name="T65" fmla="*/ 52 h 55"/>
                <a:gd name="T66" fmla="*/ 25 w 55"/>
                <a:gd name="T67" fmla="*/ 53 h 55"/>
                <a:gd name="T68" fmla="*/ 26 w 55"/>
                <a:gd name="T69" fmla="*/ 54 h 55"/>
                <a:gd name="T70" fmla="*/ 28 w 55"/>
                <a:gd name="T71" fmla="*/ 54 h 55"/>
                <a:gd name="T72" fmla="*/ 29 w 55"/>
                <a:gd name="T73" fmla="*/ 55 h 55"/>
                <a:gd name="T74" fmla="*/ 29 w 55"/>
                <a:gd name="T75" fmla="*/ 55 h 55"/>
                <a:gd name="T76" fmla="*/ 30 w 55"/>
                <a:gd name="T77" fmla="*/ 54 h 55"/>
                <a:gd name="T78" fmla="*/ 54 w 55"/>
                <a:gd name="T79" fmla="*/ 18 h 55"/>
                <a:gd name="T80" fmla="*/ 55 w 55"/>
                <a:gd name="T8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55" y="17"/>
                  </a:moveTo>
                  <a:cubicBezTo>
                    <a:pt x="55" y="17"/>
                    <a:pt x="54" y="17"/>
                    <a:pt x="54" y="17"/>
                  </a:cubicBezTo>
                  <a:cubicBezTo>
                    <a:pt x="54" y="16"/>
                    <a:pt x="54" y="16"/>
                    <a:pt x="54" y="16"/>
                  </a:cubicBezTo>
                  <a:cubicBezTo>
                    <a:pt x="53" y="16"/>
                    <a:pt x="53" y="15"/>
                    <a:pt x="52" y="15"/>
                  </a:cubicBezTo>
                  <a:cubicBezTo>
                    <a:pt x="52" y="15"/>
                    <a:pt x="51" y="15"/>
                    <a:pt x="51" y="14"/>
                  </a:cubicBezTo>
                  <a:cubicBezTo>
                    <a:pt x="51" y="14"/>
                    <a:pt x="50" y="14"/>
                    <a:pt x="50" y="14"/>
                  </a:cubicBezTo>
                  <a:cubicBezTo>
                    <a:pt x="50" y="14"/>
                    <a:pt x="50" y="14"/>
                    <a:pt x="49" y="14"/>
                  </a:cubicBezTo>
                  <a:cubicBezTo>
                    <a:pt x="49" y="14"/>
                    <a:pt x="49" y="14"/>
                    <a:pt x="49" y="14"/>
                  </a:cubicBezTo>
                  <a:cubicBezTo>
                    <a:pt x="39" y="30"/>
                    <a:pt x="39" y="30"/>
                    <a:pt x="39" y="30"/>
                  </a:cubicBezTo>
                  <a:cubicBezTo>
                    <a:pt x="20" y="19"/>
                    <a:pt x="20" y="19"/>
                    <a:pt x="20" y="19"/>
                  </a:cubicBezTo>
                  <a:cubicBezTo>
                    <a:pt x="30" y="4"/>
                    <a:pt x="30" y="4"/>
                    <a:pt x="30" y="4"/>
                  </a:cubicBezTo>
                  <a:cubicBezTo>
                    <a:pt x="30" y="3"/>
                    <a:pt x="30" y="3"/>
                    <a:pt x="30" y="3"/>
                  </a:cubicBezTo>
                  <a:cubicBezTo>
                    <a:pt x="30" y="3"/>
                    <a:pt x="30" y="3"/>
                    <a:pt x="30" y="3"/>
                  </a:cubicBezTo>
                  <a:cubicBezTo>
                    <a:pt x="30" y="2"/>
                    <a:pt x="30" y="2"/>
                    <a:pt x="29" y="2"/>
                  </a:cubicBezTo>
                  <a:cubicBezTo>
                    <a:pt x="29" y="2"/>
                    <a:pt x="29" y="1"/>
                    <a:pt x="28" y="1"/>
                  </a:cubicBezTo>
                  <a:cubicBezTo>
                    <a:pt x="27" y="1"/>
                    <a:pt x="27" y="1"/>
                    <a:pt x="27" y="0"/>
                  </a:cubicBezTo>
                  <a:cubicBezTo>
                    <a:pt x="26" y="0"/>
                    <a:pt x="26" y="0"/>
                    <a:pt x="26" y="0"/>
                  </a:cubicBezTo>
                  <a:cubicBezTo>
                    <a:pt x="25" y="0"/>
                    <a:pt x="25" y="0"/>
                    <a:pt x="25" y="0"/>
                  </a:cubicBezTo>
                  <a:cubicBezTo>
                    <a:pt x="25" y="0"/>
                    <a:pt x="25" y="0"/>
                    <a:pt x="25" y="0"/>
                  </a:cubicBezTo>
                  <a:cubicBezTo>
                    <a:pt x="0" y="37"/>
                    <a:pt x="0" y="37"/>
                    <a:pt x="0" y="37"/>
                  </a:cubicBezTo>
                  <a:cubicBezTo>
                    <a:pt x="0" y="37"/>
                    <a:pt x="0" y="37"/>
                    <a:pt x="0" y="38"/>
                  </a:cubicBezTo>
                  <a:cubicBezTo>
                    <a:pt x="0" y="38"/>
                    <a:pt x="0" y="38"/>
                    <a:pt x="0" y="38"/>
                  </a:cubicBezTo>
                  <a:cubicBezTo>
                    <a:pt x="0" y="38"/>
                    <a:pt x="0" y="38"/>
                    <a:pt x="1" y="39"/>
                  </a:cubicBezTo>
                  <a:cubicBezTo>
                    <a:pt x="1" y="39"/>
                    <a:pt x="1" y="39"/>
                    <a:pt x="2" y="40"/>
                  </a:cubicBezTo>
                  <a:cubicBezTo>
                    <a:pt x="2" y="40"/>
                    <a:pt x="3" y="40"/>
                    <a:pt x="3" y="40"/>
                  </a:cubicBezTo>
                  <a:cubicBezTo>
                    <a:pt x="4" y="40"/>
                    <a:pt x="4" y="41"/>
                    <a:pt x="4" y="41"/>
                  </a:cubicBezTo>
                  <a:cubicBezTo>
                    <a:pt x="4" y="41"/>
                    <a:pt x="5" y="41"/>
                    <a:pt x="5" y="41"/>
                  </a:cubicBezTo>
                  <a:cubicBezTo>
                    <a:pt x="5" y="40"/>
                    <a:pt x="5" y="40"/>
                    <a:pt x="5" y="40"/>
                  </a:cubicBezTo>
                  <a:cubicBezTo>
                    <a:pt x="17" y="23"/>
                    <a:pt x="17" y="23"/>
                    <a:pt x="17" y="23"/>
                  </a:cubicBezTo>
                  <a:cubicBezTo>
                    <a:pt x="36" y="34"/>
                    <a:pt x="36" y="34"/>
                    <a:pt x="36" y="34"/>
                  </a:cubicBezTo>
                  <a:cubicBezTo>
                    <a:pt x="24" y="51"/>
                    <a:pt x="24" y="51"/>
                    <a:pt x="24" y="51"/>
                  </a:cubicBezTo>
                  <a:cubicBezTo>
                    <a:pt x="24" y="51"/>
                    <a:pt x="24" y="51"/>
                    <a:pt x="24" y="52"/>
                  </a:cubicBezTo>
                  <a:cubicBezTo>
                    <a:pt x="24" y="52"/>
                    <a:pt x="24" y="52"/>
                    <a:pt x="24" y="52"/>
                  </a:cubicBezTo>
                  <a:cubicBezTo>
                    <a:pt x="24" y="52"/>
                    <a:pt x="25" y="52"/>
                    <a:pt x="25" y="53"/>
                  </a:cubicBezTo>
                  <a:cubicBezTo>
                    <a:pt x="25" y="53"/>
                    <a:pt x="26" y="53"/>
                    <a:pt x="26" y="54"/>
                  </a:cubicBezTo>
                  <a:cubicBezTo>
                    <a:pt x="27" y="54"/>
                    <a:pt x="27" y="54"/>
                    <a:pt x="28" y="54"/>
                  </a:cubicBezTo>
                  <a:cubicBezTo>
                    <a:pt x="28" y="54"/>
                    <a:pt x="28" y="55"/>
                    <a:pt x="29" y="55"/>
                  </a:cubicBezTo>
                  <a:cubicBezTo>
                    <a:pt x="29" y="55"/>
                    <a:pt x="29" y="55"/>
                    <a:pt x="29" y="55"/>
                  </a:cubicBezTo>
                  <a:cubicBezTo>
                    <a:pt x="29" y="54"/>
                    <a:pt x="29" y="54"/>
                    <a:pt x="30" y="54"/>
                  </a:cubicBezTo>
                  <a:cubicBezTo>
                    <a:pt x="54" y="18"/>
                    <a:pt x="54" y="18"/>
                    <a:pt x="54" y="18"/>
                  </a:cubicBezTo>
                  <a:cubicBezTo>
                    <a:pt x="55" y="17"/>
                    <a:pt x="55" y="17"/>
                    <a:pt x="55"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1" name="Freeform 21"/>
            <p:cNvSpPr/>
            <p:nvPr/>
          </p:nvSpPr>
          <p:spPr bwMode="auto">
            <a:xfrm>
              <a:off x="1432556" y="5710570"/>
              <a:ext cx="82735" cy="45812"/>
            </a:xfrm>
            <a:custGeom>
              <a:avLst/>
              <a:gdLst>
                <a:gd name="T0" fmla="*/ 10 w 51"/>
                <a:gd name="T1" fmla="*/ 27 h 28"/>
                <a:gd name="T2" fmla="*/ 16 w 51"/>
                <a:gd name="T3" fmla="*/ 28 h 28"/>
                <a:gd name="T4" fmla="*/ 21 w 51"/>
                <a:gd name="T5" fmla="*/ 27 h 28"/>
                <a:gd name="T6" fmla="*/ 24 w 51"/>
                <a:gd name="T7" fmla="*/ 24 h 28"/>
                <a:gd name="T8" fmla="*/ 27 w 51"/>
                <a:gd name="T9" fmla="*/ 21 h 28"/>
                <a:gd name="T10" fmla="*/ 29 w 51"/>
                <a:gd name="T11" fmla="*/ 17 h 28"/>
                <a:gd name="T12" fmla="*/ 30 w 51"/>
                <a:gd name="T13" fmla="*/ 13 h 28"/>
                <a:gd name="T14" fmla="*/ 32 w 51"/>
                <a:gd name="T15" fmla="*/ 9 h 28"/>
                <a:gd name="T16" fmla="*/ 34 w 51"/>
                <a:gd name="T17" fmla="*/ 7 h 28"/>
                <a:gd name="T18" fmla="*/ 38 w 51"/>
                <a:gd name="T19" fmla="*/ 6 h 28"/>
                <a:gd name="T20" fmla="*/ 40 w 51"/>
                <a:gd name="T21" fmla="*/ 6 h 28"/>
                <a:gd name="T22" fmla="*/ 43 w 51"/>
                <a:gd name="T23" fmla="*/ 7 h 28"/>
                <a:gd name="T24" fmla="*/ 44 w 51"/>
                <a:gd name="T25" fmla="*/ 10 h 28"/>
                <a:gd name="T26" fmla="*/ 45 w 51"/>
                <a:gd name="T27" fmla="*/ 13 h 28"/>
                <a:gd name="T28" fmla="*/ 45 w 51"/>
                <a:gd name="T29" fmla="*/ 16 h 28"/>
                <a:gd name="T30" fmla="*/ 44 w 51"/>
                <a:gd name="T31" fmla="*/ 19 h 28"/>
                <a:gd name="T32" fmla="*/ 43 w 51"/>
                <a:gd name="T33" fmla="*/ 21 h 28"/>
                <a:gd name="T34" fmla="*/ 42 w 51"/>
                <a:gd name="T35" fmla="*/ 23 h 28"/>
                <a:gd name="T36" fmla="*/ 43 w 51"/>
                <a:gd name="T37" fmla="*/ 23 h 28"/>
                <a:gd name="T38" fmla="*/ 43 w 51"/>
                <a:gd name="T39" fmla="*/ 23 h 28"/>
                <a:gd name="T40" fmla="*/ 44 w 51"/>
                <a:gd name="T41" fmla="*/ 23 h 28"/>
                <a:gd name="T42" fmla="*/ 45 w 51"/>
                <a:gd name="T43" fmla="*/ 23 h 28"/>
                <a:gd name="T44" fmla="*/ 46 w 51"/>
                <a:gd name="T45" fmla="*/ 23 h 28"/>
                <a:gd name="T46" fmla="*/ 47 w 51"/>
                <a:gd name="T47" fmla="*/ 23 h 28"/>
                <a:gd name="T48" fmla="*/ 48 w 51"/>
                <a:gd name="T49" fmla="*/ 23 h 28"/>
                <a:gd name="T50" fmla="*/ 48 w 51"/>
                <a:gd name="T51" fmla="*/ 22 h 28"/>
                <a:gd name="T52" fmla="*/ 49 w 51"/>
                <a:gd name="T53" fmla="*/ 21 h 28"/>
                <a:gd name="T54" fmla="*/ 50 w 51"/>
                <a:gd name="T55" fmla="*/ 19 h 28"/>
                <a:gd name="T56" fmla="*/ 50 w 51"/>
                <a:gd name="T57" fmla="*/ 16 h 28"/>
                <a:gd name="T58" fmla="*/ 51 w 51"/>
                <a:gd name="T59" fmla="*/ 13 h 28"/>
                <a:gd name="T60" fmla="*/ 49 w 51"/>
                <a:gd name="T61" fmla="*/ 7 h 28"/>
                <a:gd name="T62" fmla="*/ 46 w 51"/>
                <a:gd name="T63" fmla="*/ 3 h 28"/>
                <a:gd name="T64" fmla="*/ 42 w 51"/>
                <a:gd name="T65" fmla="*/ 1 h 28"/>
                <a:gd name="T66" fmla="*/ 37 w 51"/>
                <a:gd name="T67" fmla="*/ 0 h 28"/>
                <a:gd name="T68" fmla="*/ 32 w 51"/>
                <a:gd name="T69" fmla="*/ 1 h 28"/>
                <a:gd name="T70" fmla="*/ 28 w 51"/>
                <a:gd name="T71" fmla="*/ 4 h 28"/>
                <a:gd name="T72" fmla="*/ 26 w 51"/>
                <a:gd name="T73" fmla="*/ 7 h 28"/>
                <a:gd name="T74" fmla="*/ 24 w 51"/>
                <a:gd name="T75" fmla="*/ 11 h 28"/>
                <a:gd name="T76" fmla="*/ 22 w 51"/>
                <a:gd name="T77" fmla="*/ 15 h 28"/>
                <a:gd name="T78" fmla="*/ 20 w 51"/>
                <a:gd name="T79" fmla="*/ 18 h 28"/>
                <a:gd name="T80" fmla="*/ 18 w 51"/>
                <a:gd name="T81" fmla="*/ 21 h 28"/>
                <a:gd name="T82" fmla="*/ 15 w 51"/>
                <a:gd name="T83" fmla="*/ 22 h 28"/>
                <a:gd name="T84" fmla="*/ 11 w 51"/>
                <a:gd name="T85" fmla="*/ 21 h 28"/>
                <a:gd name="T86" fmla="*/ 8 w 51"/>
                <a:gd name="T87" fmla="*/ 20 h 28"/>
                <a:gd name="T88" fmla="*/ 7 w 51"/>
                <a:gd name="T89" fmla="*/ 17 h 28"/>
                <a:gd name="T90" fmla="*/ 6 w 51"/>
                <a:gd name="T91" fmla="*/ 13 h 28"/>
                <a:gd name="T92" fmla="*/ 6 w 51"/>
                <a:gd name="T93" fmla="*/ 9 h 28"/>
                <a:gd name="T94" fmla="*/ 7 w 51"/>
                <a:gd name="T95" fmla="*/ 5 h 28"/>
                <a:gd name="T96" fmla="*/ 8 w 51"/>
                <a:gd name="T97" fmla="*/ 3 h 28"/>
                <a:gd name="T98" fmla="*/ 9 w 51"/>
                <a:gd name="T99" fmla="*/ 2 h 28"/>
                <a:gd name="T100" fmla="*/ 9 w 51"/>
                <a:gd name="T101" fmla="*/ 1 h 28"/>
                <a:gd name="T102" fmla="*/ 8 w 51"/>
                <a:gd name="T103" fmla="*/ 1 h 28"/>
                <a:gd name="T104" fmla="*/ 7 w 51"/>
                <a:gd name="T105" fmla="*/ 1 h 28"/>
                <a:gd name="T106" fmla="*/ 6 w 51"/>
                <a:gd name="T107" fmla="*/ 1 h 28"/>
                <a:gd name="T108" fmla="*/ 4 w 51"/>
                <a:gd name="T109" fmla="*/ 1 h 28"/>
                <a:gd name="T110" fmla="*/ 3 w 51"/>
                <a:gd name="T111" fmla="*/ 2 h 28"/>
                <a:gd name="T112" fmla="*/ 2 w 51"/>
                <a:gd name="T113" fmla="*/ 3 h 28"/>
                <a:gd name="T114" fmla="*/ 1 w 51"/>
                <a:gd name="T115" fmla="*/ 6 h 28"/>
                <a:gd name="T116" fmla="*/ 0 w 51"/>
                <a:gd name="T117" fmla="*/ 9 h 28"/>
                <a:gd name="T118" fmla="*/ 0 w 51"/>
                <a:gd name="T119" fmla="*/ 14 h 28"/>
                <a:gd name="T120" fmla="*/ 2 w 51"/>
                <a:gd name="T121" fmla="*/ 19 h 28"/>
                <a:gd name="T122" fmla="*/ 5 w 51"/>
                <a:gd name="T123" fmla="*/ 24 h 28"/>
                <a:gd name="T124" fmla="*/ 10 w 51"/>
                <a:gd name="T1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28">
                  <a:moveTo>
                    <a:pt x="10" y="27"/>
                  </a:moveTo>
                  <a:cubicBezTo>
                    <a:pt x="11" y="28"/>
                    <a:pt x="13" y="28"/>
                    <a:pt x="16" y="28"/>
                  </a:cubicBezTo>
                  <a:cubicBezTo>
                    <a:pt x="18" y="28"/>
                    <a:pt x="19" y="27"/>
                    <a:pt x="21" y="27"/>
                  </a:cubicBezTo>
                  <a:cubicBezTo>
                    <a:pt x="22" y="26"/>
                    <a:pt x="23" y="25"/>
                    <a:pt x="24" y="24"/>
                  </a:cubicBezTo>
                  <a:cubicBezTo>
                    <a:pt x="25" y="23"/>
                    <a:pt x="26" y="22"/>
                    <a:pt x="27" y="21"/>
                  </a:cubicBezTo>
                  <a:cubicBezTo>
                    <a:pt x="27" y="19"/>
                    <a:pt x="28" y="18"/>
                    <a:pt x="29" y="17"/>
                  </a:cubicBezTo>
                  <a:cubicBezTo>
                    <a:pt x="29" y="15"/>
                    <a:pt x="30" y="14"/>
                    <a:pt x="30" y="13"/>
                  </a:cubicBezTo>
                  <a:cubicBezTo>
                    <a:pt x="31" y="12"/>
                    <a:pt x="31" y="10"/>
                    <a:pt x="32" y="9"/>
                  </a:cubicBezTo>
                  <a:cubicBezTo>
                    <a:pt x="33" y="8"/>
                    <a:pt x="33" y="8"/>
                    <a:pt x="34" y="7"/>
                  </a:cubicBezTo>
                  <a:cubicBezTo>
                    <a:pt x="35" y="6"/>
                    <a:pt x="36" y="6"/>
                    <a:pt x="38" y="6"/>
                  </a:cubicBezTo>
                  <a:cubicBezTo>
                    <a:pt x="39" y="6"/>
                    <a:pt x="40" y="6"/>
                    <a:pt x="40" y="6"/>
                  </a:cubicBezTo>
                  <a:cubicBezTo>
                    <a:pt x="41" y="6"/>
                    <a:pt x="42" y="7"/>
                    <a:pt x="43" y="7"/>
                  </a:cubicBezTo>
                  <a:cubicBezTo>
                    <a:pt x="43" y="8"/>
                    <a:pt x="44" y="9"/>
                    <a:pt x="44" y="10"/>
                  </a:cubicBezTo>
                  <a:cubicBezTo>
                    <a:pt x="45" y="10"/>
                    <a:pt x="45" y="12"/>
                    <a:pt x="45" y="13"/>
                  </a:cubicBezTo>
                  <a:cubicBezTo>
                    <a:pt x="45" y="14"/>
                    <a:pt x="45" y="15"/>
                    <a:pt x="45" y="16"/>
                  </a:cubicBezTo>
                  <a:cubicBezTo>
                    <a:pt x="45" y="18"/>
                    <a:pt x="44" y="19"/>
                    <a:pt x="44" y="19"/>
                  </a:cubicBezTo>
                  <a:cubicBezTo>
                    <a:pt x="44" y="20"/>
                    <a:pt x="43" y="21"/>
                    <a:pt x="43" y="21"/>
                  </a:cubicBezTo>
                  <a:cubicBezTo>
                    <a:pt x="43" y="22"/>
                    <a:pt x="42" y="22"/>
                    <a:pt x="42" y="23"/>
                  </a:cubicBezTo>
                  <a:cubicBezTo>
                    <a:pt x="42" y="23"/>
                    <a:pt x="43" y="23"/>
                    <a:pt x="43" y="23"/>
                  </a:cubicBezTo>
                  <a:cubicBezTo>
                    <a:pt x="43" y="23"/>
                    <a:pt x="43" y="23"/>
                    <a:pt x="43" y="23"/>
                  </a:cubicBezTo>
                  <a:cubicBezTo>
                    <a:pt x="43" y="23"/>
                    <a:pt x="44" y="23"/>
                    <a:pt x="44" y="23"/>
                  </a:cubicBezTo>
                  <a:cubicBezTo>
                    <a:pt x="44" y="23"/>
                    <a:pt x="45" y="23"/>
                    <a:pt x="45" y="23"/>
                  </a:cubicBezTo>
                  <a:cubicBezTo>
                    <a:pt x="46" y="23"/>
                    <a:pt x="46" y="23"/>
                    <a:pt x="46" y="23"/>
                  </a:cubicBezTo>
                  <a:cubicBezTo>
                    <a:pt x="47" y="23"/>
                    <a:pt x="47" y="23"/>
                    <a:pt x="47" y="23"/>
                  </a:cubicBezTo>
                  <a:cubicBezTo>
                    <a:pt x="47" y="23"/>
                    <a:pt x="48" y="23"/>
                    <a:pt x="48" y="23"/>
                  </a:cubicBezTo>
                  <a:cubicBezTo>
                    <a:pt x="48" y="23"/>
                    <a:pt x="48" y="23"/>
                    <a:pt x="48" y="22"/>
                  </a:cubicBezTo>
                  <a:cubicBezTo>
                    <a:pt x="48" y="22"/>
                    <a:pt x="49" y="22"/>
                    <a:pt x="49" y="21"/>
                  </a:cubicBezTo>
                  <a:cubicBezTo>
                    <a:pt x="49" y="20"/>
                    <a:pt x="50" y="19"/>
                    <a:pt x="50" y="19"/>
                  </a:cubicBezTo>
                  <a:cubicBezTo>
                    <a:pt x="50" y="18"/>
                    <a:pt x="50" y="17"/>
                    <a:pt x="50" y="16"/>
                  </a:cubicBezTo>
                  <a:cubicBezTo>
                    <a:pt x="51" y="15"/>
                    <a:pt x="51" y="14"/>
                    <a:pt x="51" y="13"/>
                  </a:cubicBezTo>
                  <a:cubicBezTo>
                    <a:pt x="50" y="11"/>
                    <a:pt x="50" y="9"/>
                    <a:pt x="49" y="7"/>
                  </a:cubicBezTo>
                  <a:cubicBezTo>
                    <a:pt x="49" y="6"/>
                    <a:pt x="48" y="4"/>
                    <a:pt x="46" y="3"/>
                  </a:cubicBezTo>
                  <a:cubicBezTo>
                    <a:pt x="45" y="2"/>
                    <a:pt x="44" y="1"/>
                    <a:pt x="42" y="1"/>
                  </a:cubicBezTo>
                  <a:cubicBezTo>
                    <a:pt x="41" y="0"/>
                    <a:pt x="39" y="0"/>
                    <a:pt x="37" y="0"/>
                  </a:cubicBezTo>
                  <a:cubicBezTo>
                    <a:pt x="35" y="0"/>
                    <a:pt x="33" y="0"/>
                    <a:pt x="32" y="1"/>
                  </a:cubicBezTo>
                  <a:cubicBezTo>
                    <a:pt x="30" y="2"/>
                    <a:pt x="29" y="3"/>
                    <a:pt x="28" y="4"/>
                  </a:cubicBezTo>
                  <a:cubicBezTo>
                    <a:pt x="27" y="5"/>
                    <a:pt x="26" y="6"/>
                    <a:pt x="26" y="7"/>
                  </a:cubicBezTo>
                  <a:cubicBezTo>
                    <a:pt x="25" y="8"/>
                    <a:pt x="24" y="10"/>
                    <a:pt x="24" y="11"/>
                  </a:cubicBezTo>
                  <a:cubicBezTo>
                    <a:pt x="23" y="12"/>
                    <a:pt x="23" y="13"/>
                    <a:pt x="22" y="15"/>
                  </a:cubicBezTo>
                  <a:cubicBezTo>
                    <a:pt x="22" y="16"/>
                    <a:pt x="21" y="17"/>
                    <a:pt x="20" y="18"/>
                  </a:cubicBezTo>
                  <a:cubicBezTo>
                    <a:pt x="20" y="19"/>
                    <a:pt x="19" y="20"/>
                    <a:pt x="18" y="21"/>
                  </a:cubicBezTo>
                  <a:cubicBezTo>
                    <a:pt x="17" y="21"/>
                    <a:pt x="16" y="22"/>
                    <a:pt x="15" y="22"/>
                  </a:cubicBezTo>
                  <a:cubicBezTo>
                    <a:pt x="13" y="22"/>
                    <a:pt x="12" y="22"/>
                    <a:pt x="11" y="21"/>
                  </a:cubicBezTo>
                  <a:cubicBezTo>
                    <a:pt x="10" y="21"/>
                    <a:pt x="9" y="20"/>
                    <a:pt x="8" y="20"/>
                  </a:cubicBezTo>
                  <a:cubicBezTo>
                    <a:pt x="8" y="19"/>
                    <a:pt x="7" y="18"/>
                    <a:pt x="7" y="17"/>
                  </a:cubicBezTo>
                  <a:cubicBezTo>
                    <a:pt x="6" y="16"/>
                    <a:pt x="6" y="15"/>
                    <a:pt x="6" y="13"/>
                  </a:cubicBezTo>
                  <a:cubicBezTo>
                    <a:pt x="6" y="12"/>
                    <a:pt x="6" y="10"/>
                    <a:pt x="6" y="9"/>
                  </a:cubicBezTo>
                  <a:cubicBezTo>
                    <a:pt x="6" y="8"/>
                    <a:pt x="7" y="6"/>
                    <a:pt x="7" y="5"/>
                  </a:cubicBezTo>
                  <a:cubicBezTo>
                    <a:pt x="8" y="4"/>
                    <a:pt x="8" y="4"/>
                    <a:pt x="8" y="3"/>
                  </a:cubicBezTo>
                  <a:cubicBezTo>
                    <a:pt x="9" y="2"/>
                    <a:pt x="9" y="2"/>
                    <a:pt x="9" y="2"/>
                  </a:cubicBezTo>
                  <a:cubicBezTo>
                    <a:pt x="9" y="1"/>
                    <a:pt x="9" y="1"/>
                    <a:pt x="9" y="1"/>
                  </a:cubicBezTo>
                  <a:cubicBezTo>
                    <a:pt x="9" y="1"/>
                    <a:pt x="9" y="1"/>
                    <a:pt x="8" y="1"/>
                  </a:cubicBezTo>
                  <a:cubicBezTo>
                    <a:pt x="8" y="1"/>
                    <a:pt x="8" y="1"/>
                    <a:pt x="7" y="1"/>
                  </a:cubicBezTo>
                  <a:cubicBezTo>
                    <a:pt x="7" y="1"/>
                    <a:pt x="7" y="1"/>
                    <a:pt x="6" y="1"/>
                  </a:cubicBezTo>
                  <a:cubicBezTo>
                    <a:pt x="5" y="1"/>
                    <a:pt x="5" y="1"/>
                    <a:pt x="4" y="1"/>
                  </a:cubicBezTo>
                  <a:cubicBezTo>
                    <a:pt x="4" y="1"/>
                    <a:pt x="3" y="1"/>
                    <a:pt x="3" y="2"/>
                  </a:cubicBezTo>
                  <a:cubicBezTo>
                    <a:pt x="3" y="2"/>
                    <a:pt x="2" y="2"/>
                    <a:pt x="2" y="3"/>
                  </a:cubicBezTo>
                  <a:cubicBezTo>
                    <a:pt x="2" y="4"/>
                    <a:pt x="1" y="5"/>
                    <a:pt x="1" y="6"/>
                  </a:cubicBezTo>
                  <a:cubicBezTo>
                    <a:pt x="1" y="7"/>
                    <a:pt x="0" y="8"/>
                    <a:pt x="0" y="9"/>
                  </a:cubicBezTo>
                  <a:cubicBezTo>
                    <a:pt x="0" y="11"/>
                    <a:pt x="0" y="12"/>
                    <a:pt x="0" y="14"/>
                  </a:cubicBezTo>
                  <a:cubicBezTo>
                    <a:pt x="0" y="16"/>
                    <a:pt x="1" y="18"/>
                    <a:pt x="2" y="19"/>
                  </a:cubicBezTo>
                  <a:cubicBezTo>
                    <a:pt x="2" y="21"/>
                    <a:pt x="3" y="23"/>
                    <a:pt x="5" y="24"/>
                  </a:cubicBezTo>
                  <a:cubicBezTo>
                    <a:pt x="6" y="25"/>
                    <a:pt x="8" y="26"/>
                    <a:pt x="10" y="2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2" name="Freeform 22"/>
            <p:cNvSpPr>
              <a:spLocks noEditPoints="1"/>
            </p:cNvSpPr>
            <p:nvPr/>
          </p:nvSpPr>
          <p:spPr bwMode="auto">
            <a:xfrm>
              <a:off x="1457171" y="5843904"/>
              <a:ext cx="87521" cy="60171"/>
            </a:xfrm>
            <a:custGeom>
              <a:avLst/>
              <a:gdLst>
                <a:gd name="T0" fmla="*/ 54 w 54"/>
                <a:gd name="T1" fmla="*/ 6 h 37"/>
                <a:gd name="T2" fmla="*/ 54 w 54"/>
                <a:gd name="T3" fmla="*/ 6 h 37"/>
                <a:gd name="T4" fmla="*/ 54 w 54"/>
                <a:gd name="T5" fmla="*/ 4 h 37"/>
                <a:gd name="T6" fmla="*/ 53 w 54"/>
                <a:gd name="T7" fmla="*/ 3 h 37"/>
                <a:gd name="T8" fmla="*/ 53 w 54"/>
                <a:gd name="T9" fmla="*/ 1 h 37"/>
                <a:gd name="T10" fmla="*/ 52 w 54"/>
                <a:gd name="T11" fmla="*/ 0 h 37"/>
                <a:gd name="T12" fmla="*/ 51 w 54"/>
                <a:gd name="T13" fmla="*/ 0 h 37"/>
                <a:gd name="T14" fmla="*/ 50 w 54"/>
                <a:gd name="T15" fmla="*/ 0 h 37"/>
                <a:gd name="T16" fmla="*/ 2 w 54"/>
                <a:gd name="T17" fmla="*/ 1 h 37"/>
                <a:gd name="T18" fmla="*/ 1 w 54"/>
                <a:gd name="T19" fmla="*/ 1 h 37"/>
                <a:gd name="T20" fmla="*/ 0 w 54"/>
                <a:gd name="T21" fmla="*/ 2 h 37"/>
                <a:gd name="T22" fmla="*/ 0 w 54"/>
                <a:gd name="T23" fmla="*/ 3 h 37"/>
                <a:gd name="T24" fmla="*/ 1 w 54"/>
                <a:gd name="T25" fmla="*/ 4 h 37"/>
                <a:gd name="T26" fmla="*/ 2 w 54"/>
                <a:gd name="T27" fmla="*/ 6 h 37"/>
                <a:gd name="T28" fmla="*/ 2 w 54"/>
                <a:gd name="T29" fmla="*/ 7 h 37"/>
                <a:gd name="T30" fmla="*/ 3 w 54"/>
                <a:gd name="T31" fmla="*/ 7 h 37"/>
                <a:gd name="T32" fmla="*/ 3 w 54"/>
                <a:gd name="T33" fmla="*/ 7 h 37"/>
                <a:gd name="T34" fmla="*/ 16 w 54"/>
                <a:gd name="T35" fmla="*/ 6 h 37"/>
                <a:gd name="T36" fmla="*/ 23 w 54"/>
                <a:gd name="T37" fmla="*/ 24 h 37"/>
                <a:gd name="T38" fmla="*/ 14 w 54"/>
                <a:gd name="T39" fmla="*/ 31 h 37"/>
                <a:gd name="T40" fmla="*/ 14 w 54"/>
                <a:gd name="T41" fmla="*/ 32 h 37"/>
                <a:gd name="T42" fmla="*/ 13 w 54"/>
                <a:gd name="T43" fmla="*/ 32 h 37"/>
                <a:gd name="T44" fmla="*/ 14 w 54"/>
                <a:gd name="T45" fmla="*/ 33 h 37"/>
                <a:gd name="T46" fmla="*/ 14 w 54"/>
                <a:gd name="T47" fmla="*/ 35 h 37"/>
                <a:gd name="T48" fmla="*/ 15 w 54"/>
                <a:gd name="T49" fmla="*/ 37 h 37"/>
                <a:gd name="T50" fmla="*/ 16 w 54"/>
                <a:gd name="T51" fmla="*/ 37 h 37"/>
                <a:gd name="T52" fmla="*/ 17 w 54"/>
                <a:gd name="T53" fmla="*/ 37 h 37"/>
                <a:gd name="T54" fmla="*/ 18 w 54"/>
                <a:gd name="T55" fmla="*/ 37 h 37"/>
                <a:gd name="T56" fmla="*/ 54 w 54"/>
                <a:gd name="T57" fmla="*/ 7 h 37"/>
                <a:gd name="T58" fmla="*/ 54 w 54"/>
                <a:gd name="T59" fmla="*/ 6 h 37"/>
                <a:gd name="T60" fmla="*/ 28 w 54"/>
                <a:gd name="T61" fmla="*/ 20 h 37"/>
                <a:gd name="T62" fmla="*/ 21 w 54"/>
                <a:gd name="T63" fmla="*/ 6 h 37"/>
                <a:gd name="T64" fmla="*/ 47 w 54"/>
                <a:gd name="T65" fmla="*/ 5 h 37"/>
                <a:gd name="T66" fmla="*/ 47 w 54"/>
                <a:gd name="T67" fmla="*/ 5 h 37"/>
                <a:gd name="T68" fmla="*/ 28 w 54"/>
                <a:gd name="T6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37">
                  <a:moveTo>
                    <a:pt x="54" y="6"/>
                  </a:moveTo>
                  <a:cubicBezTo>
                    <a:pt x="54" y="6"/>
                    <a:pt x="54" y="6"/>
                    <a:pt x="54" y="6"/>
                  </a:cubicBezTo>
                  <a:cubicBezTo>
                    <a:pt x="54" y="5"/>
                    <a:pt x="54" y="5"/>
                    <a:pt x="54" y="4"/>
                  </a:cubicBezTo>
                  <a:cubicBezTo>
                    <a:pt x="54" y="4"/>
                    <a:pt x="54" y="3"/>
                    <a:pt x="53" y="3"/>
                  </a:cubicBezTo>
                  <a:cubicBezTo>
                    <a:pt x="53" y="2"/>
                    <a:pt x="53" y="1"/>
                    <a:pt x="53" y="1"/>
                  </a:cubicBezTo>
                  <a:cubicBezTo>
                    <a:pt x="52" y="1"/>
                    <a:pt x="52" y="0"/>
                    <a:pt x="52" y="0"/>
                  </a:cubicBezTo>
                  <a:cubicBezTo>
                    <a:pt x="52" y="0"/>
                    <a:pt x="51" y="0"/>
                    <a:pt x="51" y="0"/>
                  </a:cubicBezTo>
                  <a:cubicBezTo>
                    <a:pt x="51" y="0"/>
                    <a:pt x="51" y="0"/>
                    <a:pt x="50" y="0"/>
                  </a:cubicBezTo>
                  <a:cubicBezTo>
                    <a:pt x="2" y="1"/>
                    <a:pt x="2" y="1"/>
                    <a:pt x="2" y="1"/>
                  </a:cubicBezTo>
                  <a:cubicBezTo>
                    <a:pt x="2" y="1"/>
                    <a:pt x="1" y="1"/>
                    <a:pt x="1" y="1"/>
                  </a:cubicBezTo>
                  <a:cubicBezTo>
                    <a:pt x="1" y="2"/>
                    <a:pt x="0" y="2"/>
                    <a:pt x="0" y="2"/>
                  </a:cubicBezTo>
                  <a:cubicBezTo>
                    <a:pt x="0" y="2"/>
                    <a:pt x="0" y="2"/>
                    <a:pt x="0" y="3"/>
                  </a:cubicBezTo>
                  <a:cubicBezTo>
                    <a:pt x="0" y="3"/>
                    <a:pt x="1" y="4"/>
                    <a:pt x="1" y="4"/>
                  </a:cubicBezTo>
                  <a:cubicBezTo>
                    <a:pt x="1" y="5"/>
                    <a:pt x="1" y="5"/>
                    <a:pt x="2" y="6"/>
                  </a:cubicBezTo>
                  <a:cubicBezTo>
                    <a:pt x="2" y="6"/>
                    <a:pt x="2" y="6"/>
                    <a:pt x="2" y="7"/>
                  </a:cubicBezTo>
                  <a:cubicBezTo>
                    <a:pt x="2" y="7"/>
                    <a:pt x="3" y="7"/>
                    <a:pt x="3" y="7"/>
                  </a:cubicBezTo>
                  <a:cubicBezTo>
                    <a:pt x="3" y="7"/>
                    <a:pt x="3" y="7"/>
                    <a:pt x="3" y="7"/>
                  </a:cubicBezTo>
                  <a:cubicBezTo>
                    <a:pt x="16" y="6"/>
                    <a:pt x="16" y="6"/>
                    <a:pt x="16" y="6"/>
                  </a:cubicBezTo>
                  <a:cubicBezTo>
                    <a:pt x="23" y="24"/>
                    <a:pt x="23" y="24"/>
                    <a:pt x="23" y="24"/>
                  </a:cubicBezTo>
                  <a:cubicBezTo>
                    <a:pt x="14" y="31"/>
                    <a:pt x="14" y="31"/>
                    <a:pt x="14" y="31"/>
                  </a:cubicBezTo>
                  <a:cubicBezTo>
                    <a:pt x="14" y="32"/>
                    <a:pt x="14" y="32"/>
                    <a:pt x="14" y="32"/>
                  </a:cubicBezTo>
                  <a:cubicBezTo>
                    <a:pt x="14" y="32"/>
                    <a:pt x="13" y="32"/>
                    <a:pt x="13" y="32"/>
                  </a:cubicBezTo>
                  <a:cubicBezTo>
                    <a:pt x="13" y="33"/>
                    <a:pt x="14" y="33"/>
                    <a:pt x="14" y="33"/>
                  </a:cubicBezTo>
                  <a:cubicBezTo>
                    <a:pt x="14" y="34"/>
                    <a:pt x="14" y="34"/>
                    <a:pt x="14" y="35"/>
                  </a:cubicBezTo>
                  <a:cubicBezTo>
                    <a:pt x="15" y="36"/>
                    <a:pt x="15" y="36"/>
                    <a:pt x="15" y="37"/>
                  </a:cubicBezTo>
                  <a:cubicBezTo>
                    <a:pt x="15" y="37"/>
                    <a:pt x="16" y="37"/>
                    <a:pt x="16" y="37"/>
                  </a:cubicBezTo>
                  <a:cubicBezTo>
                    <a:pt x="16" y="37"/>
                    <a:pt x="16" y="37"/>
                    <a:pt x="17" y="37"/>
                  </a:cubicBezTo>
                  <a:cubicBezTo>
                    <a:pt x="17" y="37"/>
                    <a:pt x="17" y="37"/>
                    <a:pt x="18" y="37"/>
                  </a:cubicBezTo>
                  <a:cubicBezTo>
                    <a:pt x="54" y="7"/>
                    <a:pt x="54" y="7"/>
                    <a:pt x="54" y="7"/>
                  </a:cubicBezTo>
                  <a:cubicBezTo>
                    <a:pt x="54" y="7"/>
                    <a:pt x="54" y="7"/>
                    <a:pt x="54" y="6"/>
                  </a:cubicBezTo>
                  <a:close/>
                  <a:moveTo>
                    <a:pt x="28" y="20"/>
                  </a:moveTo>
                  <a:cubicBezTo>
                    <a:pt x="21" y="6"/>
                    <a:pt x="21" y="6"/>
                    <a:pt x="21" y="6"/>
                  </a:cubicBezTo>
                  <a:cubicBezTo>
                    <a:pt x="47" y="5"/>
                    <a:pt x="47" y="5"/>
                    <a:pt x="47" y="5"/>
                  </a:cubicBezTo>
                  <a:cubicBezTo>
                    <a:pt x="47" y="5"/>
                    <a:pt x="47" y="5"/>
                    <a:pt x="47" y="5"/>
                  </a:cubicBezTo>
                  <a:lnTo>
                    <a:pt x="28" y="2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3" name="Freeform 23"/>
            <p:cNvSpPr/>
            <p:nvPr/>
          </p:nvSpPr>
          <p:spPr bwMode="auto">
            <a:xfrm>
              <a:off x="1554265" y="5946468"/>
              <a:ext cx="82735" cy="75214"/>
            </a:xfrm>
            <a:custGeom>
              <a:avLst/>
              <a:gdLst>
                <a:gd name="T0" fmla="*/ 38 w 51"/>
                <a:gd name="T1" fmla="*/ 32 h 46"/>
                <a:gd name="T2" fmla="*/ 38 w 51"/>
                <a:gd name="T3" fmla="*/ 31 h 46"/>
                <a:gd name="T4" fmla="*/ 37 w 51"/>
                <a:gd name="T5" fmla="*/ 31 h 46"/>
                <a:gd name="T6" fmla="*/ 37 w 51"/>
                <a:gd name="T7" fmla="*/ 30 h 46"/>
                <a:gd name="T8" fmla="*/ 26 w 51"/>
                <a:gd name="T9" fmla="*/ 20 h 46"/>
                <a:gd name="T10" fmla="*/ 25 w 51"/>
                <a:gd name="T11" fmla="*/ 20 h 46"/>
                <a:gd name="T12" fmla="*/ 25 w 51"/>
                <a:gd name="T13" fmla="*/ 20 h 46"/>
                <a:gd name="T14" fmla="*/ 24 w 51"/>
                <a:gd name="T15" fmla="*/ 20 h 46"/>
                <a:gd name="T16" fmla="*/ 23 w 51"/>
                <a:gd name="T17" fmla="*/ 21 h 46"/>
                <a:gd name="T18" fmla="*/ 22 w 51"/>
                <a:gd name="T19" fmla="*/ 22 h 46"/>
                <a:gd name="T20" fmla="*/ 22 w 51"/>
                <a:gd name="T21" fmla="*/ 23 h 46"/>
                <a:gd name="T22" fmla="*/ 30 w 51"/>
                <a:gd name="T23" fmla="*/ 31 h 46"/>
                <a:gd name="T24" fmla="*/ 20 w 51"/>
                <a:gd name="T25" fmla="*/ 40 h 46"/>
                <a:gd name="T26" fmla="*/ 16 w 51"/>
                <a:gd name="T27" fmla="*/ 38 h 46"/>
                <a:gd name="T28" fmla="*/ 12 w 51"/>
                <a:gd name="T29" fmla="*/ 36 h 46"/>
                <a:gd name="T30" fmla="*/ 8 w 51"/>
                <a:gd name="T31" fmla="*/ 31 h 46"/>
                <a:gd name="T32" fmla="*/ 7 w 51"/>
                <a:gd name="T33" fmla="*/ 25 h 46"/>
                <a:gd name="T34" fmla="*/ 9 w 51"/>
                <a:gd name="T35" fmla="*/ 18 h 46"/>
                <a:gd name="T36" fmla="*/ 13 w 51"/>
                <a:gd name="T37" fmla="*/ 12 h 46"/>
                <a:gd name="T38" fmla="*/ 20 w 51"/>
                <a:gd name="T39" fmla="*/ 8 h 46"/>
                <a:gd name="T40" fmla="*/ 26 w 51"/>
                <a:gd name="T41" fmla="*/ 6 h 46"/>
                <a:gd name="T42" fmla="*/ 33 w 51"/>
                <a:gd name="T43" fmla="*/ 6 h 46"/>
                <a:gd name="T44" fmla="*/ 39 w 51"/>
                <a:gd name="T45" fmla="*/ 10 h 46"/>
                <a:gd name="T46" fmla="*/ 43 w 51"/>
                <a:gd name="T47" fmla="*/ 14 h 46"/>
                <a:gd name="T48" fmla="*/ 45 w 51"/>
                <a:gd name="T49" fmla="*/ 18 h 46"/>
                <a:gd name="T50" fmla="*/ 46 w 51"/>
                <a:gd name="T51" fmla="*/ 21 h 46"/>
                <a:gd name="T52" fmla="*/ 47 w 51"/>
                <a:gd name="T53" fmla="*/ 22 h 46"/>
                <a:gd name="T54" fmla="*/ 47 w 51"/>
                <a:gd name="T55" fmla="*/ 23 h 46"/>
                <a:gd name="T56" fmla="*/ 48 w 51"/>
                <a:gd name="T57" fmla="*/ 22 h 46"/>
                <a:gd name="T58" fmla="*/ 49 w 51"/>
                <a:gd name="T59" fmla="*/ 22 h 46"/>
                <a:gd name="T60" fmla="*/ 49 w 51"/>
                <a:gd name="T61" fmla="*/ 21 h 46"/>
                <a:gd name="T62" fmla="*/ 51 w 51"/>
                <a:gd name="T63" fmla="*/ 20 h 46"/>
                <a:gd name="T64" fmla="*/ 51 w 51"/>
                <a:gd name="T65" fmla="*/ 19 h 46"/>
                <a:gd name="T66" fmla="*/ 50 w 51"/>
                <a:gd name="T67" fmla="*/ 17 h 46"/>
                <a:gd name="T68" fmla="*/ 49 w 51"/>
                <a:gd name="T69" fmla="*/ 14 h 46"/>
                <a:gd name="T70" fmla="*/ 47 w 51"/>
                <a:gd name="T71" fmla="*/ 10 h 46"/>
                <a:gd name="T72" fmla="*/ 43 w 51"/>
                <a:gd name="T73" fmla="*/ 6 h 46"/>
                <a:gd name="T74" fmla="*/ 35 w 51"/>
                <a:gd name="T75" fmla="*/ 1 h 46"/>
                <a:gd name="T76" fmla="*/ 26 w 51"/>
                <a:gd name="T77" fmla="*/ 0 h 46"/>
                <a:gd name="T78" fmla="*/ 17 w 51"/>
                <a:gd name="T79" fmla="*/ 2 h 46"/>
                <a:gd name="T80" fmla="*/ 8 w 51"/>
                <a:gd name="T81" fmla="*/ 8 h 46"/>
                <a:gd name="T82" fmla="*/ 2 w 51"/>
                <a:gd name="T83" fmla="*/ 16 h 46"/>
                <a:gd name="T84" fmla="*/ 0 w 51"/>
                <a:gd name="T85" fmla="*/ 24 h 46"/>
                <a:gd name="T86" fmla="*/ 2 w 51"/>
                <a:gd name="T87" fmla="*/ 32 h 46"/>
                <a:gd name="T88" fmla="*/ 8 w 51"/>
                <a:gd name="T89" fmla="*/ 39 h 46"/>
                <a:gd name="T90" fmla="*/ 11 w 51"/>
                <a:gd name="T91" fmla="*/ 42 h 46"/>
                <a:gd name="T92" fmla="*/ 14 w 51"/>
                <a:gd name="T93" fmla="*/ 44 h 46"/>
                <a:gd name="T94" fmla="*/ 18 w 51"/>
                <a:gd name="T95" fmla="*/ 45 h 46"/>
                <a:gd name="T96" fmla="*/ 21 w 51"/>
                <a:gd name="T97" fmla="*/ 46 h 46"/>
                <a:gd name="T98" fmla="*/ 22 w 51"/>
                <a:gd name="T99" fmla="*/ 46 h 46"/>
                <a:gd name="T100" fmla="*/ 24 w 51"/>
                <a:gd name="T101" fmla="*/ 45 h 46"/>
                <a:gd name="T102" fmla="*/ 37 w 51"/>
                <a:gd name="T103" fmla="*/ 33 h 46"/>
                <a:gd name="T104" fmla="*/ 38 w 51"/>
                <a:gd name="T10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 h="46">
                  <a:moveTo>
                    <a:pt x="38" y="32"/>
                  </a:moveTo>
                  <a:cubicBezTo>
                    <a:pt x="38" y="32"/>
                    <a:pt x="38" y="32"/>
                    <a:pt x="38" y="31"/>
                  </a:cubicBezTo>
                  <a:cubicBezTo>
                    <a:pt x="38" y="31"/>
                    <a:pt x="38" y="31"/>
                    <a:pt x="37" y="31"/>
                  </a:cubicBezTo>
                  <a:cubicBezTo>
                    <a:pt x="37" y="30"/>
                    <a:pt x="37" y="30"/>
                    <a:pt x="37" y="30"/>
                  </a:cubicBezTo>
                  <a:cubicBezTo>
                    <a:pt x="26" y="20"/>
                    <a:pt x="26" y="20"/>
                    <a:pt x="26" y="20"/>
                  </a:cubicBezTo>
                  <a:cubicBezTo>
                    <a:pt x="26" y="20"/>
                    <a:pt x="25" y="20"/>
                    <a:pt x="25" y="20"/>
                  </a:cubicBezTo>
                  <a:cubicBezTo>
                    <a:pt x="25" y="20"/>
                    <a:pt x="25" y="20"/>
                    <a:pt x="25" y="20"/>
                  </a:cubicBezTo>
                  <a:cubicBezTo>
                    <a:pt x="24" y="20"/>
                    <a:pt x="24" y="20"/>
                    <a:pt x="24" y="20"/>
                  </a:cubicBezTo>
                  <a:cubicBezTo>
                    <a:pt x="24" y="20"/>
                    <a:pt x="23" y="21"/>
                    <a:pt x="23" y="21"/>
                  </a:cubicBezTo>
                  <a:cubicBezTo>
                    <a:pt x="22" y="22"/>
                    <a:pt x="22" y="22"/>
                    <a:pt x="22" y="22"/>
                  </a:cubicBezTo>
                  <a:cubicBezTo>
                    <a:pt x="22" y="23"/>
                    <a:pt x="22" y="23"/>
                    <a:pt x="22" y="23"/>
                  </a:cubicBezTo>
                  <a:cubicBezTo>
                    <a:pt x="30" y="31"/>
                    <a:pt x="30" y="31"/>
                    <a:pt x="30" y="31"/>
                  </a:cubicBezTo>
                  <a:cubicBezTo>
                    <a:pt x="20" y="40"/>
                    <a:pt x="20" y="40"/>
                    <a:pt x="20" y="40"/>
                  </a:cubicBezTo>
                  <a:cubicBezTo>
                    <a:pt x="19" y="40"/>
                    <a:pt x="18" y="39"/>
                    <a:pt x="16" y="38"/>
                  </a:cubicBezTo>
                  <a:cubicBezTo>
                    <a:pt x="15" y="38"/>
                    <a:pt x="14" y="37"/>
                    <a:pt x="12" y="36"/>
                  </a:cubicBezTo>
                  <a:cubicBezTo>
                    <a:pt x="11" y="34"/>
                    <a:pt x="9" y="33"/>
                    <a:pt x="8" y="31"/>
                  </a:cubicBezTo>
                  <a:cubicBezTo>
                    <a:pt x="7" y="29"/>
                    <a:pt x="7" y="27"/>
                    <a:pt x="7" y="25"/>
                  </a:cubicBezTo>
                  <a:cubicBezTo>
                    <a:pt x="7" y="23"/>
                    <a:pt x="8" y="20"/>
                    <a:pt x="9" y="18"/>
                  </a:cubicBezTo>
                  <a:cubicBezTo>
                    <a:pt x="10" y="16"/>
                    <a:pt x="11" y="14"/>
                    <a:pt x="13" y="12"/>
                  </a:cubicBezTo>
                  <a:cubicBezTo>
                    <a:pt x="15" y="10"/>
                    <a:pt x="17" y="9"/>
                    <a:pt x="20" y="8"/>
                  </a:cubicBezTo>
                  <a:cubicBezTo>
                    <a:pt x="22" y="6"/>
                    <a:pt x="24" y="6"/>
                    <a:pt x="26" y="6"/>
                  </a:cubicBezTo>
                  <a:cubicBezTo>
                    <a:pt x="29" y="5"/>
                    <a:pt x="31" y="6"/>
                    <a:pt x="33" y="6"/>
                  </a:cubicBezTo>
                  <a:cubicBezTo>
                    <a:pt x="35" y="7"/>
                    <a:pt x="38" y="8"/>
                    <a:pt x="39" y="10"/>
                  </a:cubicBezTo>
                  <a:cubicBezTo>
                    <a:pt x="41" y="11"/>
                    <a:pt x="42" y="13"/>
                    <a:pt x="43" y="14"/>
                  </a:cubicBezTo>
                  <a:cubicBezTo>
                    <a:pt x="44" y="16"/>
                    <a:pt x="45" y="17"/>
                    <a:pt x="45" y="18"/>
                  </a:cubicBezTo>
                  <a:cubicBezTo>
                    <a:pt x="46" y="19"/>
                    <a:pt x="46" y="20"/>
                    <a:pt x="46" y="21"/>
                  </a:cubicBezTo>
                  <a:cubicBezTo>
                    <a:pt x="46" y="22"/>
                    <a:pt x="46" y="22"/>
                    <a:pt x="47" y="22"/>
                  </a:cubicBezTo>
                  <a:cubicBezTo>
                    <a:pt x="47" y="22"/>
                    <a:pt x="47" y="22"/>
                    <a:pt x="47" y="23"/>
                  </a:cubicBezTo>
                  <a:cubicBezTo>
                    <a:pt x="47" y="23"/>
                    <a:pt x="47" y="23"/>
                    <a:pt x="48" y="22"/>
                  </a:cubicBezTo>
                  <a:cubicBezTo>
                    <a:pt x="48" y="22"/>
                    <a:pt x="48" y="22"/>
                    <a:pt x="49" y="22"/>
                  </a:cubicBezTo>
                  <a:cubicBezTo>
                    <a:pt x="49" y="22"/>
                    <a:pt x="49" y="22"/>
                    <a:pt x="49" y="21"/>
                  </a:cubicBezTo>
                  <a:cubicBezTo>
                    <a:pt x="50" y="21"/>
                    <a:pt x="50" y="20"/>
                    <a:pt x="51" y="20"/>
                  </a:cubicBezTo>
                  <a:cubicBezTo>
                    <a:pt x="51" y="19"/>
                    <a:pt x="51" y="19"/>
                    <a:pt x="51" y="19"/>
                  </a:cubicBezTo>
                  <a:cubicBezTo>
                    <a:pt x="51" y="18"/>
                    <a:pt x="51" y="18"/>
                    <a:pt x="50" y="17"/>
                  </a:cubicBezTo>
                  <a:cubicBezTo>
                    <a:pt x="50" y="16"/>
                    <a:pt x="50" y="15"/>
                    <a:pt x="49" y="14"/>
                  </a:cubicBezTo>
                  <a:cubicBezTo>
                    <a:pt x="49" y="13"/>
                    <a:pt x="48" y="11"/>
                    <a:pt x="47" y="10"/>
                  </a:cubicBezTo>
                  <a:cubicBezTo>
                    <a:pt x="46" y="9"/>
                    <a:pt x="45" y="8"/>
                    <a:pt x="43" y="6"/>
                  </a:cubicBezTo>
                  <a:cubicBezTo>
                    <a:pt x="41" y="4"/>
                    <a:pt x="38" y="2"/>
                    <a:pt x="35" y="1"/>
                  </a:cubicBezTo>
                  <a:cubicBezTo>
                    <a:pt x="32" y="0"/>
                    <a:pt x="29" y="0"/>
                    <a:pt x="26" y="0"/>
                  </a:cubicBezTo>
                  <a:cubicBezTo>
                    <a:pt x="23" y="0"/>
                    <a:pt x="20" y="1"/>
                    <a:pt x="17" y="2"/>
                  </a:cubicBezTo>
                  <a:cubicBezTo>
                    <a:pt x="14" y="3"/>
                    <a:pt x="11" y="5"/>
                    <a:pt x="8" y="8"/>
                  </a:cubicBezTo>
                  <a:cubicBezTo>
                    <a:pt x="6" y="10"/>
                    <a:pt x="4" y="13"/>
                    <a:pt x="2" y="16"/>
                  </a:cubicBezTo>
                  <a:cubicBezTo>
                    <a:pt x="1" y="18"/>
                    <a:pt x="0" y="21"/>
                    <a:pt x="0" y="24"/>
                  </a:cubicBezTo>
                  <a:cubicBezTo>
                    <a:pt x="0" y="26"/>
                    <a:pt x="1" y="29"/>
                    <a:pt x="2" y="32"/>
                  </a:cubicBezTo>
                  <a:cubicBezTo>
                    <a:pt x="4" y="35"/>
                    <a:pt x="6" y="37"/>
                    <a:pt x="8" y="39"/>
                  </a:cubicBezTo>
                  <a:cubicBezTo>
                    <a:pt x="9" y="40"/>
                    <a:pt x="10" y="41"/>
                    <a:pt x="11" y="42"/>
                  </a:cubicBezTo>
                  <a:cubicBezTo>
                    <a:pt x="12" y="42"/>
                    <a:pt x="13" y="43"/>
                    <a:pt x="14" y="44"/>
                  </a:cubicBezTo>
                  <a:cubicBezTo>
                    <a:pt x="15" y="44"/>
                    <a:pt x="17" y="45"/>
                    <a:pt x="18" y="45"/>
                  </a:cubicBezTo>
                  <a:cubicBezTo>
                    <a:pt x="19" y="46"/>
                    <a:pt x="20" y="46"/>
                    <a:pt x="21" y="46"/>
                  </a:cubicBezTo>
                  <a:cubicBezTo>
                    <a:pt x="21" y="46"/>
                    <a:pt x="22" y="46"/>
                    <a:pt x="22" y="46"/>
                  </a:cubicBezTo>
                  <a:cubicBezTo>
                    <a:pt x="23" y="46"/>
                    <a:pt x="23" y="46"/>
                    <a:pt x="24" y="45"/>
                  </a:cubicBezTo>
                  <a:cubicBezTo>
                    <a:pt x="37" y="33"/>
                    <a:pt x="37" y="33"/>
                    <a:pt x="37" y="33"/>
                  </a:cubicBezTo>
                  <a:cubicBezTo>
                    <a:pt x="37" y="33"/>
                    <a:pt x="37" y="32"/>
                    <a:pt x="38" y="3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4" name="Freeform 24"/>
            <p:cNvSpPr/>
            <p:nvPr/>
          </p:nvSpPr>
          <p:spPr bwMode="auto">
            <a:xfrm>
              <a:off x="1439394" y="5762536"/>
              <a:ext cx="88889" cy="67009"/>
            </a:xfrm>
            <a:custGeom>
              <a:avLst/>
              <a:gdLst>
                <a:gd name="T0" fmla="*/ 55 w 55"/>
                <a:gd name="T1" fmla="*/ 32 h 41"/>
                <a:gd name="T2" fmla="*/ 55 w 55"/>
                <a:gd name="T3" fmla="*/ 31 h 41"/>
                <a:gd name="T4" fmla="*/ 55 w 55"/>
                <a:gd name="T5" fmla="*/ 30 h 41"/>
                <a:gd name="T6" fmla="*/ 55 w 55"/>
                <a:gd name="T7" fmla="*/ 29 h 41"/>
                <a:gd name="T8" fmla="*/ 54 w 55"/>
                <a:gd name="T9" fmla="*/ 27 h 41"/>
                <a:gd name="T10" fmla="*/ 54 w 55"/>
                <a:gd name="T11" fmla="*/ 27 h 41"/>
                <a:gd name="T12" fmla="*/ 53 w 55"/>
                <a:gd name="T13" fmla="*/ 26 h 41"/>
                <a:gd name="T14" fmla="*/ 53 w 55"/>
                <a:gd name="T15" fmla="*/ 26 h 41"/>
                <a:gd name="T16" fmla="*/ 34 w 55"/>
                <a:gd name="T17" fmla="*/ 30 h 41"/>
                <a:gd name="T18" fmla="*/ 29 w 55"/>
                <a:gd name="T19" fmla="*/ 10 h 41"/>
                <a:gd name="T20" fmla="*/ 48 w 55"/>
                <a:gd name="T21" fmla="*/ 6 h 41"/>
                <a:gd name="T22" fmla="*/ 49 w 55"/>
                <a:gd name="T23" fmla="*/ 6 h 41"/>
                <a:gd name="T24" fmla="*/ 49 w 55"/>
                <a:gd name="T25" fmla="*/ 5 h 41"/>
                <a:gd name="T26" fmla="*/ 49 w 55"/>
                <a:gd name="T27" fmla="*/ 4 h 41"/>
                <a:gd name="T28" fmla="*/ 49 w 55"/>
                <a:gd name="T29" fmla="*/ 3 h 41"/>
                <a:gd name="T30" fmla="*/ 48 w 55"/>
                <a:gd name="T31" fmla="*/ 2 h 41"/>
                <a:gd name="T32" fmla="*/ 48 w 55"/>
                <a:gd name="T33" fmla="*/ 1 h 41"/>
                <a:gd name="T34" fmla="*/ 47 w 55"/>
                <a:gd name="T35" fmla="*/ 0 h 41"/>
                <a:gd name="T36" fmla="*/ 47 w 55"/>
                <a:gd name="T37" fmla="*/ 0 h 41"/>
                <a:gd name="T38" fmla="*/ 1 w 55"/>
                <a:gd name="T39" fmla="*/ 9 h 41"/>
                <a:gd name="T40" fmla="*/ 1 w 55"/>
                <a:gd name="T41" fmla="*/ 10 h 41"/>
                <a:gd name="T42" fmla="*/ 0 w 55"/>
                <a:gd name="T43" fmla="*/ 10 h 41"/>
                <a:gd name="T44" fmla="*/ 0 w 55"/>
                <a:gd name="T45" fmla="*/ 11 h 41"/>
                <a:gd name="T46" fmla="*/ 1 w 55"/>
                <a:gd name="T47" fmla="*/ 12 h 41"/>
                <a:gd name="T48" fmla="*/ 1 w 55"/>
                <a:gd name="T49" fmla="*/ 14 h 41"/>
                <a:gd name="T50" fmla="*/ 1 w 55"/>
                <a:gd name="T51" fmla="*/ 15 h 41"/>
                <a:gd name="T52" fmla="*/ 2 w 55"/>
                <a:gd name="T53" fmla="*/ 15 h 41"/>
                <a:gd name="T54" fmla="*/ 2 w 55"/>
                <a:gd name="T55" fmla="*/ 15 h 41"/>
                <a:gd name="T56" fmla="*/ 24 w 55"/>
                <a:gd name="T57" fmla="*/ 11 h 41"/>
                <a:gd name="T58" fmla="*/ 28 w 55"/>
                <a:gd name="T59" fmla="*/ 31 h 41"/>
                <a:gd name="T60" fmla="*/ 7 w 55"/>
                <a:gd name="T61" fmla="*/ 35 h 41"/>
                <a:gd name="T62" fmla="*/ 7 w 55"/>
                <a:gd name="T63" fmla="*/ 35 h 41"/>
                <a:gd name="T64" fmla="*/ 6 w 55"/>
                <a:gd name="T65" fmla="*/ 36 h 41"/>
                <a:gd name="T66" fmla="*/ 6 w 55"/>
                <a:gd name="T67" fmla="*/ 37 h 41"/>
                <a:gd name="T68" fmla="*/ 7 w 55"/>
                <a:gd name="T69" fmla="*/ 38 h 41"/>
                <a:gd name="T70" fmla="*/ 7 w 55"/>
                <a:gd name="T71" fmla="*/ 40 h 41"/>
                <a:gd name="T72" fmla="*/ 7 w 55"/>
                <a:gd name="T73" fmla="*/ 41 h 41"/>
                <a:gd name="T74" fmla="*/ 8 w 55"/>
                <a:gd name="T75" fmla="*/ 41 h 41"/>
                <a:gd name="T76" fmla="*/ 8 w 55"/>
                <a:gd name="T77" fmla="*/ 41 h 41"/>
                <a:gd name="T78" fmla="*/ 54 w 55"/>
                <a:gd name="T79" fmla="*/ 32 h 41"/>
                <a:gd name="T80" fmla="*/ 55 w 55"/>
                <a:gd name="T8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1">
                  <a:moveTo>
                    <a:pt x="55" y="32"/>
                  </a:moveTo>
                  <a:cubicBezTo>
                    <a:pt x="55" y="32"/>
                    <a:pt x="55" y="31"/>
                    <a:pt x="55" y="31"/>
                  </a:cubicBezTo>
                  <a:cubicBezTo>
                    <a:pt x="55" y="31"/>
                    <a:pt x="55" y="31"/>
                    <a:pt x="55" y="30"/>
                  </a:cubicBezTo>
                  <a:cubicBezTo>
                    <a:pt x="55" y="30"/>
                    <a:pt x="55" y="29"/>
                    <a:pt x="55" y="29"/>
                  </a:cubicBezTo>
                  <a:cubicBezTo>
                    <a:pt x="55" y="28"/>
                    <a:pt x="54" y="28"/>
                    <a:pt x="54" y="27"/>
                  </a:cubicBezTo>
                  <a:cubicBezTo>
                    <a:pt x="54" y="27"/>
                    <a:pt x="54" y="27"/>
                    <a:pt x="54" y="27"/>
                  </a:cubicBezTo>
                  <a:cubicBezTo>
                    <a:pt x="54" y="26"/>
                    <a:pt x="54" y="26"/>
                    <a:pt x="53" y="26"/>
                  </a:cubicBezTo>
                  <a:cubicBezTo>
                    <a:pt x="53" y="26"/>
                    <a:pt x="53" y="26"/>
                    <a:pt x="53" y="26"/>
                  </a:cubicBezTo>
                  <a:cubicBezTo>
                    <a:pt x="34" y="30"/>
                    <a:pt x="34" y="30"/>
                    <a:pt x="34" y="30"/>
                  </a:cubicBezTo>
                  <a:cubicBezTo>
                    <a:pt x="29" y="10"/>
                    <a:pt x="29" y="10"/>
                    <a:pt x="29" y="10"/>
                  </a:cubicBezTo>
                  <a:cubicBezTo>
                    <a:pt x="48" y="6"/>
                    <a:pt x="48" y="6"/>
                    <a:pt x="48" y="6"/>
                  </a:cubicBezTo>
                  <a:cubicBezTo>
                    <a:pt x="48" y="6"/>
                    <a:pt x="49" y="6"/>
                    <a:pt x="49" y="6"/>
                  </a:cubicBezTo>
                  <a:cubicBezTo>
                    <a:pt x="49" y="6"/>
                    <a:pt x="49" y="6"/>
                    <a:pt x="49" y="5"/>
                  </a:cubicBezTo>
                  <a:cubicBezTo>
                    <a:pt x="49" y="5"/>
                    <a:pt x="49" y="5"/>
                    <a:pt x="49" y="4"/>
                  </a:cubicBezTo>
                  <a:cubicBezTo>
                    <a:pt x="49" y="4"/>
                    <a:pt x="49" y="4"/>
                    <a:pt x="49" y="3"/>
                  </a:cubicBezTo>
                  <a:cubicBezTo>
                    <a:pt x="49" y="2"/>
                    <a:pt x="49" y="2"/>
                    <a:pt x="48" y="2"/>
                  </a:cubicBezTo>
                  <a:cubicBezTo>
                    <a:pt x="48" y="1"/>
                    <a:pt x="48" y="1"/>
                    <a:pt x="48" y="1"/>
                  </a:cubicBezTo>
                  <a:cubicBezTo>
                    <a:pt x="48" y="1"/>
                    <a:pt x="48" y="0"/>
                    <a:pt x="47" y="0"/>
                  </a:cubicBezTo>
                  <a:cubicBezTo>
                    <a:pt x="47" y="0"/>
                    <a:pt x="47" y="0"/>
                    <a:pt x="47" y="0"/>
                  </a:cubicBezTo>
                  <a:cubicBezTo>
                    <a:pt x="1" y="9"/>
                    <a:pt x="1" y="9"/>
                    <a:pt x="1" y="9"/>
                  </a:cubicBezTo>
                  <a:cubicBezTo>
                    <a:pt x="1" y="9"/>
                    <a:pt x="1" y="9"/>
                    <a:pt x="1" y="10"/>
                  </a:cubicBezTo>
                  <a:cubicBezTo>
                    <a:pt x="0" y="10"/>
                    <a:pt x="0" y="10"/>
                    <a:pt x="0" y="10"/>
                  </a:cubicBezTo>
                  <a:cubicBezTo>
                    <a:pt x="0" y="10"/>
                    <a:pt x="0" y="11"/>
                    <a:pt x="0" y="11"/>
                  </a:cubicBezTo>
                  <a:cubicBezTo>
                    <a:pt x="0" y="11"/>
                    <a:pt x="0" y="12"/>
                    <a:pt x="1" y="12"/>
                  </a:cubicBezTo>
                  <a:cubicBezTo>
                    <a:pt x="1" y="13"/>
                    <a:pt x="1" y="13"/>
                    <a:pt x="1" y="14"/>
                  </a:cubicBezTo>
                  <a:cubicBezTo>
                    <a:pt x="1" y="14"/>
                    <a:pt x="1" y="15"/>
                    <a:pt x="1" y="15"/>
                  </a:cubicBezTo>
                  <a:cubicBezTo>
                    <a:pt x="2" y="15"/>
                    <a:pt x="2" y="15"/>
                    <a:pt x="2" y="15"/>
                  </a:cubicBezTo>
                  <a:cubicBezTo>
                    <a:pt x="2" y="15"/>
                    <a:pt x="2" y="15"/>
                    <a:pt x="2" y="15"/>
                  </a:cubicBezTo>
                  <a:cubicBezTo>
                    <a:pt x="24" y="11"/>
                    <a:pt x="24" y="11"/>
                    <a:pt x="24" y="11"/>
                  </a:cubicBezTo>
                  <a:cubicBezTo>
                    <a:pt x="28" y="31"/>
                    <a:pt x="28" y="31"/>
                    <a:pt x="28" y="31"/>
                  </a:cubicBezTo>
                  <a:cubicBezTo>
                    <a:pt x="7" y="35"/>
                    <a:pt x="7" y="35"/>
                    <a:pt x="7" y="35"/>
                  </a:cubicBezTo>
                  <a:cubicBezTo>
                    <a:pt x="7" y="35"/>
                    <a:pt x="7" y="35"/>
                    <a:pt x="7" y="35"/>
                  </a:cubicBezTo>
                  <a:cubicBezTo>
                    <a:pt x="6" y="36"/>
                    <a:pt x="6" y="36"/>
                    <a:pt x="6" y="36"/>
                  </a:cubicBezTo>
                  <a:cubicBezTo>
                    <a:pt x="6" y="36"/>
                    <a:pt x="6" y="36"/>
                    <a:pt x="6" y="37"/>
                  </a:cubicBezTo>
                  <a:cubicBezTo>
                    <a:pt x="6" y="37"/>
                    <a:pt x="6" y="38"/>
                    <a:pt x="7" y="38"/>
                  </a:cubicBezTo>
                  <a:cubicBezTo>
                    <a:pt x="7" y="39"/>
                    <a:pt x="7" y="39"/>
                    <a:pt x="7" y="40"/>
                  </a:cubicBezTo>
                  <a:cubicBezTo>
                    <a:pt x="7" y="40"/>
                    <a:pt x="7" y="40"/>
                    <a:pt x="7" y="41"/>
                  </a:cubicBezTo>
                  <a:cubicBezTo>
                    <a:pt x="8" y="41"/>
                    <a:pt x="8" y="41"/>
                    <a:pt x="8" y="41"/>
                  </a:cubicBezTo>
                  <a:cubicBezTo>
                    <a:pt x="8" y="41"/>
                    <a:pt x="8" y="41"/>
                    <a:pt x="8" y="41"/>
                  </a:cubicBezTo>
                  <a:cubicBezTo>
                    <a:pt x="54" y="32"/>
                    <a:pt x="54" y="32"/>
                    <a:pt x="54" y="32"/>
                  </a:cubicBezTo>
                  <a:cubicBezTo>
                    <a:pt x="54" y="32"/>
                    <a:pt x="55" y="32"/>
                    <a:pt x="55" y="3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5" name="Freeform 25"/>
            <p:cNvSpPr/>
            <p:nvPr/>
          </p:nvSpPr>
          <p:spPr bwMode="auto">
            <a:xfrm>
              <a:off x="1494094" y="5882878"/>
              <a:ext cx="97778" cy="83419"/>
            </a:xfrm>
            <a:custGeom>
              <a:avLst/>
              <a:gdLst>
                <a:gd name="T0" fmla="*/ 60 w 60"/>
                <a:gd name="T1" fmla="*/ 28 h 51"/>
                <a:gd name="T2" fmla="*/ 60 w 60"/>
                <a:gd name="T3" fmla="*/ 27 h 51"/>
                <a:gd name="T4" fmla="*/ 59 w 60"/>
                <a:gd name="T5" fmla="*/ 26 h 51"/>
                <a:gd name="T6" fmla="*/ 59 w 60"/>
                <a:gd name="T7" fmla="*/ 25 h 51"/>
                <a:gd name="T8" fmla="*/ 58 w 60"/>
                <a:gd name="T9" fmla="*/ 24 h 51"/>
                <a:gd name="T10" fmla="*/ 57 w 60"/>
                <a:gd name="T11" fmla="*/ 23 h 51"/>
                <a:gd name="T12" fmla="*/ 56 w 60"/>
                <a:gd name="T13" fmla="*/ 23 h 51"/>
                <a:gd name="T14" fmla="*/ 56 w 60"/>
                <a:gd name="T15" fmla="*/ 23 h 51"/>
                <a:gd name="T16" fmla="*/ 34 w 60"/>
                <a:gd name="T17" fmla="*/ 37 h 51"/>
                <a:gd name="T18" fmla="*/ 29 w 60"/>
                <a:gd name="T19" fmla="*/ 40 h 51"/>
                <a:gd name="T20" fmla="*/ 23 w 60"/>
                <a:gd name="T21" fmla="*/ 43 h 51"/>
                <a:gd name="T22" fmla="*/ 23 w 60"/>
                <a:gd name="T23" fmla="*/ 43 h 51"/>
                <a:gd name="T24" fmla="*/ 25 w 60"/>
                <a:gd name="T25" fmla="*/ 40 h 51"/>
                <a:gd name="T26" fmla="*/ 27 w 60"/>
                <a:gd name="T27" fmla="*/ 37 h 51"/>
                <a:gd name="T28" fmla="*/ 29 w 60"/>
                <a:gd name="T29" fmla="*/ 33 h 51"/>
                <a:gd name="T30" fmla="*/ 31 w 60"/>
                <a:gd name="T31" fmla="*/ 30 h 51"/>
                <a:gd name="T32" fmla="*/ 43 w 60"/>
                <a:gd name="T33" fmla="*/ 10 h 51"/>
                <a:gd name="T34" fmla="*/ 44 w 60"/>
                <a:gd name="T35" fmla="*/ 8 h 51"/>
                <a:gd name="T36" fmla="*/ 44 w 60"/>
                <a:gd name="T37" fmla="*/ 6 h 51"/>
                <a:gd name="T38" fmla="*/ 44 w 60"/>
                <a:gd name="T39" fmla="*/ 5 h 51"/>
                <a:gd name="T40" fmla="*/ 43 w 60"/>
                <a:gd name="T41" fmla="*/ 4 h 51"/>
                <a:gd name="T42" fmla="*/ 42 w 60"/>
                <a:gd name="T43" fmla="*/ 1 h 51"/>
                <a:gd name="T44" fmla="*/ 40 w 60"/>
                <a:gd name="T45" fmla="*/ 0 h 51"/>
                <a:gd name="T46" fmla="*/ 38 w 60"/>
                <a:gd name="T47" fmla="*/ 0 h 51"/>
                <a:gd name="T48" fmla="*/ 0 w 60"/>
                <a:gd name="T49" fmla="*/ 23 h 51"/>
                <a:gd name="T50" fmla="*/ 0 w 60"/>
                <a:gd name="T51" fmla="*/ 23 h 51"/>
                <a:gd name="T52" fmla="*/ 0 w 60"/>
                <a:gd name="T53" fmla="*/ 24 h 51"/>
                <a:gd name="T54" fmla="*/ 0 w 60"/>
                <a:gd name="T55" fmla="*/ 25 h 51"/>
                <a:gd name="T56" fmla="*/ 1 w 60"/>
                <a:gd name="T57" fmla="*/ 26 h 51"/>
                <a:gd name="T58" fmla="*/ 2 w 60"/>
                <a:gd name="T59" fmla="*/ 27 h 51"/>
                <a:gd name="T60" fmla="*/ 2 w 60"/>
                <a:gd name="T61" fmla="*/ 28 h 51"/>
                <a:gd name="T62" fmla="*/ 3 w 60"/>
                <a:gd name="T63" fmla="*/ 28 h 51"/>
                <a:gd name="T64" fmla="*/ 3 w 60"/>
                <a:gd name="T65" fmla="*/ 28 h 51"/>
                <a:gd name="T66" fmla="*/ 28 w 60"/>
                <a:gd name="T67" fmla="*/ 13 h 51"/>
                <a:gd name="T68" fmla="*/ 33 w 60"/>
                <a:gd name="T69" fmla="*/ 10 h 51"/>
                <a:gd name="T70" fmla="*/ 37 w 60"/>
                <a:gd name="T71" fmla="*/ 7 h 51"/>
                <a:gd name="T72" fmla="*/ 37 w 60"/>
                <a:gd name="T73" fmla="*/ 7 h 51"/>
                <a:gd name="T74" fmla="*/ 35 w 60"/>
                <a:gd name="T75" fmla="*/ 11 h 51"/>
                <a:gd name="T76" fmla="*/ 32 w 60"/>
                <a:gd name="T77" fmla="*/ 16 h 51"/>
                <a:gd name="T78" fmla="*/ 17 w 60"/>
                <a:gd name="T79" fmla="*/ 41 h 51"/>
                <a:gd name="T80" fmla="*/ 16 w 60"/>
                <a:gd name="T81" fmla="*/ 44 h 51"/>
                <a:gd name="T82" fmla="*/ 16 w 60"/>
                <a:gd name="T83" fmla="*/ 45 h 51"/>
                <a:gd name="T84" fmla="*/ 16 w 60"/>
                <a:gd name="T85" fmla="*/ 47 h 51"/>
                <a:gd name="T86" fmla="*/ 17 w 60"/>
                <a:gd name="T87" fmla="*/ 48 h 51"/>
                <a:gd name="T88" fmla="*/ 18 w 60"/>
                <a:gd name="T89" fmla="*/ 50 h 51"/>
                <a:gd name="T90" fmla="*/ 18 w 60"/>
                <a:gd name="T91" fmla="*/ 51 h 51"/>
                <a:gd name="T92" fmla="*/ 19 w 60"/>
                <a:gd name="T93" fmla="*/ 51 h 51"/>
                <a:gd name="T94" fmla="*/ 20 w 60"/>
                <a:gd name="T95" fmla="*/ 51 h 51"/>
                <a:gd name="T96" fmla="*/ 22 w 60"/>
                <a:gd name="T97" fmla="*/ 51 h 51"/>
                <a:gd name="T98" fmla="*/ 59 w 60"/>
                <a:gd name="T99" fmla="*/ 28 h 51"/>
                <a:gd name="T100" fmla="*/ 60 w 60"/>
                <a:gd name="T10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51">
                  <a:moveTo>
                    <a:pt x="60" y="28"/>
                  </a:moveTo>
                  <a:cubicBezTo>
                    <a:pt x="60" y="28"/>
                    <a:pt x="60" y="27"/>
                    <a:pt x="60" y="27"/>
                  </a:cubicBezTo>
                  <a:cubicBezTo>
                    <a:pt x="60" y="27"/>
                    <a:pt x="60" y="27"/>
                    <a:pt x="59" y="26"/>
                  </a:cubicBezTo>
                  <a:cubicBezTo>
                    <a:pt x="59" y="26"/>
                    <a:pt x="59" y="26"/>
                    <a:pt x="59" y="25"/>
                  </a:cubicBezTo>
                  <a:cubicBezTo>
                    <a:pt x="58" y="25"/>
                    <a:pt x="58" y="24"/>
                    <a:pt x="58" y="24"/>
                  </a:cubicBezTo>
                  <a:cubicBezTo>
                    <a:pt x="58" y="24"/>
                    <a:pt x="57" y="24"/>
                    <a:pt x="57" y="23"/>
                  </a:cubicBezTo>
                  <a:cubicBezTo>
                    <a:pt x="57" y="23"/>
                    <a:pt x="57" y="23"/>
                    <a:pt x="56" y="23"/>
                  </a:cubicBezTo>
                  <a:cubicBezTo>
                    <a:pt x="56" y="23"/>
                    <a:pt x="56" y="23"/>
                    <a:pt x="56" y="23"/>
                  </a:cubicBezTo>
                  <a:cubicBezTo>
                    <a:pt x="34" y="37"/>
                    <a:pt x="34" y="37"/>
                    <a:pt x="34" y="37"/>
                  </a:cubicBezTo>
                  <a:cubicBezTo>
                    <a:pt x="32" y="38"/>
                    <a:pt x="30" y="39"/>
                    <a:pt x="29" y="40"/>
                  </a:cubicBezTo>
                  <a:cubicBezTo>
                    <a:pt x="27" y="41"/>
                    <a:pt x="25" y="42"/>
                    <a:pt x="23" y="43"/>
                  </a:cubicBezTo>
                  <a:cubicBezTo>
                    <a:pt x="23" y="43"/>
                    <a:pt x="23" y="43"/>
                    <a:pt x="23" y="43"/>
                  </a:cubicBezTo>
                  <a:cubicBezTo>
                    <a:pt x="24" y="42"/>
                    <a:pt x="25" y="41"/>
                    <a:pt x="25" y="40"/>
                  </a:cubicBezTo>
                  <a:cubicBezTo>
                    <a:pt x="26" y="39"/>
                    <a:pt x="27" y="38"/>
                    <a:pt x="27" y="37"/>
                  </a:cubicBezTo>
                  <a:cubicBezTo>
                    <a:pt x="28" y="35"/>
                    <a:pt x="29" y="34"/>
                    <a:pt x="29" y="33"/>
                  </a:cubicBezTo>
                  <a:cubicBezTo>
                    <a:pt x="30" y="32"/>
                    <a:pt x="31" y="31"/>
                    <a:pt x="31" y="30"/>
                  </a:cubicBezTo>
                  <a:cubicBezTo>
                    <a:pt x="43" y="10"/>
                    <a:pt x="43" y="10"/>
                    <a:pt x="43" y="10"/>
                  </a:cubicBezTo>
                  <a:cubicBezTo>
                    <a:pt x="43" y="9"/>
                    <a:pt x="44" y="8"/>
                    <a:pt x="44" y="8"/>
                  </a:cubicBezTo>
                  <a:cubicBezTo>
                    <a:pt x="44" y="7"/>
                    <a:pt x="44" y="7"/>
                    <a:pt x="44" y="6"/>
                  </a:cubicBezTo>
                  <a:cubicBezTo>
                    <a:pt x="44" y="6"/>
                    <a:pt x="44" y="5"/>
                    <a:pt x="44" y="5"/>
                  </a:cubicBezTo>
                  <a:cubicBezTo>
                    <a:pt x="44" y="5"/>
                    <a:pt x="44" y="4"/>
                    <a:pt x="43" y="4"/>
                  </a:cubicBezTo>
                  <a:cubicBezTo>
                    <a:pt x="42" y="1"/>
                    <a:pt x="42" y="1"/>
                    <a:pt x="42" y="1"/>
                  </a:cubicBezTo>
                  <a:cubicBezTo>
                    <a:pt x="41" y="1"/>
                    <a:pt x="41" y="0"/>
                    <a:pt x="40" y="0"/>
                  </a:cubicBezTo>
                  <a:cubicBezTo>
                    <a:pt x="39" y="0"/>
                    <a:pt x="39" y="0"/>
                    <a:pt x="38" y="0"/>
                  </a:cubicBezTo>
                  <a:cubicBezTo>
                    <a:pt x="0" y="23"/>
                    <a:pt x="0" y="23"/>
                    <a:pt x="0" y="23"/>
                  </a:cubicBezTo>
                  <a:cubicBezTo>
                    <a:pt x="0" y="23"/>
                    <a:pt x="0" y="23"/>
                    <a:pt x="0" y="23"/>
                  </a:cubicBezTo>
                  <a:cubicBezTo>
                    <a:pt x="0" y="24"/>
                    <a:pt x="0" y="24"/>
                    <a:pt x="0" y="24"/>
                  </a:cubicBezTo>
                  <a:cubicBezTo>
                    <a:pt x="0" y="24"/>
                    <a:pt x="0" y="25"/>
                    <a:pt x="0" y="25"/>
                  </a:cubicBezTo>
                  <a:cubicBezTo>
                    <a:pt x="0" y="25"/>
                    <a:pt x="0" y="26"/>
                    <a:pt x="1" y="26"/>
                  </a:cubicBezTo>
                  <a:cubicBezTo>
                    <a:pt x="1" y="27"/>
                    <a:pt x="1" y="27"/>
                    <a:pt x="2" y="27"/>
                  </a:cubicBezTo>
                  <a:cubicBezTo>
                    <a:pt x="2" y="27"/>
                    <a:pt x="2" y="28"/>
                    <a:pt x="2" y="28"/>
                  </a:cubicBezTo>
                  <a:cubicBezTo>
                    <a:pt x="2" y="28"/>
                    <a:pt x="3" y="28"/>
                    <a:pt x="3" y="28"/>
                  </a:cubicBezTo>
                  <a:cubicBezTo>
                    <a:pt x="3" y="28"/>
                    <a:pt x="3" y="28"/>
                    <a:pt x="3" y="28"/>
                  </a:cubicBezTo>
                  <a:cubicBezTo>
                    <a:pt x="28" y="13"/>
                    <a:pt x="28" y="13"/>
                    <a:pt x="28" y="13"/>
                  </a:cubicBezTo>
                  <a:cubicBezTo>
                    <a:pt x="30" y="12"/>
                    <a:pt x="31" y="11"/>
                    <a:pt x="33" y="10"/>
                  </a:cubicBezTo>
                  <a:cubicBezTo>
                    <a:pt x="34" y="9"/>
                    <a:pt x="36" y="8"/>
                    <a:pt x="37" y="7"/>
                  </a:cubicBezTo>
                  <a:cubicBezTo>
                    <a:pt x="37" y="7"/>
                    <a:pt x="37" y="7"/>
                    <a:pt x="37" y="7"/>
                  </a:cubicBezTo>
                  <a:cubicBezTo>
                    <a:pt x="37" y="9"/>
                    <a:pt x="36" y="10"/>
                    <a:pt x="35" y="11"/>
                  </a:cubicBezTo>
                  <a:cubicBezTo>
                    <a:pt x="34" y="13"/>
                    <a:pt x="33" y="14"/>
                    <a:pt x="32" y="16"/>
                  </a:cubicBezTo>
                  <a:cubicBezTo>
                    <a:pt x="17" y="41"/>
                    <a:pt x="17" y="41"/>
                    <a:pt x="17" y="41"/>
                  </a:cubicBezTo>
                  <a:cubicBezTo>
                    <a:pt x="17" y="42"/>
                    <a:pt x="16" y="43"/>
                    <a:pt x="16" y="44"/>
                  </a:cubicBezTo>
                  <a:cubicBezTo>
                    <a:pt x="16" y="44"/>
                    <a:pt x="16" y="45"/>
                    <a:pt x="16" y="45"/>
                  </a:cubicBezTo>
                  <a:cubicBezTo>
                    <a:pt x="16" y="46"/>
                    <a:pt x="16" y="47"/>
                    <a:pt x="16" y="47"/>
                  </a:cubicBezTo>
                  <a:cubicBezTo>
                    <a:pt x="16" y="47"/>
                    <a:pt x="16" y="48"/>
                    <a:pt x="17" y="48"/>
                  </a:cubicBezTo>
                  <a:cubicBezTo>
                    <a:pt x="18" y="50"/>
                    <a:pt x="18" y="50"/>
                    <a:pt x="18" y="50"/>
                  </a:cubicBezTo>
                  <a:cubicBezTo>
                    <a:pt x="18" y="50"/>
                    <a:pt x="18" y="50"/>
                    <a:pt x="18" y="51"/>
                  </a:cubicBezTo>
                  <a:cubicBezTo>
                    <a:pt x="19" y="51"/>
                    <a:pt x="19" y="51"/>
                    <a:pt x="19" y="51"/>
                  </a:cubicBezTo>
                  <a:cubicBezTo>
                    <a:pt x="20" y="51"/>
                    <a:pt x="20" y="51"/>
                    <a:pt x="20" y="51"/>
                  </a:cubicBezTo>
                  <a:cubicBezTo>
                    <a:pt x="21" y="51"/>
                    <a:pt x="21" y="51"/>
                    <a:pt x="22" y="51"/>
                  </a:cubicBezTo>
                  <a:cubicBezTo>
                    <a:pt x="59" y="28"/>
                    <a:pt x="59" y="28"/>
                    <a:pt x="59" y="28"/>
                  </a:cubicBezTo>
                  <a:cubicBezTo>
                    <a:pt x="59" y="28"/>
                    <a:pt x="60" y="28"/>
                    <a:pt x="60" y="28"/>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6" name="Freeform 26"/>
            <p:cNvSpPr>
              <a:spLocks noEditPoints="1"/>
            </p:cNvSpPr>
            <p:nvPr/>
          </p:nvSpPr>
          <p:spPr bwMode="auto">
            <a:xfrm>
              <a:off x="1674607" y="6018262"/>
              <a:ext cx="64957" cy="81368"/>
            </a:xfrm>
            <a:custGeom>
              <a:avLst/>
              <a:gdLst>
                <a:gd name="T0" fmla="*/ 39 w 40"/>
                <a:gd name="T1" fmla="*/ 2 h 50"/>
                <a:gd name="T2" fmla="*/ 38 w 40"/>
                <a:gd name="T3" fmla="*/ 2 h 50"/>
                <a:gd name="T4" fmla="*/ 36 w 40"/>
                <a:gd name="T5" fmla="*/ 1 h 50"/>
                <a:gd name="T6" fmla="*/ 35 w 40"/>
                <a:gd name="T7" fmla="*/ 1 h 50"/>
                <a:gd name="T8" fmla="*/ 33 w 40"/>
                <a:gd name="T9" fmla="*/ 0 h 50"/>
                <a:gd name="T10" fmla="*/ 33 w 40"/>
                <a:gd name="T11" fmla="*/ 1 h 50"/>
                <a:gd name="T12" fmla="*/ 32 w 40"/>
                <a:gd name="T13" fmla="*/ 1 h 50"/>
                <a:gd name="T14" fmla="*/ 1 w 40"/>
                <a:gd name="T15" fmla="*/ 35 h 50"/>
                <a:gd name="T16" fmla="*/ 0 w 40"/>
                <a:gd name="T17" fmla="*/ 36 h 50"/>
                <a:gd name="T18" fmla="*/ 0 w 40"/>
                <a:gd name="T19" fmla="*/ 37 h 50"/>
                <a:gd name="T20" fmla="*/ 1 w 40"/>
                <a:gd name="T21" fmla="*/ 37 h 50"/>
                <a:gd name="T22" fmla="*/ 3 w 40"/>
                <a:gd name="T23" fmla="*/ 38 h 50"/>
                <a:gd name="T24" fmla="*/ 4 w 40"/>
                <a:gd name="T25" fmla="*/ 39 h 50"/>
                <a:gd name="T26" fmla="*/ 5 w 40"/>
                <a:gd name="T27" fmla="*/ 39 h 50"/>
                <a:gd name="T28" fmla="*/ 6 w 40"/>
                <a:gd name="T29" fmla="*/ 39 h 50"/>
                <a:gd name="T30" fmla="*/ 7 w 40"/>
                <a:gd name="T31" fmla="*/ 38 h 50"/>
                <a:gd name="T32" fmla="*/ 14 w 40"/>
                <a:gd name="T33" fmla="*/ 29 h 50"/>
                <a:gd name="T34" fmla="*/ 33 w 40"/>
                <a:gd name="T35" fmla="*/ 36 h 50"/>
                <a:gd name="T36" fmla="*/ 33 w 40"/>
                <a:gd name="T37" fmla="*/ 47 h 50"/>
                <a:gd name="T38" fmla="*/ 33 w 40"/>
                <a:gd name="T39" fmla="*/ 48 h 50"/>
                <a:gd name="T40" fmla="*/ 34 w 40"/>
                <a:gd name="T41" fmla="*/ 48 h 50"/>
                <a:gd name="T42" fmla="*/ 35 w 40"/>
                <a:gd name="T43" fmla="*/ 49 h 50"/>
                <a:gd name="T44" fmla="*/ 36 w 40"/>
                <a:gd name="T45" fmla="*/ 49 h 50"/>
                <a:gd name="T46" fmla="*/ 38 w 40"/>
                <a:gd name="T47" fmla="*/ 50 h 50"/>
                <a:gd name="T48" fmla="*/ 39 w 40"/>
                <a:gd name="T49" fmla="*/ 50 h 50"/>
                <a:gd name="T50" fmla="*/ 40 w 40"/>
                <a:gd name="T51" fmla="*/ 49 h 50"/>
                <a:gd name="T52" fmla="*/ 40 w 40"/>
                <a:gd name="T53" fmla="*/ 48 h 50"/>
                <a:gd name="T54" fmla="*/ 40 w 40"/>
                <a:gd name="T55" fmla="*/ 4 h 50"/>
                <a:gd name="T56" fmla="*/ 40 w 40"/>
                <a:gd name="T57" fmla="*/ 3 h 50"/>
                <a:gd name="T58" fmla="*/ 39 w 40"/>
                <a:gd name="T59" fmla="*/ 2 h 50"/>
                <a:gd name="T60" fmla="*/ 34 w 40"/>
                <a:gd name="T61" fmla="*/ 31 h 50"/>
                <a:gd name="T62" fmla="*/ 18 w 40"/>
                <a:gd name="T63" fmla="*/ 25 h 50"/>
                <a:gd name="T64" fmla="*/ 34 w 40"/>
                <a:gd name="T65" fmla="*/ 7 h 50"/>
                <a:gd name="T66" fmla="*/ 34 w 40"/>
                <a:gd name="T67" fmla="*/ 7 h 50"/>
                <a:gd name="T68" fmla="*/ 34 w 40"/>
                <a:gd name="T6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50">
                  <a:moveTo>
                    <a:pt x="39" y="2"/>
                  </a:moveTo>
                  <a:cubicBezTo>
                    <a:pt x="39" y="2"/>
                    <a:pt x="39" y="2"/>
                    <a:pt x="38" y="2"/>
                  </a:cubicBezTo>
                  <a:cubicBezTo>
                    <a:pt x="38" y="2"/>
                    <a:pt x="37" y="1"/>
                    <a:pt x="36" y="1"/>
                  </a:cubicBezTo>
                  <a:cubicBezTo>
                    <a:pt x="36" y="1"/>
                    <a:pt x="35" y="1"/>
                    <a:pt x="35" y="1"/>
                  </a:cubicBezTo>
                  <a:cubicBezTo>
                    <a:pt x="34" y="0"/>
                    <a:pt x="34" y="0"/>
                    <a:pt x="33" y="0"/>
                  </a:cubicBezTo>
                  <a:cubicBezTo>
                    <a:pt x="33" y="0"/>
                    <a:pt x="33" y="0"/>
                    <a:pt x="33" y="1"/>
                  </a:cubicBezTo>
                  <a:cubicBezTo>
                    <a:pt x="32" y="1"/>
                    <a:pt x="32" y="1"/>
                    <a:pt x="32" y="1"/>
                  </a:cubicBezTo>
                  <a:cubicBezTo>
                    <a:pt x="1" y="35"/>
                    <a:pt x="1" y="35"/>
                    <a:pt x="1" y="35"/>
                  </a:cubicBezTo>
                  <a:cubicBezTo>
                    <a:pt x="1" y="35"/>
                    <a:pt x="0" y="36"/>
                    <a:pt x="0" y="36"/>
                  </a:cubicBezTo>
                  <a:cubicBezTo>
                    <a:pt x="0" y="36"/>
                    <a:pt x="0" y="37"/>
                    <a:pt x="0" y="37"/>
                  </a:cubicBezTo>
                  <a:cubicBezTo>
                    <a:pt x="0" y="37"/>
                    <a:pt x="1" y="37"/>
                    <a:pt x="1" y="37"/>
                  </a:cubicBezTo>
                  <a:cubicBezTo>
                    <a:pt x="1" y="38"/>
                    <a:pt x="2" y="38"/>
                    <a:pt x="3" y="38"/>
                  </a:cubicBezTo>
                  <a:cubicBezTo>
                    <a:pt x="3" y="38"/>
                    <a:pt x="4" y="38"/>
                    <a:pt x="4" y="39"/>
                  </a:cubicBezTo>
                  <a:cubicBezTo>
                    <a:pt x="5" y="39"/>
                    <a:pt x="5" y="39"/>
                    <a:pt x="5" y="39"/>
                  </a:cubicBezTo>
                  <a:cubicBezTo>
                    <a:pt x="6" y="39"/>
                    <a:pt x="6" y="39"/>
                    <a:pt x="6" y="39"/>
                  </a:cubicBezTo>
                  <a:cubicBezTo>
                    <a:pt x="6" y="38"/>
                    <a:pt x="6" y="38"/>
                    <a:pt x="7" y="38"/>
                  </a:cubicBezTo>
                  <a:cubicBezTo>
                    <a:pt x="14" y="29"/>
                    <a:pt x="14" y="29"/>
                    <a:pt x="14" y="29"/>
                  </a:cubicBezTo>
                  <a:cubicBezTo>
                    <a:pt x="33" y="36"/>
                    <a:pt x="33" y="36"/>
                    <a:pt x="33" y="36"/>
                  </a:cubicBezTo>
                  <a:cubicBezTo>
                    <a:pt x="33" y="47"/>
                    <a:pt x="33" y="47"/>
                    <a:pt x="33" y="47"/>
                  </a:cubicBezTo>
                  <a:cubicBezTo>
                    <a:pt x="33" y="47"/>
                    <a:pt x="33" y="48"/>
                    <a:pt x="33" y="48"/>
                  </a:cubicBezTo>
                  <a:cubicBezTo>
                    <a:pt x="33" y="48"/>
                    <a:pt x="34" y="48"/>
                    <a:pt x="34" y="48"/>
                  </a:cubicBezTo>
                  <a:cubicBezTo>
                    <a:pt x="34" y="48"/>
                    <a:pt x="34" y="49"/>
                    <a:pt x="35" y="49"/>
                  </a:cubicBezTo>
                  <a:cubicBezTo>
                    <a:pt x="35" y="49"/>
                    <a:pt x="36" y="49"/>
                    <a:pt x="36" y="49"/>
                  </a:cubicBezTo>
                  <a:cubicBezTo>
                    <a:pt x="37" y="50"/>
                    <a:pt x="38" y="50"/>
                    <a:pt x="38" y="50"/>
                  </a:cubicBezTo>
                  <a:cubicBezTo>
                    <a:pt x="39" y="50"/>
                    <a:pt x="39" y="50"/>
                    <a:pt x="39" y="50"/>
                  </a:cubicBezTo>
                  <a:cubicBezTo>
                    <a:pt x="39" y="50"/>
                    <a:pt x="40" y="50"/>
                    <a:pt x="40" y="49"/>
                  </a:cubicBezTo>
                  <a:cubicBezTo>
                    <a:pt x="40" y="49"/>
                    <a:pt x="40" y="49"/>
                    <a:pt x="40" y="48"/>
                  </a:cubicBezTo>
                  <a:cubicBezTo>
                    <a:pt x="40" y="4"/>
                    <a:pt x="40" y="4"/>
                    <a:pt x="40" y="4"/>
                  </a:cubicBezTo>
                  <a:cubicBezTo>
                    <a:pt x="40" y="3"/>
                    <a:pt x="40" y="3"/>
                    <a:pt x="40" y="3"/>
                  </a:cubicBezTo>
                  <a:cubicBezTo>
                    <a:pt x="40" y="3"/>
                    <a:pt x="40" y="3"/>
                    <a:pt x="39" y="2"/>
                  </a:cubicBezTo>
                  <a:close/>
                  <a:moveTo>
                    <a:pt x="34" y="31"/>
                  </a:moveTo>
                  <a:cubicBezTo>
                    <a:pt x="18" y="25"/>
                    <a:pt x="18" y="25"/>
                    <a:pt x="18" y="25"/>
                  </a:cubicBezTo>
                  <a:cubicBezTo>
                    <a:pt x="34" y="7"/>
                    <a:pt x="34" y="7"/>
                    <a:pt x="34" y="7"/>
                  </a:cubicBezTo>
                  <a:cubicBezTo>
                    <a:pt x="34" y="7"/>
                    <a:pt x="34" y="7"/>
                    <a:pt x="34" y="7"/>
                  </a:cubicBezTo>
                  <a:lnTo>
                    <a:pt x="34" y="3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7" name="Freeform 27"/>
            <p:cNvSpPr/>
            <p:nvPr/>
          </p:nvSpPr>
          <p:spPr bwMode="auto">
            <a:xfrm>
              <a:off x="2030162" y="5933476"/>
              <a:ext cx="85470" cy="76581"/>
            </a:xfrm>
            <a:custGeom>
              <a:avLst/>
              <a:gdLst>
                <a:gd name="T0" fmla="*/ 52 w 53"/>
                <a:gd name="T1" fmla="*/ 29 h 47"/>
                <a:gd name="T2" fmla="*/ 52 w 53"/>
                <a:gd name="T3" fmla="*/ 28 h 47"/>
                <a:gd name="T4" fmla="*/ 51 w 53"/>
                <a:gd name="T5" fmla="*/ 28 h 47"/>
                <a:gd name="T6" fmla="*/ 50 w 53"/>
                <a:gd name="T7" fmla="*/ 27 h 47"/>
                <a:gd name="T8" fmla="*/ 49 w 53"/>
                <a:gd name="T9" fmla="*/ 27 h 47"/>
                <a:gd name="T10" fmla="*/ 49 w 53"/>
                <a:gd name="T11" fmla="*/ 27 h 47"/>
                <a:gd name="T12" fmla="*/ 35 w 53"/>
                <a:gd name="T13" fmla="*/ 40 h 47"/>
                <a:gd name="T14" fmla="*/ 23 w 53"/>
                <a:gd name="T15" fmla="*/ 29 h 47"/>
                <a:gd name="T16" fmla="*/ 34 w 53"/>
                <a:gd name="T17" fmla="*/ 18 h 47"/>
                <a:gd name="T18" fmla="*/ 34 w 53"/>
                <a:gd name="T19" fmla="*/ 18 h 47"/>
                <a:gd name="T20" fmla="*/ 34 w 53"/>
                <a:gd name="T21" fmla="*/ 17 h 47"/>
                <a:gd name="T22" fmla="*/ 34 w 53"/>
                <a:gd name="T23" fmla="*/ 17 h 47"/>
                <a:gd name="T24" fmla="*/ 33 w 53"/>
                <a:gd name="T25" fmla="*/ 16 h 47"/>
                <a:gd name="T26" fmla="*/ 32 w 53"/>
                <a:gd name="T27" fmla="*/ 15 h 47"/>
                <a:gd name="T28" fmla="*/ 31 w 53"/>
                <a:gd name="T29" fmla="*/ 15 h 47"/>
                <a:gd name="T30" fmla="*/ 31 w 53"/>
                <a:gd name="T31" fmla="*/ 15 h 47"/>
                <a:gd name="T32" fmla="*/ 30 w 53"/>
                <a:gd name="T33" fmla="*/ 15 h 47"/>
                <a:gd name="T34" fmla="*/ 19 w 53"/>
                <a:gd name="T35" fmla="*/ 26 h 47"/>
                <a:gd name="T36" fmla="*/ 8 w 53"/>
                <a:gd name="T37" fmla="*/ 16 h 47"/>
                <a:gd name="T38" fmla="*/ 21 w 53"/>
                <a:gd name="T39" fmla="*/ 3 h 47"/>
                <a:gd name="T40" fmla="*/ 21 w 53"/>
                <a:gd name="T41" fmla="*/ 3 h 47"/>
                <a:gd name="T42" fmla="*/ 21 w 53"/>
                <a:gd name="T43" fmla="*/ 2 h 47"/>
                <a:gd name="T44" fmla="*/ 21 w 53"/>
                <a:gd name="T45" fmla="*/ 2 h 47"/>
                <a:gd name="T46" fmla="*/ 20 w 53"/>
                <a:gd name="T47" fmla="*/ 1 h 47"/>
                <a:gd name="T48" fmla="*/ 19 w 53"/>
                <a:gd name="T49" fmla="*/ 0 h 47"/>
                <a:gd name="T50" fmla="*/ 18 w 53"/>
                <a:gd name="T51" fmla="*/ 0 h 47"/>
                <a:gd name="T52" fmla="*/ 18 w 53"/>
                <a:gd name="T53" fmla="*/ 0 h 47"/>
                <a:gd name="T54" fmla="*/ 17 w 53"/>
                <a:gd name="T55" fmla="*/ 0 h 47"/>
                <a:gd name="T56" fmla="*/ 1 w 53"/>
                <a:gd name="T57" fmla="*/ 15 h 47"/>
                <a:gd name="T58" fmla="*/ 0 w 53"/>
                <a:gd name="T59" fmla="*/ 17 h 47"/>
                <a:gd name="T60" fmla="*/ 1 w 53"/>
                <a:gd name="T61" fmla="*/ 18 h 47"/>
                <a:gd name="T62" fmla="*/ 33 w 53"/>
                <a:gd name="T63" fmla="*/ 46 h 47"/>
                <a:gd name="T64" fmla="*/ 35 w 53"/>
                <a:gd name="T65" fmla="*/ 47 h 47"/>
                <a:gd name="T66" fmla="*/ 36 w 53"/>
                <a:gd name="T67" fmla="*/ 46 h 47"/>
                <a:gd name="T68" fmla="*/ 53 w 53"/>
                <a:gd name="T69" fmla="*/ 31 h 47"/>
                <a:gd name="T70" fmla="*/ 53 w 53"/>
                <a:gd name="T71" fmla="*/ 30 h 47"/>
                <a:gd name="T72" fmla="*/ 53 w 53"/>
                <a:gd name="T73" fmla="*/ 30 h 47"/>
                <a:gd name="T74" fmla="*/ 52 w 53"/>
                <a:gd name="T7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7">
                  <a:moveTo>
                    <a:pt x="52" y="29"/>
                  </a:moveTo>
                  <a:cubicBezTo>
                    <a:pt x="52" y="29"/>
                    <a:pt x="52" y="29"/>
                    <a:pt x="52" y="28"/>
                  </a:cubicBezTo>
                  <a:cubicBezTo>
                    <a:pt x="51" y="28"/>
                    <a:pt x="51" y="28"/>
                    <a:pt x="51" y="28"/>
                  </a:cubicBezTo>
                  <a:cubicBezTo>
                    <a:pt x="50" y="27"/>
                    <a:pt x="50" y="27"/>
                    <a:pt x="50" y="27"/>
                  </a:cubicBezTo>
                  <a:cubicBezTo>
                    <a:pt x="50" y="27"/>
                    <a:pt x="49" y="27"/>
                    <a:pt x="49" y="27"/>
                  </a:cubicBezTo>
                  <a:cubicBezTo>
                    <a:pt x="49" y="27"/>
                    <a:pt x="49" y="27"/>
                    <a:pt x="49" y="27"/>
                  </a:cubicBezTo>
                  <a:cubicBezTo>
                    <a:pt x="35" y="40"/>
                    <a:pt x="35" y="40"/>
                    <a:pt x="35" y="40"/>
                  </a:cubicBezTo>
                  <a:cubicBezTo>
                    <a:pt x="23" y="29"/>
                    <a:pt x="23" y="29"/>
                    <a:pt x="23" y="29"/>
                  </a:cubicBezTo>
                  <a:cubicBezTo>
                    <a:pt x="34" y="18"/>
                    <a:pt x="34" y="18"/>
                    <a:pt x="34" y="18"/>
                  </a:cubicBezTo>
                  <a:cubicBezTo>
                    <a:pt x="34" y="18"/>
                    <a:pt x="34" y="18"/>
                    <a:pt x="34" y="18"/>
                  </a:cubicBezTo>
                  <a:cubicBezTo>
                    <a:pt x="34" y="18"/>
                    <a:pt x="34" y="17"/>
                    <a:pt x="34" y="17"/>
                  </a:cubicBezTo>
                  <a:cubicBezTo>
                    <a:pt x="34" y="17"/>
                    <a:pt x="34" y="17"/>
                    <a:pt x="34" y="17"/>
                  </a:cubicBezTo>
                  <a:cubicBezTo>
                    <a:pt x="34" y="16"/>
                    <a:pt x="34" y="16"/>
                    <a:pt x="33" y="16"/>
                  </a:cubicBezTo>
                  <a:cubicBezTo>
                    <a:pt x="33" y="15"/>
                    <a:pt x="33" y="15"/>
                    <a:pt x="32" y="15"/>
                  </a:cubicBezTo>
                  <a:cubicBezTo>
                    <a:pt x="32" y="15"/>
                    <a:pt x="32" y="15"/>
                    <a:pt x="31" y="15"/>
                  </a:cubicBezTo>
                  <a:cubicBezTo>
                    <a:pt x="31" y="15"/>
                    <a:pt x="31" y="15"/>
                    <a:pt x="31" y="15"/>
                  </a:cubicBezTo>
                  <a:cubicBezTo>
                    <a:pt x="31" y="15"/>
                    <a:pt x="30" y="15"/>
                    <a:pt x="30" y="15"/>
                  </a:cubicBezTo>
                  <a:cubicBezTo>
                    <a:pt x="19" y="26"/>
                    <a:pt x="19" y="26"/>
                    <a:pt x="19" y="26"/>
                  </a:cubicBezTo>
                  <a:cubicBezTo>
                    <a:pt x="8" y="16"/>
                    <a:pt x="8" y="16"/>
                    <a:pt x="8" y="16"/>
                  </a:cubicBezTo>
                  <a:cubicBezTo>
                    <a:pt x="21" y="3"/>
                    <a:pt x="21" y="3"/>
                    <a:pt x="21" y="3"/>
                  </a:cubicBezTo>
                  <a:cubicBezTo>
                    <a:pt x="21" y="3"/>
                    <a:pt x="21" y="3"/>
                    <a:pt x="21" y="3"/>
                  </a:cubicBezTo>
                  <a:cubicBezTo>
                    <a:pt x="22" y="3"/>
                    <a:pt x="21" y="2"/>
                    <a:pt x="21" y="2"/>
                  </a:cubicBezTo>
                  <a:cubicBezTo>
                    <a:pt x="21" y="2"/>
                    <a:pt x="21" y="2"/>
                    <a:pt x="21" y="2"/>
                  </a:cubicBezTo>
                  <a:cubicBezTo>
                    <a:pt x="21" y="1"/>
                    <a:pt x="21" y="1"/>
                    <a:pt x="20" y="1"/>
                  </a:cubicBezTo>
                  <a:cubicBezTo>
                    <a:pt x="20" y="0"/>
                    <a:pt x="19" y="0"/>
                    <a:pt x="19" y="0"/>
                  </a:cubicBezTo>
                  <a:cubicBezTo>
                    <a:pt x="19" y="0"/>
                    <a:pt x="19" y="0"/>
                    <a:pt x="18" y="0"/>
                  </a:cubicBezTo>
                  <a:cubicBezTo>
                    <a:pt x="18" y="0"/>
                    <a:pt x="18" y="0"/>
                    <a:pt x="18" y="0"/>
                  </a:cubicBezTo>
                  <a:cubicBezTo>
                    <a:pt x="18" y="0"/>
                    <a:pt x="17" y="0"/>
                    <a:pt x="17" y="0"/>
                  </a:cubicBezTo>
                  <a:cubicBezTo>
                    <a:pt x="1" y="15"/>
                    <a:pt x="1" y="15"/>
                    <a:pt x="1" y="15"/>
                  </a:cubicBezTo>
                  <a:cubicBezTo>
                    <a:pt x="1" y="16"/>
                    <a:pt x="1" y="16"/>
                    <a:pt x="0" y="17"/>
                  </a:cubicBezTo>
                  <a:cubicBezTo>
                    <a:pt x="0" y="17"/>
                    <a:pt x="1" y="18"/>
                    <a:pt x="1" y="18"/>
                  </a:cubicBezTo>
                  <a:cubicBezTo>
                    <a:pt x="33" y="46"/>
                    <a:pt x="33" y="46"/>
                    <a:pt x="33" y="46"/>
                  </a:cubicBezTo>
                  <a:cubicBezTo>
                    <a:pt x="33" y="47"/>
                    <a:pt x="34" y="47"/>
                    <a:pt x="35" y="47"/>
                  </a:cubicBezTo>
                  <a:cubicBezTo>
                    <a:pt x="35" y="47"/>
                    <a:pt x="36" y="47"/>
                    <a:pt x="36" y="46"/>
                  </a:cubicBezTo>
                  <a:cubicBezTo>
                    <a:pt x="53" y="31"/>
                    <a:pt x="53" y="31"/>
                    <a:pt x="53" y="31"/>
                  </a:cubicBezTo>
                  <a:cubicBezTo>
                    <a:pt x="53" y="31"/>
                    <a:pt x="53" y="31"/>
                    <a:pt x="53" y="30"/>
                  </a:cubicBezTo>
                  <a:cubicBezTo>
                    <a:pt x="53" y="30"/>
                    <a:pt x="53" y="30"/>
                    <a:pt x="53" y="30"/>
                  </a:cubicBezTo>
                  <a:cubicBezTo>
                    <a:pt x="53" y="30"/>
                    <a:pt x="53" y="29"/>
                    <a:pt x="52" y="2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8" name="Freeform 28"/>
            <p:cNvSpPr>
              <a:spLocks noEditPoints="1"/>
            </p:cNvSpPr>
            <p:nvPr/>
          </p:nvSpPr>
          <p:spPr bwMode="auto">
            <a:xfrm>
              <a:off x="2070504" y="5893134"/>
              <a:ext cx="92308" cy="71111"/>
            </a:xfrm>
            <a:custGeom>
              <a:avLst/>
              <a:gdLst>
                <a:gd name="T0" fmla="*/ 56 w 57"/>
                <a:gd name="T1" fmla="*/ 19 h 44"/>
                <a:gd name="T2" fmla="*/ 56 w 57"/>
                <a:gd name="T3" fmla="*/ 19 h 44"/>
                <a:gd name="T4" fmla="*/ 54 w 57"/>
                <a:gd name="T5" fmla="*/ 18 h 44"/>
                <a:gd name="T6" fmla="*/ 42 w 57"/>
                <a:gd name="T7" fmla="*/ 16 h 44"/>
                <a:gd name="T8" fmla="*/ 39 w 57"/>
                <a:gd name="T9" fmla="*/ 15 h 44"/>
                <a:gd name="T10" fmla="*/ 36 w 57"/>
                <a:gd name="T11" fmla="*/ 15 h 44"/>
                <a:gd name="T12" fmla="*/ 33 w 57"/>
                <a:gd name="T13" fmla="*/ 15 h 44"/>
                <a:gd name="T14" fmla="*/ 31 w 57"/>
                <a:gd name="T15" fmla="*/ 16 h 44"/>
                <a:gd name="T16" fmla="*/ 32 w 57"/>
                <a:gd name="T17" fmla="*/ 12 h 44"/>
                <a:gd name="T18" fmla="*/ 31 w 57"/>
                <a:gd name="T19" fmla="*/ 9 h 44"/>
                <a:gd name="T20" fmla="*/ 30 w 57"/>
                <a:gd name="T21" fmla="*/ 5 h 44"/>
                <a:gd name="T22" fmla="*/ 26 w 57"/>
                <a:gd name="T23" fmla="*/ 2 h 44"/>
                <a:gd name="T24" fmla="*/ 22 w 57"/>
                <a:gd name="T25" fmla="*/ 1 h 44"/>
                <a:gd name="T26" fmla="*/ 18 w 57"/>
                <a:gd name="T27" fmla="*/ 0 h 44"/>
                <a:gd name="T28" fmla="*/ 14 w 57"/>
                <a:gd name="T29" fmla="*/ 1 h 44"/>
                <a:gd name="T30" fmla="*/ 9 w 57"/>
                <a:gd name="T31" fmla="*/ 4 h 44"/>
                <a:gd name="T32" fmla="*/ 8 w 57"/>
                <a:gd name="T33" fmla="*/ 6 h 44"/>
                <a:gd name="T34" fmla="*/ 6 w 57"/>
                <a:gd name="T35" fmla="*/ 8 h 44"/>
                <a:gd name="T36" fmla="*/ 0 w 57"/>
                <a:gd name="T37" fmla="*/ 16 h 44"/>
                <a:gd name="T38" fmla="*/ 0 w 57"/>
                <a:gd name="T39" fmla="*/ 17 h 44"/>
                <a:gd name="T40" fmla="*/ 1 w 57"/>
                <a:gd name="T41" fmla="*/ 19 h 44"/>
                <a:gd name="T42" fmla="*/ 37 w 57"/>
                <a:gd name="T43" fmla="*/ 43 h 44"/>
                <a:gd name="T44" fmla="*/ 38 w 57"/>
                <a:gd name="T45" fmla="*/ 44 h 44"/>
                <a:gd name="T46" fmla="*/ 38 w 57"/>
                <a:gd name="T47" fmla="*/ 43 h 44"/>
                <a:gd name="T48" fmla="*/ 39 w 57"/>
                <a:gd name="T49" fmla="*/ 43 h 44"/>
                <a:gd name="T50" fmla="*/ 40 w 57"/>
                <a:gd name="T51" fmla="*/ 42 h 44"/>
                <a:gd name="T52" fmla="*/ 41 w 57"/>
                <a:gd name="T53" fmla="*/ 40 h 44"/>
                <a:gd name="T54" fmla="*/ 41 w 57"/>
                <a:gd name="T55" fmla="*/ 40 h 44"/>
                <a:gd name="T56" fmla="*/ 41 w 57"/>
                <a:gd name="T57" fmla="*/ 39 h 44"/>
                <a:gd name="T58" fmla="*/ 41 w 57"/>
                <a:gd name="T59" fmla="*/ 39 h 44"/>
                <a:gd name="T60" fmla="*/ 24 w 57"/>
                <a:gd name="T61" fmla="*/ 27 h 44"/>
                <a:gd name="T62" fmla="*/ 27 w 57"/>
                <a:gd name="T63" fmla="*/ 24 h 44"/>
                <a:gd name="T64" fmla="*/ 30 w 57"/>
                <a:gd name="T65" fmla="*/ 22 h 44"/>
                <a:gd name="T66" fmla="*/ 33 w 57"/>
                <a:gd name="T67" fmla="*/ 21 h 44"/>
                <a:gd name="T68" fmla="*/ 36 w 57"/>
                <a:gd name="T69" fmla="*/ 21 h 44"/>
                <a:gd name="T70" fmla="*/ 40 w 57"/>
                <a:gd name="T71" fmla="*/ 21 h 44"/>
                <a:gd name="T72" fmla="*/ 52 w 57"/>
                <a:gd name="T73" fmla="*/ 24 h 44"/>
                <a:gd name="T74" fmla="*/ 53 w 57"/>
                <a:gd name="T75" fmla="*/ 24 h 44"/>
                <a:gd name="T76" fmla="*/ 54 w 57"/>
                <a:gd name="T77" fmla="*/ 24 h 44"/>
                <a:gd name="T78" fmla="*/ 54 w 57"/>
                <a:gd name="T79" fmla="*/ 24 h 44"/>
                <a:gd name="T80" fmla="*/ 55 w 57"/>
                <a:gd name="T81" fmla="*/ 22 h 44"/>
                <a:gd name="T82" fmla="*/ 56 w 57"/>
                <a:gd name="T83" fmla="*/ 21 h 44"/>
                <a:gd name="T84" fmla="*/ 57 w 57"/>
                <a:gd name="T85" fmla="*/ 20 h 44"/>
                <a:gd name="T86" fmla="*/ 57 w 57"/>
                <a:gd name="T87" fmla="*/ 20 h 44"/>
                <a:gd name="T88" fmla="*/ 56 w 57"/>
                <a:gd name="T89" fmla="*/ 19 h 44"/>
                <a:gd name="T90" fmla="*/ 26 w 57"/>
                <a:gd name="T91" fmla="*/ 16 h 44"/>
                <a:gd name="T92" fmla="*/ 24 w 57"/>
                <a:gd name="T93" fmla="*/ 20 h 44"/>
                <a:gd name="T94" fmla="*/ 20 w 57"/>
                <a:gd name="T95" fmla="*/ 25 h 44"/>
                <a:gd name="T96" fmla="*/ 7 w 57"/>
                <a:gd name="T97" fmla="*/ 16 h 44"/>
                <a:gd name="T98" fmla="*/ 10 w 57"/>
                <a:gd name="T99" fmla="*/ 12 h 44"/>
                <a:gd name="T100" fmla="*/ 12 w 57"/>
                <a:gd name="T101" fmla="*/ 9 h 44"/>
                <a:gd name="T102" fmla="*/ 13 w 57"/>
                <a:gd name="T103" fmla="*/ 8 h 44"/>
                <a:gd name="T104" fmla="*/ 18 w 57"/>
                <a:gd name="T105" fmla="*/ 6 h 44"/>
                <a:gd name="T106" fmla="*/ 23 w 57"/>
                <a:gd name="T107" fmla="*/ 8 h 44"/>
                <a:gd name="T108" fmla="*/ 25 w 57"/>
                <a:gd name="T109" fmla="*/ 10 h 44"/>
                <a:gd name="T110" fmla="*/ 26 w 57"/>
                <a:gd name="T111" fmla="*/ 13 h 44"/>
                <a:gd name="T112" fmla="*/ 26 w 57"/>
                <a:gd name="T11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44">
                  <a:moveTo>
                    <a:pt x="56" y="19"/>
                  </a:moveTo>
                  <a:cubicBezTo>
                    <a:pt x="56" y="19"/>
                    <a:pt x="56" y="19"/>
                    <a:pt x="56" y="19"/>
                  </a:cubicBezTo>
                  <a:cubicBezTo>
                    <a:pt x="55" y="19"/>
                    <a:pt x="55" y="19"/>
                    <a:pt x="54" y="18"/>
                  </a:cubicBezTo>
                  <a:cubicBezTo>
                    <a:pt x="42" y="16"/>
                    <a:pt x="42" y="16"/>
                    <a:pt x="42" y="16"/>
                  </a:cubicBezTo>
                  <a:cubicBezTo>
                    <a:pt x="41" y="15"/>
                    <a:pt x="40" y="15"/>
                    <a:pt x="39" y="15"/>
                  </a:cubicBezTo>
                  <a:cubicBezTo>
                    <a:pt x="38" y="15"/>
                    <a:pt x="37" y="15"/>
                    <a:pt x="36" y="15"/>
                  </a:cubicBezTo>
                  <a:cubicBezTo>
                    <a:pt x="35" y="15"/>
                    <a:pt x="34" y="15"/>
                    <a:pt x="33" y="15"/>
                  </a:cubicBezTo>
                  <a:cubicBezTo>
                    <a:pt x="32" y="15"/>
                    <a:pt x="32" y="16"/>
                    <a:pt x="31" y="16"/>
                  </a:cubicBezTo>
                  <a:cubicBezTo>
                    <a:pt x="31" y="15"/>
                    <a:pt x="32" y="13"/>
                    <a:pt x="32" y="12"/>
                  </a:cubicBezTo>
                  <a:cubicBezTo>
                    <a:pt x="32" y="11"/>
                    <a:pt x="32" y="10"/>
                    <a:pt x="31" y="9"/>
                  </a:cubicBezTo>
                  <a:cubicBezTo>
                    <a:pt x="31" y="7"/>
                    <a:pt x="30" y="6"/>
                    <a:pt x="30" y="5"/>
                  </a:cubicBezTo>
                  <a:cubicBezTo>
                    <a:pt x="29" y="4"/>
                    <a:pt x="28" y="3"/>
                    <a:pt x="26" y="2"/>
                  </a:cubicBezTo>
                  <a:cubicBezTo>
                    <a:pt x="25" y="2"/>
                    <a:pt x="24" y="1"/>
                    <a:pt x="22" y="1"/>
                  </a:cubicBezTo>
                  <a:cubicBezTo>
                    <a:pt x="21" y="0"/>
                    <a:pt x="19" y="0"/>
                    <a:pt x="18" y="0"/>
                  </a:cubicBezTo>
                  <a:cubicBezTo>
                    <a:pt x="17" y="0"/>
                    <a:pt x="15" y="1"/>
                    <a:pt x="14" y="1"/>
                  </a:cubicBezTo>
                  <a:cubicBezTo>
                    <a:pt x="12" y="2"/>
                    <a:pt x="11" y="3"/>
                    <a:pt x="9" y="4"/>
                  </a:cubicBezTo>
                  <a:cubicBezTo>
                    <a:pt x="9" y="5"/>
                    <a:pt x="9" y="5"/>
                    <a:pt x="8" y="6"/>
                  </a:cubicBezTo>
                  <a:cubicBezTo>
                    <a:pt x="7" y="6"/>
                    <a:pt x="7" y="7"/>
                    <a:pt x="6" y="8"/>
                  </a:cubicBezTo>
                  <a:cubicBezTo>
                    <a:pt x="0" y="16"/>
                    <a:pt x="0" y="16"/>
                    <a:pt x="0" y="16"/>
                  </a:cubicBezTo>
                  <a:cubicBezTo>
                    <a:pt x="0" y="16"/>
                    <a:pt x="0" y="17"/>
                    <a:pt x="0" y="17"/>
                  </a:cubicBezTo>
                  <a:cubicBezTo>
                    <a:pt x="0" y="18"/>
                    <a:pt x="0" y="18"/>
                    <a:pt x="1" y="19"/>
                  </a:cubicBezTo>
                  <a:cubicBezTo>
                    <a:pt x="37" y="43"/>
                    <a:pt x="37" y="43"/>
                    <a:pt x="37" y="43"/>
                  </a:cubicBezTo>
                  <a:cubicBezTo>
                    <a:pt x="37" y="44"/>
                    <a:pt x="38" y="44"/>
                    <a:pt x="38" y="44"/>
                  </a:cubicBezTo>
                  <a:cubicBezTo>
                    <a:pt x="38" y="44"/>
                    <a:pt x="38" y="44"/>
                    <a:pt x="38" y="43"/>
                  </a:cubicBezTo>
                  <a:cubicBezTo>
                    <a:pt x="39" y="43"/>
                    <a:pt x="39" y="43"/>
                    <a:pt x="39" y="43"/>
                  </a:cubicBezTo>
                  <a:cubicBezTo>
                    <a:pt x="40" y="43"/>
                    <a:pt x="40" y="42"/>
                    <a:pt x="40" y="42"/>
                  </a:cubicBezTo>
                  <a:cubicBezTo>
                    <a:pt x="41" y="41"/>
                    <a:pt x="41" y="41"/>
                    <a:pt x="41" y="40"/>
                  </a:cubicBezTo>
                  <a:cubicBezTo>
                    <a:pt x="41" y="40"/>
                    <a:pt x="41" y="40"/>
                    <a:pt x="41" y="40"/>
                  </a:cubicBezTo>
                  <a:cubicBezTo>
                    <a:pt x="42" y="39"/>
                    <a:pt x="42" y="39"/>
                    <a:pt x="41" y="39"/>
                  </a:cubicBezTo>
                  <a:cubicBezTo>
                    <a:pt x="41" y="39"/>
                    <a:pt x="41" y="39"/>
                    <a:pt x="41" y="39"/>
                  </a:cubicBezTo>
                  <a:cubicBezTo>
                    <a:pt x="24" y="27"/>
                    <a:pt x="24" y="27"/>
                    <a:pt x="24" y="27"/>
                  </a:cubicBezTo>
                  <a:cubicBezTo>
                    <a:pt x="27" y="24"/>
                    <a:pt x="27" y="24"/>
                    <a:pt x="27" y="24"/>
                  </a:cubicBezTo>
                  <a:cubicBezTo>
                    <a:pt x="28" y="23"/>
                    <a:pt x="29" y="22"/>
                    <a:pt x="30" y="22"/>
                  </a:cubicBezTo>
                  <a:cubicBezTo>
                    <a:pt x="31" y="21"/>
                    <a:pt x="32" y="21"/>
                    <a:pt x="33" y="21"/>
                  </a:cubicBezTo>
                  <a:cubicBezTo>
                    <a:pt x="34" y="20"/>
                    <a:pt x="35" y="20"/>
                    <a:pt x="36" y="21"/>
                  </a:cubicBezTo>
                  <a:cubicBezTo>
                    <a:pt x="37" y="21"/>
                    <a:pt x="39" y="21"/>
                    <a:pt x="40" y="21"/>
                  </a:cubicBezTo>
                  <a:cubicBezTo>
                    <a:pt x="52" y="24"/>
                    <a:pt x="52" y="24"/>
                    <a:pt x="52" y="24"/>
                  </a:cubicBezTo>
                  <a:cubicBezTo>
                    <a:pt x="52" y="24"/>
                    <a:pt x="53" y="24"/>
                    <a:pt x="53" y="24"/>
                  </a:cubicBezTo>
                  <a:cubicBezTo>
                    <a:pt x="53" y="24"/>
                    <a:pt x="53" y="24"/>
                    <a:pt x="54" y="24"/>
                  </a:cubicBezTo>
                  <a:cubicBezTo>
                    <a:pt x="54" y="24"/>
                    <a:pt x="54" y="24"/>
                    <a:pt x="54" y="24"/>
                  </a:cubicBezTo>
                  <a:cubicBezTo>
                    <a:pt x="55" y="23"/>
                    <a:pt x="55" y="23"/>
                    <a:pt x="55" y="22"/>
                  </a:cubicBezTo>
                  <a:cubicBezTo>
                    <a:pt x="56" y="22"/>
                    <a:pt x="56" y="21"/>
                    <a:pt x="56" y="21"/>
                  </a:cubicBezTo>
                  <a:cubicBezTo>
                    <a:pt x="57" y="21"/>
                    <a:pt x="57" y="20"/>
                    <a:pt x="57" y="20"/>
                  </a:cubicBezTo>
                  <a:cubicBezTo>
                    <a:pt x="57" y="20"/>
                    <a:pt x="57" y="20"/>
                    <a:pt x="57" y="20"/>
                  </a:cubicBezTo>
                  <a:cubicBezTo>
                    <a:pt x="57" y="19"/>
                    <a:pt x="57" y="19"/>
                    <a:pt x="56" y="19"/>
                  </a:cubicBezTo>
                  <a:close/>
                  <a:moveTo>
                    <a:pt x="26" y="16"/>
                  </a:moveTo>
                  <a:cubicBezTo>
                    <a:pt x="26" y="17"/>
                    <a:pt x="25" y="19"/>
                    <a:pt x="24" y="20"/>
                  </a:cubicBezTo>
                  <a:cubicBezTo>
                    <a:pt x="20" y="25"/>
                    <a:pt x="20" y="25"/>
                    <a:pt x="20" y="25"/>
                  </a:cubicBezTo>
                  <a:cubicBezTo>
                    <a:pt x="7" y="16"/>
                    <a:pt x="7" y="16"/>
                    <a:pt x="7" y="16"/>
                  </a:cubicBezTo>
                  <a:cubicBezTo>
                    <a:pt x="10" y="12"/>
                    <a:pt x="10" y="12"/>
                    <a:pt x="10" y="12"/>
                  </a:cubicBezTo>
                  <a:cubicBezTo>
                    <a:pt x="11" y="11"/>
                    <a:pt x="11" y="10"/>
                    <a:pt x="12" y="9"/>
                  </a:cubicBezTo>
                  <a:cubicBezTo>
                    <a:pt x="12" y="9"/>
                    <a:pt x="13" y="8"/>
                    <a:pt x="13" y="8"/>
                  </a:cubicBezTo>
                  <a:cubicBezTo>
                    <a:pt x="15" y="7"/>
                    <a:pt x="17" y="6"/>
                    <a:pt x="18" y="6"/>
                  </a:cubicBezTo>
                  <a:cubicBezTo>
                    <a:pt x="20" y="6"/>
                    <a:pt x="21" y="7"/>
                    <a:pt x="23" y="8"/>
                  </a:cubicBezTo>
                  <a:cubicBezTo>
                    <a:pt x="24" y="9"/>
                    <a:pt x="25" y="9"/>
                    <a:pt x="25" y="10"/>
                  </a:cubicBezTo>
                  <a:cubicBezTo>
                    <a:pt x="26" y="11"/>
                    <a:pt x="26" y="12"/>
                    <a:pt x="26" y="13"/>
                  </a:cubicBezTo>
                  <a:cubicBezTo>
                    <a:pt x="26" y="14"/>
                    <a:pt x="26" y="15"/>
                    <a:pt x="26" y="1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9" name="Freeform 29"/>
            <p:cNvSpPr/>
            <p:nvPr/>
          </p:nvSpPr>
          <p:spPr bwMode="auto">
            <a:xfrm>
              <a:off x="1758710" y="6031254"/>
              <a:ext cx="25983" cy="73163"/>
            </a:xfrm>
            <a:custGeom>
              <a:avLst/>
              <a:gdLst>
                <a:gd name="T0" fmla="*/ 15 w 16"/>
                <a:gd name="T1" fmla="*/ 1 h 45"/>
                <a:gd name="T2" fmla="*/ 14 w 16"/>
                <a:gd name="T3" fmla="*/ 1 h 45"/>
                <a:gd name="T4" fmla="*/ 13 w 16"/>
                <a:gd name="T5" fmla="*/ 0 h 45"/>
                <a:gd name="T6" fmla="*/ 11 w 16"/>
                <a:gd name="T7" fmla="*/ 0 h 45"/>
                <a:gd name="T8" fmla="*/ 10 w 16"/>
                <a:gd name="T9" fmla="*/ 0 h 45"/>
                <a:gd name="T10" fmla="*/ 9 w 16"/>
                <a:gd name="T11" fmla="*/ 0 h 45"/>
                <a:gd name="T12" fmla="*/ 9 w 16"/>
                <a:gd name="T13" fmla="*/ 1 h 45"/>
                <a:gd name="T14" fmla="*/ 0 w 16"/>
                <a:gd name="T15" fmla="*/ 43 h 45"/>
                <a:gd name="T16" fmla="*/ 0 w 16"/>
                <a:gd name="T17" fmla="*/ 44 h 45"/>
                <a:gd name="T18" fmla="*/ 1 w 16"/>
                <a:gd name="T19" fmla="*/ 44 h 45"/>
                <a:gd name="T20" fmla="*/ 2 w 16"/>
                <a:gd name="T21" fmla="*/ 44 h 45"/>
                <a:gd name="T22" fmla="*/ 3 w 16"/>
                <a:gd name="T23" fmla="*/ 45 h 45"/>
                <a:gd name="T24" fmla="*/ 5 w 16"/>
                <a:gd name="T25" fmla="*/ 45 h 45"/>
                <a:gd name="T26" fmla="*/ 6 w 16"/>
                <a:gd name="T27" fmla="*/ 45 h 45"/>
                <a:gd name="T28" fmla="*/ 6 w 16"/>
                <a:gd name="T29" fmla="*/ 45 h 45"/>
                <a:gd name="T30" fmla="*/ 7 w 16"/>
                <a:gd name="T31" fmla="*/ 44 h 45"/>
                <a:gd name="T32" fmla="*/ 16 w 16"/>
                <a:gd name="T33" fmla="*/ 2 h 45"/>
                <a:gd name="T34" fmla="*/ 15 w 16"/>
                <a:gd name="T35" fmla="*/ 1 h 45"/>
                <a:gd name="T36" fmla="*/ 15 w 16"/>
                <a:gd name="T3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45">
                  <a:moveTo>
                    <a:pt x="15" y="1"/>
                  </a:moveTo>
                  <a:cubicBezTo>
                    <a:pt x="15" y="1"/>
                    <a:pt x="14" y="1"/>
                    <a:pt x="14" y="1"/>
                  </a:cubicBezTo>
                  <a:cubicBezTo>
                    <a:pt x="14" y="0"/>
                    <a:pt x="13" y="0"/>
                    <a:pt x="13" y="0"/>
                  </a:cubicBezTo>
                  <a:cubicBezTo>
                    <a:pt x="12" y="0"/>
                    <a:pt x="11" y="0"/>
                    <a:pt x="11" y="0"/>
                  </a:cubicBezTo>
                  <a:cubicBezTo>
                    <a:pt x="11" y="0"/>
                    <a:pt x="10" y="0"/>
                    <a:pt x="10" y="0"/>
                  </a:cubicBezTo>
                  <a:cubicBezTo>
                    <a:pt x="10" y="0"/>
                    <a:pt x="10" y="0"/>
                    <a:pt x="9" y="0"/>
                  </a:cubicBezTo>
                  <a:cubicBezTo>
                    <a:pt x="9" y="0"/>
                    <a:pt x="9" y="1"/>
                    <a:pt x="9" y="1"/>
                  </a:cubicBezTo>
                  <a:cubicBezTo>
                    <a:pt x="0" y="43"/>
                    <a:pt x="0" y="43"/>
                    <a:pt x="0" y="43"/>
                  </a:cubicBezTo>
                  <a:cubicBezTo>
                    <a:pt x="0" y="43"/>
                    <a:pt x="0" y="43"/>
                    <a:pt x="0" y="44"/>
                  </a:cubicBezTo>
                  <a:cubicBezTo>
                    <a:pt x="0" y="44"/>
                    <a:pt x="0" y="44"/>
                    <a:pt x="1" y="44"/>
                  </a:cubicBezTo>
                  <a:cubicBezTo>
                    <a:pt x="1" y="44"/>
                    <a:pt x="1" y="44"/>
                    <a:pt x="2" y="44"/>
                  </a:cubicBezTo>
                  <a:cubicBezTo>
                    <a:pt x="2" y="44"/>
                    <a:pt x="3" y="45"/>
                    <a:pt x="3" y="45"/>
                  </a:cubicBezTo>
                  <a:cubicBezTo>
                    <a:pt x="4" y="45"/>
                    <a:pt x="4" y="45"/>
                    <a:pt x="5" y="45"/>
                  </a:cubicBezTo>
                  <a:cubicBezTo>
                    <a:pt x="5" y="45"/>
                    <a:pt x="5" y="45"/>
                    <a:pt x="6" y="45"/>
                  </a:cubicBezTo>
                  <a:cubicBezTo>
                    <a:pt x="6" y="45"/>
                    <a:pt x="6" y="45"/>
                    <a:pt x="6" y="45"/>
                  </a:cubicBezTo>
                  <a:cubicBezTo>
                    <a:pt x="6" y="44"/>
                    <a:pt x="7" y="44"/>
                    <a:pt x="7" y="44"/>
                  </a:cubicBezTo>
                  <a:cubicBezTo>
                    <a:pt x="16" y="2"/>
                    <a:pt x="16" y="2"/>
                    <a:pt x="16" y="2"/>
                  </a:cubicBezTo>
                  <a:cubicBezTo>
                    <a:pt x="16" y="2"/>
                    <a:pt x="16" y="1"/>
                    <a:pt x="15" y="1"/>
                  </a:cubicBezTo>
                  <a:cubicBezTo>
                    <a:pt x="15" y="1"/>
                    <a:pt x="15" y="1"/>
                    <a:pt x="15" y="1"/>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0" name="Freeform 30"/>
            <p:cNvSpPr/>
            <p:nvPr/>
          </p:nvSpPr>
          <p:spPr bwMode="auto">
            <a:xfrm>
              <a:off x="1972727" y="5966297"/>
              <a:ext cx="77949" cy="79316"/>
            </a:xfrm>
            <a:custGeom>
              <a:avLst/>
              <a:gdLst>
                <a:gd name="T0" fmla="*/ 35 w 48"/>
                <a:gd name="T1" fmla="*/ 1 h 49"/>
                <a:gd name="T2" fmla="*/ 34 w 48"/>
                <a:gd name="T3" fmla="*/ 0 h 49"/>
                <a:gd name="T4" fmla="*/ 34 w 48"/>
                <a:gd name="T5" fmla="*/ 0 h 49"/>
                <a:gd name="T6" fmla="*/ 33 w 48"/>
                <a:gd name="T7" fmla="*/ 0 h 49"/>
                <a:gd name="T8" fmla="*/ 31 w 48"/>
                <a:gd name="T9" fmla="*/ 1 h 49"/>
                <a:gd name="T10" fmla="*/ 30 w 48"/>
                <a:gd name="T11" fmla="*/ 2 h 49"/>
                <a:gd name="T12" fmla="*/ 29 w 48"/>
                <a:gd name="T13" fmla="*/ 2 h 49"/>
                <a:gd name="T14" fmla="*/ 29 w 48"/>
                <a:gd name="T15" fmla="*/ 3 h 49"/>
                <a:gd name="T16" fmla="*/ 29 w 48"/>
                <a:gd name="T17" fmla="*/ 4 h 49"/>
                <a:gd name="T18" fmla="*/ 41 w 48"/>
                <a:gd name="T19" fmla="*/ 42 h 49"/>
                <a:gd name="T20" fmla="*/ 41 w 48"/>
                <a:gd name="T21" fmla="*/ 42 h 49"/>
                <a:gd name="T22" fmla="*/ 6 w 48"/>
                <a:gd name="T23" fmla="*/ 18 h 49"/>
                <a:gd name="T24" fmla="*/ 6 w 48"/>
                <a:gd name="T25" fmla="*/ 18 h 49"/>
                <a:gd name="T26" fmla="*/ 5 w 48"/>
                <a:gd name="T27" fmla="*/ 18 h 49"/>
                <a:gd name="T28" fmla="*/ 4 w 48"/>
                <a:gd name="T29" fmla="*/ 18 h 49"/>
                <a:gd name="T30" fmla="*/ 3 w 48"/>
                <a:gd name="T31" fmla="*/ 19 h 49"/>
                <a:gd name="T32" fmla="*/ 1 w 48"/>
                <a:gd name="T33" fmla="*/ 20 h 49"/>
                <a:gd name="T34" fmla="*/ 0 w 48"/>
                <a:gd name="T35" fmla="*/ 21 h 49"/>
                <a:gd name="T36" fmla="*/ 0 w 48"/>
                <a:gd name="T37" fmla="*/ 22 h 49"/>
                <a:gd name="T38" fmla="*/ 1 w 48"/>
                <a:gd name="T39" fmla="*/ 23 h 49"/>
                <a:gd name="T40" fmla="*/ 41 w 48"/>
                <a:gd name="T41" fmla="*/ 48 h 49"/>
                <a:gd name="T42" fmla="*/ 41 w 48"/>
                <a:gd name="T43" fmla="*/ 49 h 49"/>
                <a:gd name="T44" fmla="*/ 42 w 48"/>
                <a:gd name="T45" fmla="*/ 49 h 49"/>
                <a:gd name="T46" fmla="*/ 42 w 48"/>
                <a:gd name="T47" fmla="*/ 49 h 49"/>
                <a:gd name="T48" fmla="*/ 43 w 48"/>
                <a:gd name="T49" fmla="*/ 48 h 49"/>
                <a:gd name="T50" fmla="*/ 44 w 48"/>
                <a:gd name="T51" fmla="*/ 48 h 49"/>
                <a:gd name="T52" fmla="*/ 45 w 48"/>
                <a:gd name="T53" fmla="*/ 47 h 49"/>
                <a:gd name="T54" fmla="*/ 46 w 48"/>
                <a:gd name="T55" fmla="*/ 46 h 49"/>
                <a:gd name="T56" fmla="*/ 47 w 48"/>
                <a:gd name="T57" fmla="*/ 45 h 49"/>
                <a:gd name="T58" fmla="*/ 48 w 48"/>
                <a:gd name="T59" fmla="*/ 45 h 49"/>
                <a:gd name="T60" fmla="*/ 48 w 48"/>
                <a:gd name="T61" fmla="*/ 44 h 49"/>
                <a:gd name="T62" fmla="*/ 35 w 48"/>
                <a:gd name="T6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9">
                  <a:moveTo>
                    <a:pt x="35" y="1"/>
                  </a:moveTo>
                  <a:cubicBezTo>
                    <a:pt x="35" y="1"/>
                    <a:pt x="34" y="0"/>
                    <a:pt x="34" y="0"/>
                  </a:cubicBezTo>
                  <a:cubicBezTo>
                    <a:pt x="34" y="0"/>
                    <a:pt x="34" y="0"/>
                    <a:pt x="34" y="0"/>
                  </a:cubicBezTo>
                  <a:cubicBezTo>
                    <a:pt x="33" y="0"/>
                    <a:pt x="33" y="0"/>
                    <a:pt x="33" y="0"/>
                  </a:cubicBezTo>
                  <a:cubicBezTo>
                    <a:pt x="32" y="0"/>
                    <a:pt x="32" y="0"/>
                    <a:pt x="31" y="1"/>
                  </a:cubicBezTo>
                  <a:cubicBezTo>
                    <a:pt x="30" y="1"/>
                    <a:pt x="30" y="1"/>
                    <a:pt x="30" y="2"/>
                  </a:cubicBezTo>
                  <a:cubicBezTo>
                    <a:pt x="29" y="2"/>
                    <a:pt x="29" y="2"/>
                    <a:pt x="29" y="2"/>
                  </a:cubicBezTo>
                  <a:cubicBezTo>
                    <a:pt x="29" y="3"/>
                    <a:pt x="29" y="3"/>
                    <a:pt x="29" y="3"/>
                  </a:cubicBezTo>
                  <a:cubicBezTo>
                    <a:pt x="29" y="3"/>
                    <a:pt x="29" y="3"/>
                    <a:pt x="29" y="4"/>
                  </a:cubicBezTo>
                  <a:cubicBezTo>
                    <a:pt x="41" y="42"/>
                    <a:pt x="41" y="42"/>
                    <a:pt x="41" y="42"/>
                  </a:cubicBezTo>
                  <a:cubicBezTo>
                    <a:pt x="41" y="42"/>
                    <a:pt x="41" y="42"/>
                    <a:pt x="41" y="42"/>
                  </a:cubicBezTo>
                  <a:cubicBezTo>
                    <a:pt x="6" y="18"/>
                    <a:pt x="6" y="18"/>
                    <a:pt x="6" y="18"/>
                  </a:cubicBezTo>
                  <a:cubicBezTo>
                    <a:pt x="6" y="18"/>
                    <a:pt x="6" y="18"/>
                    <a:pt x="6" y="18"/>
                  </a:cubicBezTo>
                  <a:cubicBezTo>
                    <a:pt x="5" y="18"/>
                    <a:pt x="5" y="18"/>
                    <a:pt x="5" y="18"/>
                  </a:cubicBezTo>
                  <a:cubicBezTo>
                    <a:pt x="5" y="18"/>
                    <a:pt x="4" y="18"/>
                    <a:pt x="4" y="18"/>
                  </a:cubicBezTo>
                  <a:cubicBezTo>
                    <a:pt x="4" y="18"/>
                    <a:pt x="3" y="19"/>
                    <a:pt x="3" y="19"/>
                  </a:cubicBezTo>
                  <a:cubicBezTo>
                    <a:pt x="2" y="20"/>
                    <a:pt x="1" y="20"/>
                    <a:pt x="1" y="20"/>
                  </a:cubicBezTo>
                  <a:cubicBezTo>
                    <a:pt x="1" y="21"/>
                    <a:pt x="0" y="21"/>
                    <a:pt x="0" y="21"/>
                  </a:cubicBezTo>
                  <a:cubicBezTo>
                    <a:pt x="0" y="21"/>
                    <a:pt x="0" y="22"/>
                    <a:pt x="0" y="22"/>
                  </a:cubicBezTo>
                  <a:cubicBezTo>
                    <a:pt x="1" y="22"/>
                    <a:pt x="1" y="22"/>
                    <a:pt x="1" y="23"/>
                  </a:cubicBezTo>
                  <a:cubicBezTo>
                    <a:pt x="41" y="48"/>
                    <a:pt x="41" y="48"/>
                    <a:pt x="41" y="48"/>
                  </a:cubicBezTo>
                  <a:cubicBezTo>
                    <a:pt x="41" y="49"/>
                    <a:pt x="41" y="49"/>
                    <a:pt x="41" y="49"/>
                  </a:cubicBezTo>
                  <a:cubicBezTo>
                    <a:pt x="41" y="49"/>
                    <a:pt x="41" y="49"/>
                    <a:pt x="42" y="49"/>
                  </a:cubicBezTo>
                  <a:cubicBezTo>
                    <a:pt x="42" y="49"/>
                    <a:pt x="42" y="49"/>
                    <a:pt x="42" y="49"/>
                  </a:cubicBezTo>
                  <a:cubicBezTo>
                    <a:pt x="42" y="49"/>
                    <a:pt x="43" y="48"/>
                    <a:pt x="43" y="48"/>
                  </a:cubicBezTo>
                  <a:cubicBezTo>
                    <a:pt x="43" y="48"/>
                    <a:pt x="43" y="48"/>
                    <a:pt x="44" y="48"/>
                  </a:cubicBezTo>
                  <a:cubicBezTo>
                    <a:pt x="44" y="48"/>
                    <a:pt x="45" y="47"/>
                    <a:pt x="45" y="47"/>
                  </a:cubicBezTo>
                  <a:cubicBezTo>
                    <a:pt x="46" y="47"/>
                    <a:pt x="46" y="46"/>
                    <a:pt x="46" y="46"/>
                  </a:cubicBezTo>
                  <a:cubicBezTo>
                    <a:pt x="47" y="46"/>
                    <a:pt x="47" y="46"/>
                    <a:pt x="47" y="45"/>
                  </a:cubicBezTo>
                  <a:cubicBezTo>
                    <a:pt x="48" y="45"/>
                    <a:pt x="48" y="45"/>
                    <a:pt x="48" y="45"/>
                  </a:cubicBezTo>
                  <a:cubicBezTo>
                    <a:pt x="48" y="44"/>
                    <a:pt x="48" y="44"/>
                    <a:pt x="48" y="44"/>
                  </a:cubicBezTo>
                  <a:lnTo>
                    <a:pt x="35" y="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1" name="Freeform 31"/>
            <p:cNvSpPr/>
            <p:nvPr/>
          </p:nvSpPr>
          <p:spPr bwMode="auto">
            <a:xfrm>
              <a:off x="1885205" y="6016895"/>
              <a:ext cx="80000" cy="84103"/>
            </a:xfrm>
            <a:custGeom>
              <a:avLst/>
              <a:gdLst>
                <a:gd name="T0" fmla="*/ 35 w 49"/>
                <a:gd name="T1" fmla="*/ 0 h 52"/>
                <a:gd name="T2" fmla="*/ 35 w 49"/>
                <a:gd name="T3" fmla="*/ 0 h 52"/>
                <a:gd name="T4" fmla="*/ 34 w 49"/>
                <a:gd name="T5" fmla="*/ 0 h 52"/>
                <a:gd name="T6" fmla="*/ 33 w 49"/>
                <a:gd name="T7" fmla="*/ 0 h 52"/>
                <a:gd name="T8" fmla="*/ 32 w 49"/>
                <a:gd name="T9" fmla="*/ 0 h 52"/>
                <a:gd name="T10" fmla="*/ 31 w 49"/>
                <a:gd name="T11" fmla="*/ 0 h 52"/>
                <a:gd name="T12" fmla="*/ 30 w 49"/>
                <a:gd name="T13" fmla="*/ 1 h 52"/>
                <a:gd name="T14" fmla="*/ 29 w 49"/>
                <a:gd name="T15" fmla="*/ 1 h 52"/>
                <a:gd name="T16" fmla="*/ 29 w 49"/>
                <a:gd name="T17" fmla="*/ 2 h 52"/>
                <a:gd name="T18" fmla="*/ 37 w 49"/>
                <a:gd name="T19" fmla="*/ 25 h 52"/>
                <a:gd name="T20" fmla="*/ 39 w 49"/>
                <a:gd name="T21" fmla="*/ 31 h 52"/>
                <a:gd name="T22" fmla="*/ 41 w 49"/>
                <a:gd name="T23" fmla="*/ 36 h 52"/>
                <a:gd name="T24" fmla="*/ 41 w 49"/>
                <a:gd name="T25" fmla="*/ 36 h 52"/>
                <a:gd name="T26" fmla="*/ 38 w 49"/>
                <a:gd name="T27" fmla="*/ 33 h 52"/>
                <a:gd name="T28" fmla="*/ 35 w 49"/>
                <a:gd name="T29" fmla="*/ 31 h 52"/>
                <a:gd name="T30" fmla="*/ 32 w 49"/>
                <a:gd name="T31" fmla="*/ 28 h 52"/>
                <a:gd name="T32" fmla="*/ 29 w 49"/>
                <a:gd name="T33" fmla="*/ 25 h 52"/>
                <a:gd name="T34" fmla="*/ 12 w 49"/>
                <a:gd name="T35" fmla="*/ 10 h 52"/>
                <a:gd name="T36" fmla="*/ 10 w 49"/>
                <a:gd name="T37" fmla="*/ 8 h 52"/>
                <a:gd name="T38" fmla="*/ 8 w 49"/>
                <a:gd name="T39" fmla="*/ 8 h 52"/>
                <a:gd name="T40" fmla="*/ 7 w 49"/>
                <a:gd name="T41" fmla="*/ 7 h 52"/>
                <a:gd name="T42" fmla="*/ 5 w 49"/>
                <a:gd name="T43" fmla="*/ 8 h 52"/>
                <a:gd name="T44" fmla="*/ 2 w 49"/>
                <a:gd name="T45" fmla="*/ 8 h 52"/>
                <a:gd name="T46" fmla="*/ 1 w 49"/>
                <a:gd name="T47" fmla="*/ 10 h 52"/>
                <a:gd name="T48" fmla="*/ 1 w 49"/>
                <a:gd name="T49" fmla="*/ 12 h 52"/>
                <a:gd name="T50" fmla="*/ 14 w 49"/>
                <a:gd name="T51" fmla="*/ 51 h 52"/>
                <a:gd name="T52" fmla="*/ 14 w 49"/>
                <a:gd name="T53" fmla="*/ 52 h 52"/>
                <a:gd name="T54" fmla="*/ 15 w 49"/>
                <a:gd name="T55" fmla="*/ 52 h 52"/>
                <a:gd name="T56" fmla="*/ 16 w 49"/>
                <a:gd name="T57" fmla="*/ 52 h 52"/>
                <a:gd name="T58" fmla="*/ 17 w 49"/>
                <a:gd name="T59" fmla="*/ 52 h 52"/>
                <a:gd name="T60" fmla="*/ 18 w 49"/>
                <a:gd name="T61" fmla="*/ 51 h 52"/>
                <a:gd name="T62" fmla="*/ 19 w 49"/>
                <a:gd name="T63" fmla="*/ 51 h 52"/>
                <a:gd name="T64" fmla="*/ 20 w 49"/>
                <a:gd name="T65" fmla="*/ 50 h 52"/>
                <a:gd name="T66" fmla="*/ 20 w 49"/>
                <a:gd name="T67" fmla="*/ 50 h 52"/>
                <a:gd name="T68" fmla="*/ 11 w 49"/>
                <a:gd name="T69" fmla="*/ 24 h 52"/>
                <a:gd name="T70" fmla="*/ 9 w 49"/>
                <a:gd name="T71" fmla="*/ 19 h 52"/>
                <a:gd name="T72" fmla="*/ 8 w 49"/>
                <a:gd name="T73" fmla="*/ 14 h 52"/>
                <a:gd name="T74" fmla="*/ 8 w 49"/>
                <a:gd name="T75" fmla="*/ 14 h 52"/>
                <a:gd name="T76" fmla="*/ 11 w 49"/>
                <a:gd name="T77" fmla="*/ 17 h 52"/>
                <a:gd name="T78" fmla="*/ 15 w 49"/>
                <a:gd name="T79" fmla="*/ 21 h 52"/>
                <a:gd name="T80" fmla="*/ 38 w 49"/>
                <a:gd name="T81" fmla="*/ 41 h 52"/>
                <a:gd name="T82" fmla="*/ 40 w 49"/>
                <a:gd name="T83" fmla="*/ 43 h 52"/>
                <a:gd name="T84" fmla="*/ 41 w 49"/>
                <a:gd name="T85" fmla="*/ 44 h 52"/>
                <a:gd name="T86" fmla="*/ 43 w 49"/>
                <a:gd name="T87" fmla="*/ 44 h 52"/>
                <a:gd name="T88" fmla="*/ 45 w 49"/>
                <a:gd name="T89" fmla="*/ 44 h 52"/>
                <a:gd name="T90" fmla="*/ 47 w 49"/>
                <a:gd name="T91" fmla="*/ 43 h 52"/>
                <a:gd name="T92" fmla="*/ 48 w 49"/>
                <a:gd name="T93" fmla="*/ 43 h 52"/>
                <a:gd name="T94" fmla="*/ 48 w 49"/>
                <a:gd name="T95" fmla="*/ 42 h 52"/>
                <a:gd name="T96" fmla="*/ 49 w 49"/>
                <a:gd name="T97" fmla="*/ 41 h 52"/>
                <a:gd name="T98" fmla="*/ 48 w 49"/>
                <a:gd name="T99" fmla="*/ 40 h 52"/>
                <a:gd name="T100" fmla="*/ 35 w 49"/>
                <a:gd name="T10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 h="52">
                  <a:moveTo>
                    <a:pt x="35" y="0"/>
                  </a:moveTo>
                  <a:cubicBezTo>
                    <a:pt x="35" y="0"/>
                    <a:pt x="35" y="0"/>
                    <a:pt x="35" y="0"/>
                  </a:cubicBezTo>
                  <a:cubicBezTo>
                    <a:pt x="35" y="0"/>
                    <a:pt x="35" y="0"/>
                    <a:pt x="34" y="0"/>
                  </a:cubicBezTo>
                  <a:cubicBezTo>
                    <a:pt x="34" y="0"/>
                    <a:pt x="34" y="0"/>
                    <a:pt x="33" y="0"/>
                  </a:cubicBezTo>
                  <a:cubicBezTo>
                    <a:pt x="33" y="0"/>
                    <a:pt x="33" y="0"/>
                    <a:pt x="32" y="0"/>
                  </a:cubicBezTo>
                  <a:cubicBezTo>
                    <a:pt x="31" y="0"/>
                    <a:pt x="31" y="0"/>
                    <a:pt x="31" y="0"/>
                  </a:cubicBezTo>
                  <a:cubicBezTo>
                    <a:pt x="30" y="1"/>
                    <a:pt x="30" y="1"/>
                    <a:pt x="30" y="1"/>
                  </a:cubicBezTo>
                  <a:cubicBezTo>
                    <a:pt x="30" y="1"/>
                    <a:pt x="29" y="1"/>
                    <a:pt x="29" y="1"/>
                  </a:cubicBezTo>
                  <a:cubicBezTo>
                    <a:pt x="29" y="2"/>
                    <a:pt x="29" y="2"/>
                    <a:pt x="29" y="2"/>
                  </a:cubicBezTo>
                  <a:cubicBezTo>
                    <a:pt x="37" y="25"/>
                    <a:pt x="37" y="25"/>
                    <a:pt x="37" y="25"/>
                  </a:cubicBezTo>
                  <a:cubicBezTo>
                    <a:pt x="38" y="27"/>
                    <a:pt x="38" y="29"/>
                    <a:pt x="39" y="31"/>
                  </a:cubicBezTo>
                  <a:cubicBezTo>
                    <a:pt x="40" y="33"/>
                    <a:pt x="40" y="34"/>
                    <a:pt x="41" y="36"/>
                  </a:cubicBezTo>
                  <a:cubicBezTo>
                    <a:pt x="41" y="36"/>
                    <a:pt x="41" y="36"/>
                    <a:pt x="41" y="36"/>
                  </a:cubicBezTo>
                  <a:cubicBezTo>
                    <a:pt x="40" y="35"/>
                    <a:pt x="39" y="34"/>
                    <a:pt x="38" y="33"/>
                  </a:cubicBezTo>
                  <a:cubicBezTo>
                    <a:pt x="37" y="33"/>
                    <a:pt x="36" y="32"/>
                    <a:pt x="35" y="31"/>
                  </a:cubicBezTo>
                  <a:cubicBezTo>
                    <a:pt x="34" y="30"/>
                    <a:pt x="33" y="29"/>
                    <a:pt x="32" y="28"/>
                  </a:cubicBezTo>
                  <a:cubicBezTo>
                    <a:pt x="31" y="27"/>
                    <a:pt x="30" y="26"/>
                    <a:pt x="29" y="25"/>
                  </a:cubicBezTo>
                  <a:cubicBezTo>
                    <a:pt x="12" y="10"/>
                    <a:pt x="12" y="10"/>
                    <a:pt x="12" y="10"/>
                  </a:cubicBezTo>
                  <a:cubicBezTo>
                    <a:pt x="11" y="9"/>
                    <a:pt x="10" y="9"/>
                    <a:pt x="10" y="8"/>
                  </a:cubicBezTo>
                  <a:cubicBezTo>
                    <a:pt x="9" y="8"/>
                    <a:pt x="9" y="8"/>
                    <a:pt x="8" y="8"/>
                  </a:cubicBezTo>
                  <a:cubicBezTo>
                    <a:pt x="8" y="7"/>
                    <a:pt x="7" y="7"/>
                    <a:pt x="7" y="7"/>
                  </a:cubicBezTo>
                  <a:cubicBezTo>
                    <a:pt x="6" y="7"/>
                    <a:pt x="6" y="7"/>
                    <a:pt x="5" y="8"/>
                  </a:cubicBezTo>
                  <a:cubicBezTo>
                    <a:pt x="2" y="8"/>
                    <a:pt x="2" y="8"/>
                    <a:pt x="2" y="8"/>
                  </a:cubicBezTo>
                  <a:cubicBezTo>
                    <a:pt x="2" y="9"/>
                    <a:pt x="1" y="9"/>
                    <a:pt x="1" y="10"/>
                  </a:cubicBezTo>
                  <a:cubicBezTo>
                    <a:pt x="0" y="10"/>
                    <a:pt x="0" y="11"/>
                    <a:pt x="1" y="12"/>
                  </a:cubicBezTo>
                  <a:cubicBezTo>
                    <a:pt x="14" y="51"/>
                    <a:pt x="14" y="51"/>
                    <a:pt x="14" y="51"/>
                  </a:cubicBezTo>
                  <a:cubicBezTo>
                    <a:pt x="14" y="51"/>
                    <a:pt x="14" y="52"/>
                    <a:pt x="14" y="52"/>
                  </a:cubicBezTo>
                  <a:cubicBezTo>
                    <a:pt x="14" y="52"/>
                    <a:pt x="14" y="52"/>
                    <a:pt x="15" y="52"/>
                  </a:cubicBezTo>
                  <a:cubicBezTo>
                    <a:pt x="15" y="52"/>
                    <a:pt x="15" y="52"/>
                    <a:pt x="16" y="52"/>
                  </a:cubicBezTo>
                  <a:cubicBezTo>
                    <a:pt x="16" y="52"/>
                    <a:pt x="16" y="52"/>
                    <a:pt x="17" y="52"/>
                  </a:cubicBezTo>
                  <a:cubicBezTo>
                    <a:pt x="18" y="51"/>
                    <a:pt x="18" y="51"/>
                    <a:pt x="18" y="51"/>
                  </a:cubicBezTo>
                  <a:cubicBezTo>
                    <a:pt x="19" y="51"/>
                    <a:pt x="19" y="51"/>
                    <a:pt x="19" y="51"/>
                  </a:cubicBezTo>
                  <a:cubicBezTo>
                    <a:pt x="19" y="50"/>
                    <a:pt x="20" y="50"/>
                    <a:pt x="20" y="50"/>
                  </a:cubicBezTo>
                  <a:cubicBezTo>
                    <a:pt x="20" y="50"/>
                    <a:pt x="20" y="50"/>
                    <a:pt x="20" y="50"/>
                  </a:cubicBezTo>
                  <a:cubicBezTo>
                    <a:pt x="11" y="24"/>
                    <a:pt x="11" y="24"/>
                    <a:pt x="11" y="24"/>
                  </a:cubicBezTo>
                  <a:cubicBezTo>
                    <a:pt x="10" y="22"/>
                    <a:pt x="10" y="20"/>
                    <a:pt x="9" y="19"/>
                  </a:cubicBezTo>
                  <a:cubicBezTo>
                    <a:pt x="9" y="17"/>
                    <a:pt x="8" y="15"/>
                    <a:pt x="8" y="14"/>
                  </a:cubicBezTo>
                  <a:cubicBezTo>
                    <a:pt x="8" y="14"/>
                    <a:pt x="8" y="14"/>
                    <a:pt x="8" y="14"/>
                  </a:cubicBezTo>
                  <a:cubicBezTo>
                    <a:pt x="9" y="15"/>
                    <a:pt x="10" y="16"/>
                    <a:pt x="11" y="17"/>
                  </a:cubicBezTo>
                  <a:cubicBezTo>
                    <a:pt x="12" y="18"/>
                    <a:pt x="14" y="20"/>
                    <a:pt x="15" y="21"/>
                  </a:cubicBezTo>
                  <a:cubicBezTo>
                    <a:pt x="38" y="41"/>
                    <a:pt x="38" y="41"/>
                    <a:pt x="38" y="41"/>
                  </a:cubicBezTo>
                  <a:cubicBezTo>
                    <a:pt x="38" y="42"/>
                    <a:pt x="39" y="42"/>
                    <a:pt x="40" y="43"/>
                  </a:cubicBezTo>
                  <a:cubicBezTo>
                    <a:pt x="40" y="43"/>
                    <a:pt x="41" y="43"/>
                    <a:pt x="41" y="44"/>
                  </a:cubicBezTo>
                  <a:cubicBezTo>
                    <a:pt x="42" y="44"/>
                    <a:pt x="42" y="44"/>
                    <a:pt x="43" y="44"/>
                  </a:cubicBezTo>
                  <a:cubicBezTo>
                    <a:pt x="43" y="44"/>
                    <a:pt x="44" y="44"/>
                    <a:pt x="45" y="44"/>
                  </a:cubicBezTo>
                  <a:cubicBezTo>
                    <a:pt x="47" y="43"/>
                    <a:pt x="47" y="43"/>
                    <a:pt x="47" y="43"/>
                  </a:cubicBezTo>
                  <a:cubicBezTo>
                    <a:pt x="47" y="43"/>
                    <a:pt x="47" y="43"/>
                    <a:pt x="48" y="43"/>
                  </a:cubicBezTo>
                  <a:cubicBezTo>
                    <a:pt x="48" y="42"/>
                    <a:pt x="48" y="42"/>
                    <a:pt x="48" y="42"/>
                  </a:cubicBezTo>
                  <a:cubicBezTo>
                    <a:pt x="48" y="42"/>
                    <a:pt x="49" y="41"/>
                    <a:pt x="49" y="41"/>
                  </a:cubicBezTo>
                  <a:cubicBezTo>
                    <a:pt x="49" y="41"/>
                    <a:pt x="49" y="40"/>
                    <a:pt x="48" y="40"/>
                  </a:cubicBezTo>
                  <a:lnTo>
                    <a:pt x="35"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2" name="Freeform 32"/>
            <p:cNvSpPr/>
            <p:nvPr/>
          </p:nvSpPr>
          <p:spPr bwMode="auto">
            <a:xfrm>
              <a:off x="1815462" y="6032622"/>
              <a:ext cx="63590" cy="76581"/>
            </a:xfrm>
            <a:custGeom>
              <a:avLst/>
              <a:gdLst>
                <a:gd name="T0" fmla="*/ 36 w 39"/>
                <a:gd name="T1" fmla="*/ 0 h 47"/>
                <a:gd name="T2" fmla="*/ 36 w 39"/>
                <a:gd name="T3" fmla="*/ 0 h 47"/>
                <a:gd name="T4" fmla="*/ 35 w 39"/>
                <a:gd name="T5" fmla="*/ 0 h 47"/>
                <a:gd name="T6" fmla="*/ 33 w 39"/>
                <a:gd name="T7" fmla="*/ 0 h 47"/>
                <a:gd name="T8" fmla="*/ 32 w 39"/>
                <a:gd name="T9" fmla="*/ 0 h 47"/>
                <a:gd name="T10" fmla="*/ 31 w 39"/>
                <a:gd name="T11" fmla="*/ 0 h 47"/>
                <a:gd name="T12" fmla="*/ 30 w 39"/>
                <a:gd name="T13" fmla="*/ 1 h 47"/>
                <a:gd name="T14" fmla="*/ 30 w 39"/>
                <a:gd name="T15" fmla="*/ 1 h 47"/>
                <a:gd name="T16" fmla="*/ 32 w 39"/>
                <a:gd name="T17" fmla="*/ 29 h 47"/>
                <a:gd name="T18" fmla="*/ 32 w 39"/>
                <a:gd name="T19" fmla="*/ 34 h 47"/>
                <a:gd name="T20" fmla="*/ 30 w 39"/>
                <a:gd name="T21" fmla="*/ 38 h 47"/>
                <a:gd name="T22" fmla="*/ 26 w 39"/>
                <a:gd name="T23" fmla="*/ 40 h 47"/>
                <a:gd name="T24" fmla="*/ 21 w 39"/>
                <a:gd name="T25" fmla="*/ 41 h 47"/>
                <a:gd name="T26" fmla="*/ 16 w 39"/>
                <a:gd name="T27" fmla="*/ 41 h 47"/>
                <a:gd name="T28" fmla="*/ 12 w 39"/>
                <a:gd name="T29" fmla="*/ 39 h 47"/>
                <a:gd name="T30" fmla="*/ 9 w 39"/>
                <a:gd name="T31" fmla="*/ 35 h 47"/>
                <a:gd name="T32" fmla="*/ 8 w 39"/>
                <a:gd name="T33" fmla="*/ 30 h 47"/>
                <a:gd name="T34" fmla="*/ 6 w 39"/>
                <a:gd name="T35" fmla="*/ 3 h 47"/>
                <a:gd name="T36" fmla="*/ 6 w 39"/>
                <a:gd name="T37" fmla="*/ 2 h 47"/>
                <a:gd name="T38" fmla="*/ 5 w 39"/>
                <a:gd name="T39" fmla="*/ 2 h 47"/>
                <a:gd name="T40" fmla="*/ 4 w 39"/>
                <a:gd name="T41" fmla="*/ 2 h 47"/>
                <a:gd name="T42" fmla="*/ 3 w 39"/>
                <a:gd name="T43" fmla="*/ 2 h 47"/>
                <a:gd name="T44" fmla="*/ 1 w 39"/>
                <a:gd name="T45" fmla="*/ 2 h 47"/>
                <a:gd name="T46" fmla="*/ 0 w 39"/>
                <a:gd name="T47" fmla="*/ 2 h 47"/>
                <a:gd name="T48" fmla="*/ 0 w 39"/>
                <a:gd name="T49" fmla="*/ 3 h 47"/>
                <a:gd name="T50" fmla="*/ 0 w 39"/>
                <a:gd name="T51" fmla="*/ 3 h 47"/>
                <a:gd name="T52" fmla="*/ 2 w 39"/>
                <a:gd name="T53" fmla="*/ 31 h 47"/>
                <a:gd name="T54" fmla="*/ 4 w 39"/>
                <a:gd name="T55" fmla="*/ 38 h 47"/>
                <a:gd name="T56" fmla="*/ 8 w 39"/>
                <a:gd name="T57" fmla="*/ 43 h 47"/>
                <a:gd name="T58" fmla="*/ 14 w 39"/>
                <a:gd name="T59" fmla="*/ 46 h 47"/>
                <a:gd name="T60" fmla="*/ 21 w 39"/>
                <a:gd name="T61" fmla="*/ 47 h 47"/>
                <a:gd name="T62" fmla="*/ 29 w 39"/>
                <a:gd name="T63" fmla="*/ 45 h 47"/>
                <a:gd name="T64" fmla="*/ 34 w 39"/>
                <a:gd name="T65" fmla="*/ 41 h 47"/>
                <a:gd name="T66" fmla="*/ 38 w 39"/>
                <a:gd name="T67" fmla="*/ 36 h 47"/>
                <a:gd name="T68" fmla="*/ 38 w 39"/>
                <a:gd name="T69" fmla="*/ 28 h 47"/>
                <a:gd name="T70" fmla="*/ 36 w 39"/>
                <a:gd name="T71" fmla="*/ 1 h 47"/>
                <a:gd name="T72" fmla="*/ 36 w 39"/>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47">
                  <a:moveTo>
                    <a:pt x="36" y="0"/>
                  </a:moveTo>
                  <a:cubicBezTo>
                    <a:pt x="36" y="0"/>
                    <a:pt x="36" y="0"/>
                    <a:pt x="36" y="0"/>
                  </a:cubicBezTo>
                  <a:cubicBezTo>
                    <a:pt x="35" y="0"/>
                    <a:pt x="35" y="0"/>
                    <a:pt x="35" y="0"/>
                  </a:cubicBezTo>
                  <a:cubicBezTo>
                    <a:pt x="34" y="0"/>
                    <a:pt x="34" y="0"/>
                    <a:pt x="33" y="0"/>
                  </a:cubicBezTo>
                  <a:cubicBezTo>
                    <a:pt x="32" y="0"/>
                    <a:pt x="32" y="0"/>
                    <a:pt x="32" y="0"/>
                  </a:cubicBezTo>
                  <a:cubicBezTo>
                    <a:pt x="31" y="0"/>
                    <a:pt x="31" y="0"/>
                    <a:pt x="31" y="0"/>
                  </a:cubicBezTo>
                  <a:cubicBezTo>
                    <a:pt x="30" y="0"/>
                    <a:pt x="30" y="1"/>
                    <a:pt x="30" y="1"/>
                  </a:cubicBezTo>
                  <a:cubicBezTo>
                    <a:pt x="30" y="1"/>
                    <a:pt x="30" y="1"/>
                    <a:pt x="30" y="1"/>
                  </a:cubicBezTo>
                  <a:cubicBezTo>
                    <a:pt x="32" y="29"/>
                    <a:pt x="32" y="29"/>
                    <a:pt x="32" y="29"/>
                  </a:cubicBezTo>
                  <a:cubicBezTo>
                    <a:pt x="32" y="31"/>
                    <a:pt x="32" y="32"/>
                    <a:pt x="32" y="34"/>
                  </a:cubicBezTo>
                  <a:cubicBezTo>
                    <a:pt x="31" y="35"/>
                    <a:pt x="31" y="37"/>
                    <a:pt x="30" y="38"/>
                  </a:cubicBezTo>
                  <a:cubicBezTo>
                    <a:pt x="29" y="39"/>
                    <a:pt x="27" y="40"/>
                    <a:pt x="26" y="40"/>
                  </a:cubicBezTo>
                  <a:cubicBezTo>
                    <a:pt x="25" y="41"/>
                    <a:pt x="23" y="41"/>
                    <a:pt x="21" y="41"/>
                  </a:cubicBezTo>
                  <a:cubicBezTo>
                    <a:pt x="19" y="42"/>
                    <a:pt x="18" y="41"/>
                    <a:pt x="16" y="41"/>
                  </a:cubicBezTo>
                  <a:cubicBezTo>
                    <a:pt x="15" y="41"/>
                    <a:pt x="13" y="40"/>
                    <a:pt x="12" y="39"/>
                  </a:cubicBezTo>
                  <a:cubicBezTo>
                    <a:pt x="11" y="38"/>
                    <a:pt x="10" y="37"/>
                    <a:pt x="9" y="35"/>
                  </a:cubicBezTo>
                  <a:cubicBezTo>
                    <a:pt x="9" y="34"/>
                    <a:pt x="8" y="32"/>
                    <a:pt x="8" y="30"/>
                  </a:cubicBezTo>
                  <a:cubicBezTo>
                    <a:pt x="6" y="3"/>
                    <a:pt x="6" y="3"/>
                    <a:pt x="6" y="3"/>
                  </a:cubicBezTo>
                  <a:cubicBezTo>
                    <a:pt x="6" y="3"/>
                    <a:pt x="6" y="2"/>
                    <a:pt x="6" y="2"/>
                  </a:cubicBezTo>
                  <a:cubicBezTo>
                    <a:pt x="6" y="2"/>
                    <a:pt x="6" y="2"/>
                    <a:pt x="5" y="2"/>
                  </a:cubicBezTo>
                  <a:cubicBezTo>
                    <a:pt x="5" y="2"/>
                    <a:pt x="5" y="2"/>
                    <a:pt x="4" y="2"/>
                  </a:cubicBezTo>
                  <a:cubicBezTo>
                    <a:pt x="4" y="2"/>
                    <a:pt x="3" y="2"/>
                    <a:pt x="3" y="2"/>
                  </a:cubicBezTo>
                  <a:cubicBezTo>
                    <a:pt x="2" y="2"/>
                    <a:pt x="2" y="2"/>
                    <a:pt x="1" y="2"/>
                  </a:cubicBezTo>
                  <a:cubicBezTo>
                    <a:pt x="1" y="2"/>
                    <a:pt x="1" y="2"/>
                    <a:pt x="0" y="2"/>
                  </a:cubicBezTo>
                  <a:cubicBezTo>
                    <a:pt x="0" y="2"/>
                    <a:pt x="0" y="2"/>
                    <a:pt x="0" y="3"/>
                  </a:cubicBezTo>
                  <a:cubicBezTo>
                    <a:pt x="0" y="3"/>
                    <a:pt x="0" y="3"/>
                    <a:pt x="0" y="3"/>
                  </a:cubicBezTo>
                  <a:cubicBezTo>
                    <a:pt x="2" y="31"/>
                    <a:pt x="2" y="31"/>
                    <a:pt x="2" y="31"/>
                  </a:cubicBezTo>
                  <a:cubicBezTo>
                    <a:pt x="2" y="34"/>
                    <a:pt x="3" y="36"/>
                    <a:pt x="4" y="38"/>
                  </a:cubicBezTo>
                  <a:cubicBezTo>
                    <a:pt x="5" y="40"/>
                    <a:pt x="6" y="42"/>
                    <a:pt x="8" y="43"/>
                  </a:cubicBezTo>
                  <a:cubicBezTo>
                    <a:pt x="9" y="44"/>
                    <a:pt x="11" y="45"/>
                    <a:pt x="14" y="46"/>
                  </a:cubicBezTo>
                  <a:cubicBezTo>
                    <a:pt x="16" y="47"/>
                    <a:pt x="18" y="47"/>
                    <a:pt x="21" y="47"/>
                  </a:cubicBezTo>
                  <a:cubicBezTo>
                    <a:pt x="24" y="46"/>
                    <a:pt x="27" y="46"/>
                    <a:pt x="29" y="45"/>
                  </a:cubicBezTo>
                  <a:cubicBezTo>
                    <a:pt x="31" y="44"/>
                    <a:pt x="33" y="43"/>
                    <a:pt x="34" y="41"/>
                  </a:cubicBezTo>
                  <a:cubicBezTo>
                    <a:pt x="36" y="40"/>
                    <a:pt x="37" y="38"/>
                    <a:pt x="38" y="36"/>
                  </a:cubicBezTo>
                  <a:cubicBezTo>
                    <a:pt x="38" y="33"/>
                    <a:pt x="39" y="31"/>
                    <a:pt x="38" y="28"/>
                  </a:cubicBezTo>
                  <a:cubicBezTo>
                    <a:pt x="36" y="1"/>
                    <a:pt x="36" y="1"/>
                    <a:pt x="36" y="1"/>
                  </a:cubicBezTo>
                  <a:cubicBezTo>
                    <a:pt x="36" y="1"/>
                    <a:pt x="36" y="0"/>
                    <a:pt x="36"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3" name="Freeform 33"/>
            <p:cNvSpPr/>
            <p:nvPr/>
          </p:nvSpPr>
          <p:spPr bwMode="auto">
            <a:xfrm>
              <a:off x="1957000" y="6003904"/>
              <a:ext cx="41710" cy="69744"/>
            </a:xfrm>
            <a:custGeom>
              <a:avLst/>
              <a:gdLst>
                <a:gd name="T0" fmla="*/ 6 w 26"/>
                <a:gd name="T1" fmla="*/ 1 h 43"/>
                <a:gd name="T2" fmla="*/ 5 w 26"/>
                <a:gd name="T3" fmla="*/ 0 h 43"/>
                <a:gd name="T4" fmla="*/ 5 w 26"/>
                <a:gd name="T5" fmla="*/ 0 h 43"/>
                <a:gd name="T6" fmla="*/ 4 w 26"/>
                <a:gd name="T7" fmla="*/ 0 h 43"/>
                <a:gd name="T8" fmla="*/ 2 w 26"/>
                <a:gd name="T9" fmla="*/ 1 h 43"/>
                <a:gd name="T10" fmla="*/ 1 w 26"/>
                <a:gd name="T11" fmla="*/ 2 h 43"/>
                <a:gd name="T12" fmla="*/ 0 w 26"/>
                <a:gd name="T13" fmla="*/ 2 h 43"/>
                <a:gd name="T14" fmla="*/ 0 w 26"/>
                <a:gd name="T15" fmla="*/ 3 h 43"/>
                <a:gd name="T16" fmla="*/ 0 w 26"/>
                <a:gd name="T17" fmla="*/ 3 h 43"/>
                <a:gd name="T18" fmla="*/ 21 w 26"/>
                <a:gd name="T19" fmla="*/ 42 h 43"/>
                <a:gd name="T20" fmla="*/ 21 w 26"/>
                <a:gd name="T21" fmla="*/ 42 h 43"/>
                <a:gd name="T22" fmla="*/ 22 w 26"/>
                <a:gd name="T23" fmla="*/ 43 h 43"/>
                <a:gd name="T24" fmla="*/ 23 w 26"/>
                <a:gd name="T25" fmla="*/ 42 h 43"/>
                <a:gd name="T26" fmla="*/ 24 w 26"/>
                <a:gd name="T27" fmla="*/ 42 h 43"/>
                <a:gd name="T28" fmla="*/ 25 w 26"/>
                <a:gd name="T29" fmla="*/ 41 h 43"/>
                <a:gd name="T30" fmla="*/ 26 w 26"/>
                <a:gd name="T31" fmla="*/ 41 h 43"/>
                <a:gd name="T32" fmla="*/ 26 w 26"/>
                <a:gd name="T33" fmla="*/ 40 h 43"/>
                <a:gd name="T34" fmla="*/ 26 w 26"/>
                <a:gd name="T35" fmla="*/ 39 h 43"/>
                <a:gd name="T36" fmla="*/ 6 w 26"/>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3">
                  <a:moveTo>
                    <a:pt x="6" y="1"/>
                  </a:moveTo>
                  <a:cubicBezTo>
                    <a:pt x="6" y="1"/>
                    <a:pt x="6" y="0"/>
                    <a:pt x="5" y="0"/>
                  </a:cubicBezTo>
                  <a:cubicBezTo>
                    <a:pt x="5" y="0"/>
                    <a:pt x="5" y="0"/>
                    <a:pt x="5" y="0"/>
                  </a:cubicBezTo>
                  <a:cubicBezTo>
                    <a:pt x="5" y="0"/>
                    <a:pt x="4" y="0"/>
                    <a:pt x="4" y="0"/>
                  </a:cubicBezTo>
                  <a:cubicBezTo>
                    <a:pt x="3" y="1"/>
                    <a:pt x="3" y="1"/>
                    <a:pt x="2" y="1"/>
                  </a:cubicBezTo>
                  <a:cubicBezTo>
                    <a:pt x="2" y="1"/>
                    <a:pt x="1" y="2"/>
                    <a:pt x="1" y="2"/>
                  </a:cubicBezTo>
                  <a:cubicBezTo>
                    <a:pt x="1" y="2"/>
                    <a:pt x="0" y="2"/>
                    <a:pt x="0" y="2"/>
                  </a:cubicBezTo>
                  <a:cubicBezTo>
                    <a:pt x="0" y="2"/>
                    <a:pt x="0" y="3"/>
                    <a:pt x="0" y="3"/>
                  </a:cubicBezTo>
                  <a:cubicBezTo>
                    <a:pt x="0" y="3"/>
                    <a:pt x="0" y="3"/>
                    <a:pt x="0" y="3"/>
                  </a:cubicBezTo>
                  <a:cubicBezTo>
                    <a:pt x="21" y="42"/>
                    <a:pt x="21" y="42"/>
                    <a:pt x="21" y="42"/>
                  </a:cubicBezTo>
                  <a:cubicBezTo>
                    <a:pt x="21" y="42"/>
                    <a:pt x="21" y="42"/>
                    <a:pt x="21" y="42"/>
                  </a:cubicBezTo>
                  <a:cubicBezTo>
                    <a:pt x="21" y="43"/>
                    <a:pt x="21" y="43"/>
                    <a:pt x="22" y="43"/>
                  </a:cubicBezTo>
                  <a:cubicBezTo>
                    <a:pt x="22" y="43"/>
                    <a:pt x="22" y="42"/>
                    <a:pt x="23" y="42"/>
                  </a:cubicBezTo>
                  <a:cubicBezTo>
                    <a:pt x="23" y="42"/>
                    <a:pt x="23" y="42"/>
                    <a:pt x="24" y="42"/>
                  </a:cubicBezTo>
                  <a:cubicBezTo>
                    <a:pt x="25" y="42"/>
                    <a:pt x="25" y="41"/>
                    <a:pt x="25" y="41"/>
                  </a:cubicBezTo>
                  <a:cubicBezTo>
                    <a:pt x="26" y="41"/>
                    <a:pt x="26" y="41"/>
                    <a:pt x="26" y="41"/>
                  </a:cubicBezTo>
                  <a:cubicBezTo>
                    <a:pt x="26" y="40"/>
                    <a:pt x="26" y="40"/>
                    <a:pt x="26" y="40"/>
                  </a:cubicBezTo>
                  <a:cubicBezTo>
                    <a:pt x="26" y="40"/>
                    <a:pt x="26" y="40"/>
                    <a:pt x="26" y="39"/>
                  </a:cubicBezTo>
                  <a:lnTo>
                    <a:pt x="6" y="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4" name="Freeform 34"/>
            <p:cNvSpPr/>
            <p:nvPr/>
          </p:nvSpPr>
          <p:spPr bwMode="auto">
            <a:xfrm>
              <a:off x="2122470" y="5816553"/>
              <a:ext cx="77949" cy="34188"/>
            </a:xfrm>
            <a:custGeom>
              <a:avLst/>
              <a:gdLst>
                <a:gd name="T0" fmla="*/ 47 w 48"/>
                <a:gd name="T1" fmla="*/ 15 h 21"/>
                <a:gd name="T2" fmla="*/ 3 w 48"/>
                <a:gd name="T3" fmla="*/ 1 h 21"/>
                <a:gd name="T4" fmla="*/ 3 w 48"/>
                <a:gd name="T5" fmla="*/ 1 h 21"/>
                <a:gd name="T6" fmla="*/ 2 w 48"/>
                <a:gd name="T7" fmla="*/ 1 h 21"/>
                <a:gd name="T8" fmla="*/ 2 w 48"/>
                <a:gd name="T9" fmla="*/ 2 h 21"/>
                <a:gd name="T10" fmla="*/ 1 w 48"/>
                <a:gd name="T11" fmla="*/ 3 h 21"/>
                <a:gd name="T12" fmla="*/ 1 w 48"/>
                <a:gd name="T13" fmla="*/ 4 h 21"/>
                <a:gd name="T14" fmla="*/ 0 w 48"/>
                <a:gd name="T15" fmla="*/ 5 h 21"/>
                <a:gd name="T16" fmla="*/ 1 w 48"/>
                <a:gd name="T17" fmla="*/ 6 h 21"/>
                <a:gd name="T18" fmla="*/ 1 w 48"/>
                <a:gd name="T19" fmla="*/ 6 h 21"/>
                <a:gd name="T20" fmla="*/ 45 w 48"/>
                <a:gd name="T21" fmla="*/ 21 h 21"/>
                <a:gd name="T22" fmla="*/ 46 w 48"/>
                <a:gd name="T23" fmla="*/ 21 h 21"/>
                <a:gd name="T24" fmla="*/ 46 w 48"/>
                <a:gd name="T25" fmla="*/ 21 h 21"/>
                <a:gd name="T26" fmla="*/ 47 w 48"/>
                <a:gd name="T27" fmla="*/ 20 h 21"/>
                <a:gd name="T28" fmla="*/ 47 w 48"/>
                <a:gd name="T29" fmla="*/ 18 h 21"/>
                <a:gd name="T30" fmla="*/ 48 w 48"/>
                <a:gd name="T31" fmla="*/ 17 h 21"/>
                <a:gd name="T32" fmla="*/ 48 w 48"/>
                <a:gd name="T33" fmla="*/ 16 h 21"/>
                <a:gd name="T34" fmla="*/ 48 w 48"/>
                <a:gd name="T35" fmla="*/ 16 h 21"/>
                <a:gd name="T36" fmla="*/ 47 w 4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1">
                  <a:moveTo>
                    <a:pt x="47" y="15"/>
                  </a:moveTo>
                  <a:cubicBezTo>
                    <a:pt x="3" y="1"/>
                    <a:pt x="3" y="1"/>
                    <a:pt x="3" y="1"/>
                  </a:cubicBezTo>
                  <a:cubicBezTo>
                    <a:pt x="3" y="0"/>
                    <a:pt x="3" y="0"/>
                    <a:pt x="3" y="1"/>
                  </a:cubicBezTo>
                  <a:cubicBezTo>
                    <a:pt x="3" y="1"/>
                    <a:pt x="2" y="1"/>
                    <a:pt x="2" y="1"/>
                  </a:cubicBezTo>
                  <a:cubicBezTo>
                    <a:pt x="2" y="1"/>
                    <a:pt x="2" y="1"/>
                    <a:pt x="2" y="2"/>
                  </a:cubicBezTo>
                  <a:cubicBezTo>
                    <a:pt x="1" y="2"/>
                    <a:pt x="1" y="2"/>
                    <a:pt x="1" y="3"/>
                  </a:cubicBezTo>
                  <a:cubicBezTo>
                    <a:pt x="1" y="3"/>
                    <a:pt x="1" y="4"/>
                    <a:pt x="1" y="4"/>
                  </a:cubicBezTo>
                  <a:cubicBezTo>
                    <a:pt x="1" y="5"/>
                    <a:pt x="0" y="5"/>
                    <a:pt x="0" y="5"/>
                  </a:cubicBezTo>
                  <a:cubicBezTo>
                    <a:pt x="0" y="6"/>
                    <a:pt x="1" y="6"/>
                    <a:pt x="1" y="6"/>
                  </a:cubicBezTo>
                  <a:cubicBezTo>
                    <a:pt x="1" y="6"/>
                    <a:pt x="1" y="6"/>
                    <a:pt x="1" y="6"/>
                  </a:cubicBezTo>
                  <a:cubicBezTo>
                    <a:pt x="45" y="21"/>
                    <a:pt x="45" y="21"/>
                    <a:pt x="45" y="21"/>
                  </a:cubicBezTo>
                  <a:cubicBezTo>
                    <a:pt x="45" y="21"/>
                    <a:pt x="45" y="21"/>
                    <a:pt x="46" y="21"/>
                  </a:cubicBezTo>
                  <a:cubicBezTo>
                    <a:pt x="46" y="21"/>
                    <a:pt x="46" y="21"/>
                    <a:pt x="46" y="21"/>
                  </a:cubicBezTo>
                  <a:cubicBezTo>
                    <a:pt x="46" y="20"/>
                    <a:pt x="47" y="20"/>
                    <a:pt x="47" y="20"/>
                  </a:cubicBezTo>
                  <a:cubicBezTo>
                    <a:pt x="47" y="19"/>
                    <a:pt x="47" y="19"/>
                    <a:pt x="47" y="18"/>
                  </a:cubicBezTo>
                  <a:cubicBezTo>
                    <a:pt x="48" y="18"/>
                    <a:pt x="48" y="17"/>
                    <a:pt x="48" y="17"/>
                  </a:cubicBezTo>
                  <a:cubicBezTo>
                    <a:pt x="48" y="17"/>
                    <a:pt x="48" y="16"/>
                    <a:pt x="48" y="16"/>
                  </a:cubicBezTo>
                  <a:cubicBezTo>
                    <a:pt x="48" y="16"/>
                    <a:pt x="48" y="16"/>
                    <a:pt x="48" y="16"/>
                  </a:cubicBezTo>
                  <a:cubicBezTo>
                    <a:pt x="48" y="15"/>
                    <a:pt x="48" y="15"/>
                    <a:pt x="47" y="15"/>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5" name="Freeform 35"/>
            <p:cNvSpPr/>
            <p:nvPr/>
          </p:nvSpPr>
          <p:spPr bwMode="auto">
            <a:xfrm>
              <a:off x="2104693" y="5845955"/>
              <a:ext cx="77949" cy="62906"/>
            </a:xfrm>
            <a:custGeom>
              <a:avLst/>
              <a:gdLst>
                <a:gd name="T0" fmla="*/ 45 w 48"/>
                <a:gd name="T1" fmla="*/ 14 h 39"/>
                <a:gd name="T2" fmla="*/ 40 w 48"/>
                <a:gd name="T3" fmla="*/ 10 h 39"/>
                <a:gd name="T4" fmla="*/ 35 w 48"/>
                <a:gd name="T5" fmla="*/ 9 h 39"/>
                <a:gd name="T6" fmla="*/ 31 w 48"/>
                <a:gd name="T7" fmla="*/ 10 h 39"/>
                <a:gd name="T8" fmla="*/ 27 w 48"/>
                <a:gd name="T9" fmla="*/ 12 h 39"/>
                <a:gd name="T10" fmla="*/ 23 w 48"/>
                <a:gd name="T11" fmla="*/ 14 h 39"/>
                <a:gd name="T12" fmla="*/ 20 w 48"/>
                <a:gd name="T13" fmla="*/ 17 h 39"/>
                <a:gd name="T14" fmla="*/ 16 w 48"/>
                <a:gd name="T15" fmla="*/ 19 h 39"/>
                <a:gd name="T16" fmla="*/ 13 w 48"/>
                <a:gd name="T17" fmla="*/ 20 h 39"/>
                <a:gd name="T18" fmla="*/ 9 w 48"/>
                <a:gd name="T19" fmla="*/ 20 h 39"/>
                <a:gd name="T20" fmla="*/ 7 w 48"/>
                <a:gd name="T21" fmla="*/ 18 h 39"/>
                <a:gd name="T22" fmla="*/ 6 w 48"/>
                <a:gd name="T23" fmla="*/ 16 h 39"/>
                <a:gd name="T24" fmla="*/ 6 w 48"/>
                <a:gd name="T25" fmla="*/ 14 h 39"/>
                <a:gd name="T26" fmla="*/ 7 w 48"/>
                <a:gd name="T27" fmla="*/ 10 h 39"/>
                <a:gd name="T28" fmla="*/ 9 w 48"/>
                <a:gd name="T29" fmla="*/ 7 h 39"/>
                <a:gd name="T30" fmla="*/ 11 w 48"/>
                <a:gd name="T31" fmla="*/ 5 h 39"/>
                <a:gd name="T32" fmla="*/ 13 w 48"/>
                <a:gd name="T33" fmla="*/ 4 h 39"/>
                <a:gd name="T34" fmla="*/ 14 w 48"/>
                <a:gd name="T35" fmla="*/ 3 h 39"/>
                <a:gd name="T36" fmla="*/ 14 w 48"/>
                <a:gd name="T37" fmla="*/ 3 h 39"/>
                <a:gd name="T38" fmla="*/ 14 w 48"/>
                <a:gd name="T39" fmla="*/ 2 h 39"/>
                <a:gd name="T40" fmla="*/ 13 w 48"/>
                <a:gd name="T41" fmla="*/ 2 h 39"/>
                <a:gd name="T42" fmla="*/ 12 w 48"/>
                <a:gd name="T43" fmla="*/ 1 h 39"/>
                <a:gd name="T44" fmla="*/ 11 w 48"/>
                <a:gd name="T45" fmla="*/ 1 h 39"/>
                <a:gd name="T46" fmla="*/ 10 w 48"/>
                <a:gd name="T47" fmla="*/ 0 h 39"/>
                <a:gd name="T48" fmla="*/ 10 w 48"/>
                <a:gd name="T49" fmla="*/ 0 h 39"/>
                <a:gd name="T50" fmla="*/ 9 w 48"/>
                <a:gd name="T51" fmla="*/ 1 h 39"/>
                <a:gd name="T52" fmla="*/ 7 w 48"/>
                <a:gd name="T53" fmla="*/ 1 h 39"/>
                <a:gd name="T54" fmla="*/ 5 w 48"/>
                <a:gd name="T55" fmla="*/ 3 h 39"/>
                <a:gd name="T56" fmla="*/ 3 w 48"/>
                <a:gd name="T57" fmla="*/ 5 h 39"/>
                <a:gd name="T58" fmla="*/ 2 w 48"/>
                <a:gd name="T59" fmla="*/ 8 h 39"/>
                <a:gd name="T60" fmla="*/ 0 w 48"/>
                <a:gd name="T61" fmla="*/ 13 h 39"/>
                <a:gd name="T62" fmla="*/ 0 w 48"/>
                <a:gd name="T63" fmla="*/ 18 h 39"/>
                <a:gd name="T64" fmla="*/ 3 w 48"/>
                <a:gd name="T65" fmla="*/ 22 h 39"/>
                <a:gd name="T66" fmla="*/ 7 w 48"/>
                <a:gd name="T67" fmla="*/ 25 h 39"/>
                <a:gd name="T68" fmla="*/ 12 w 48"/>
                <a:gd name="T69" fmla="*/ 27 h 39"/>
                <a:gd name="T70" fmla="*/ 17 w 48"/>
                <a:gd name="T71" fmla="*/ 26 h 39"/>
                <a:gd name="T72" fmla="*/ 20 w 48"/>
                <a:gd name="T73" fmla="*/ 24 h 39"/>
                <a:gd name="T74" fmla="*/ 24 w 48"/>
                <a:gd name="T75" fmla="*/ 22 h 39"/>
                <a:gd name="T76" fmla="*/ 28 w 48"/>
                <a:gd name="T77" fmla="*/ 19 h 39"/>
                <a:gd name="T78" fmla="*/ 31 w 48"/>
                <a:gd name="T79" fmla="*/ 17 h 39"/>
                <a:gd name="T80" fmla="*/ 34 w 48"/>
                <a:gd name="T81" fmla="*/ 16 h 39"/>
                <a:gd name="T82" fmla="*/ 38 w 48"/>
                <a:gd name="T83" fmla="*/ 16 h 39"/>
                <a:gd name="T84" fmla="*/ 41 w 48"/>
                <a:gd name="T85" fmla="*/ 18 h 39"/>
                <a:gd name="T86" fmla="*/ 42 w 48"/>
                <a:gd name="T87" fmla="*/ 21 h 39"/>
                <a:gd name="T88" fmla="*/ 42 w 48"/>
                <a:gd name="T89" fmla="*/ 24 h 39"/>
                <a:gd name="T90" fmla="*/ 41 w 48"/>
                <a:gd name="T91" fmla="*/ 27 h 39"/>
                <a:gd name="T92" fmla="*/ 39 w 48"/>
                <a:gd name="T93" fmla="*/ 31 h 39"/>
                <a:gd name="T94" fmla="*/ 36 w 48"/>
                <a:gd name="T95" fmla="*/ 34 h 39"/>
                <a:gd name="T96" fmla="*/ 33 w 48"/>
                <a:gd name="T97" fmla="*/ 35 h 39"/>
                <a:gd name="T98" fmla="*/ 32 w 48"/>
                <a:gd name="T99" fmla="*/ 36 h 39"/>
                <a:gd name="T100" fmla="*/ 32 w 48"/>
                <a:gd name="T101" fmla="*/ 37 h 39"/>
                <a:gd name="T102" fmla="*/ 32 w 48"/>
                <a:gd name="T103" fmla="*/ 37 h 39"/>
                <a:gd name="T104" fmla="*/ 33 w 48"/>
                <a:gd name="T105" fmla="*/ 38 h 39"/>
                <a:gd name="T106" fmla="*/ 34 w 48"/>
                <a:gd name="T107" fmla="*/ 38 h 39"/>
                <a:gd name="T108" fmla="*/ 36 w 48"/>
                <a:gd name="T109" fmla="*/ 39 h 39"/>
                <a:gd name="T110" fmla="*/ 37 w 48"/>
                <a:gd name="T111" fmla="*/ 39 h 39"/>
                <a:gd name="T112" fmla="*/ 39 w 48"/>
                <a:gd name="T113" fmla="*/ 38 h 39"/>
                <a:gd name="T114" fmla="*/ 41 w 48"/>
                <a:gd name="T115" fmla="*/ 36 h 39"/>
                <a:gd name="T116" fmla="*/ 44 w 48"/>
                <a:gd name="T117" fmla="*/ 33 h 39"/>
                <a:gd name="T118" fmla="*/ 46 w 48"/>
                <a:gd name="T119" fmla="*/ 30 h 39"/>
                <a:gd name="T120" fmla="*/ 48 w 48"/>
                <a:gd name="T121" fmla="*/ 24 h 39"/>
                <a:gd name="T122" fmla="*/ 48 w 48"/>
                <a:gd name="T123" fmla="*/ 19 h 39"/>
                <a:gd name="T124" fmla="*/ 45 w 48"/>
                <a:gd name="T125"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39">
                  <a:moveTo>
                    <a:pt x="45" y="14"/>
                  </a:moveTo>
                  <a:cubicBezTo>
                    <a:pt x="44" y="12"/>
                    <a:pt x="42" y="11"/>
                    <a:pt x="40" y="10"/>
                  </a:cubicBezTo>
                  <a:cubicBezTo>
                    <a:pt x="38" y="10"/>
                    <a:pt x="37" y="9"/>
                    <a:pt x="35" y="9"/>
                  </a:cubicBezTo>
                  <a:cubicBezTo>
                    <a:pt x="34" y="9"/>
                    <a:pt x="32" y="9"/>
                    <a:pt x="31" y="10"/>
                  </a:cubicBezTo>
                  <a:cubicBezTo>
                    <a:pt x="29" y="10"/>
                    <a:pt x="28" y="11"/>
                    <a:pt x="27" y="12"/>
                  </a:cubicBezTo>
                  <a:cubicBezTo>
                    <a:pt x="25" y="13"/>
                    <a:pt x="24" y="13"/>
                    <a:pt x="23" y="14"/>
                  </a:cubicBezTo>
                  <a:cubicBezTo>
                    <a:pt x="22" y="15"/>
                    <a:pt x="21" y="16"/>
                    <a:pt x="20" y="17"/>
                  </a:cubicBezTo>
                  <a:cubicBezTo>
                    <a:pt x="19" y="18"/>
                    <a:pt x="17" y="19"/>
                    <a:pt x="16" y="19"/>
                  </a:cubicBezTo>
                  <a:cubicBezTo>
                    <a:pt x="15" y="20"/>
                    <a:pt x="14" y="20"/>
                    <a:pt x="13" y="20"/>
                  </a:cubicBezTo>
                  <a:cubicBezTo>
                    <a:pt x="12" y="20"/>
                    <a:pt x="11" y="20"/>
                    <a:pt x="9" y="20"/>
                  </a:cubicBezTo>
                  <a:cubicBezTo>
                    <a:pt x="8" y="19"/>
                    <a:pt x="8" y="19"/>
                    <a:pt x="7" y="18"/>
                  </a:cubicBezTo>
                  <a:cubicBezTo>
                    <a:pt x="6" y="18"/>
                    <a:pt x="6" y="17"/>
                    <a:pt x="6" y="16"/>
                  </a:cubicBezTo>
                  <a:cubicBezTo>
                    <a:pt x="6" y="15"/>
                    <a:pt x="5" y="15"/>
                    <a:pt x="6" y="14"/>
                  </a:cubicBezTo>
                  <a:cubicBezTo>
                    <a:pt x="6" y="13"/>
                    <a:pt x="6" y="12"/>
                    <a:pt x="7" y="10"/>
                  </a:cubicBezTo>
                  <a:cubicBezTo>
                    <a:pt x="7" y="9"/>
                    <a:pt x="8" y="8"/>
                    <a:pt x="9" y="7"/>
                  </a:cubicBezTo>
                  <a:cubicBezTo>
                    <a:pt x="9" y="6"/>
                    <a:pt x="10" y="6"/>
                    <a:pt x="11" y="5"/>
                  </a:cubicBezTo>
                  <a:cubicBezTo>
                    <a:pt x="12" y="5"/>
                    <a:pt x="12" y="4"/>
                    <a:pt x="13" y="4"/>
                  </a:cubicBezTo>
                  <a:cubicBezTo>
                    <a:pt x="14" y="4"/>
                    <a:pt x="14" y="3"/>
                    <a:pt x="14" y="3"/>
                  </a:cubicBezTo>
                  <a:cubicBezTo>
                    <a:pt x="14" y="3"/>
                    <a:pt x="14" y="3"/>
                    <a:pt x="14" y="3"/>
                  </a:cubicBezTo>
                  <a:cubicBezTo>
                    <a:pt x="14" y="2"/>
                    <a:pt x="14" y="2"/>
                    <a:pt x="14" y="2"/>
                  </a:cubicBezTo>
                  <a:cubicBezTo>
                    <a:pt x="14" y="2"/>
                    <a:pt x="13" y="2"/>
                    <a:pt x="13" y="2"/>
                  </a:cubicBezTo>
                  <a:cubicBezTo>
                    <a:pt x="13" y="1"/>
                    <a:pt x="12" y="1"/>
                    <a:pt x="12" y="1"/>
                  </a:cubicBezTo>
                  <a:cubicBezTo>
                    <a:pt x="12" y="1"/>
                    <a:pt x="11" y="1"/>
                    <a:pt x="11" y="1"/>
                  </a:cubicBezTo>
                  <a:cubicBezTo>
                    <a:pt x="11" y="1"/>
                    <a:pt x="10" y="1"/>
                    <a:pt x="10" y="0"/>
                  </a:cubicBezTo>
                  <a:cubicBezTo>
                    <a:pt x="10" y="0"/>
                    <a:pt x="10" y="0"/>
                    <a:pt x="10" y="0"/>
                  </a:cubicBezTo>
                  <a:cubicBezTo>
                    <a:pt x="9" y="0"/>
                    <a:pt x="9" y="0"/>
                    <a:pt x="9" y="1"/>
                  </a:cubicBezTo>
                  <a:cubicBezTo>
                    <a:pt x="9" y="1"/>
                    <a:pt x="8" y="1"/>
                    <a:pt x="7" y="1"/>
                  </a:cubicBezTo>
                  <a:cubicBezTo>
                    <a:pt x="7" y="2"/>
                    <a:pt x="6" y="3"/>
                    <a:pt x="5" y="3"/>
                  </a:cubicBezTo>
                  <a:cubicBezTo>
                    <a:pt x="5" y="4"/>
                    <a:pt x="4" y="5"/>
                    <a:pt x="3" y="5"/>
                  </a:cubicBezTo>
                  <a:cubicBezTo>
                    <a:pt x="3" y="6"/>
                    <a:pt x="2" y="7"/>
                    <a:pt x="2" y="8"/>
                  </a:cubicBezTo>
                  <a:cubicBezTo>
                    <a:pt x="1" y="10"/>
                    <a:pt x="0" y="12"/>
                    <a:pt x="0" y="13"/>
                  </a:cubicBezTo>
                  <a:cubicBezTo>
                    <a:pt x="0" y="15"/>
                    <a:pt x="0" y="17"/>
                    <a:pt x="0" y="18"/>
                  </a:cubicBezTo>
                  <a:cubicBezTo>
                    <a:pt x="1" y="20"/>
                    <a:pt x="1" y="21"/>
                    <a:pt x="3" y="22"/>
                  </a:cubicBezTo>
                  <a:cubicBezTo>
                    <a:pt x="4" y="24"/>
                    <a:pt x="5" y="25"/>
                    <a:pt x="7" y="25"/>
                  </a:cubicBezTo>
                  <a:cubicBezTo>
                    <a:pt x="9" y="26"/>
                    <a:pt x="11" y="27"/>
                    <a:pt x="12" y="27"/>
                  </a:cubicBezTo>
                  <a:cubicBezTo>
                    <a:pt x="14" y="27"/>
                    <a:pt x="15" y="26"/>
                    <a:pt x="17" y="26"/>
                  </a:cubicBezTo>
                  <a:cubicBezTo>
                    <a:pt x="18" y="26"/>
                    <a:pt x="19" y="25"/>
                    <a:pt x="20" y="24"/>
                  </a:cubicBezTo>
                  <a:cubicBezTo>
                    <a:pt x="22" y="23"/>
                    <a:pt x="23" y="22"/>
                    <a:pt x="24" y="22"/>
                  </a:cubicBezTo>
                  <a:cubicBezTo>
                    <a:pt x="25" y="21"/>
                    <a:pt x="26" y="20"/>
                    <a:pt x="28" y="19"/>
                  </a:cubicBezTo>
                  <a:cubicBezTo>
                    <a:pt x="29" y="18"/>
                    <a:pt x="30" y="17"/>
                    <a:pt x="31" y="17"/>
                  </a:cubicBezTo>
                  <a:cubicBezTo>
                    <a:pt x="32" y="16"/>
                    <a:pt x="33" y="16"/>
                    <a:pt x="34" y="16"/>
                  </a:cubicBezTo>
                  <a:cubicBezTo>
                    <a:pt x="35" y="16"/>
                    <a:pt x="37" y="16"/>
                    <a:pt x="38" y="16"/>
                  </a:cubicBezTo>
                  <a:cubicBezTo>
                    <a:pt x="39" y="17"/>
                    <a:pt x="40" y="17"/>
                    <a:pt x="41" y="18"/>
                  </a:cubicBezTo>
                  <a:cubicBezTo>
                    <a:pt x="41" y="19"/>
                    <a:pt x="42" y="20"/>
                    <a:pt x="42" y="21"/>
                  </a:cubicBezTo>
                  <a:cubicBezTo>
                    <a:pt x="42" y="22"/>
                    <a:pt x="43" y="23"/>
                    <a:pt x="42" y="24"/>
                  </a:cubicBezTo>
                  <a:cubicBezTo>
                    <a:pt x="42" y="25"/>
                    <a:pt x="42" y="26"/>
                    <a:pt x="41" y="27"/>
                  </a:cubicBezTo>
                  <a:cubicBezTo>
                    <a:pt x="40" y="29"/>
                    <a:pt x="40" y="30"/>
                    <a:pt x="39" y="31"/>
                  </a:cubicBezTo>
                  <a:cubicBezTo>
                    <a:pt x="38" y="32"/>
                    <a:pt x="37" y="33"/>
                    <a:pt x="36" y="34"/>
                  </a:cubicBezTo>
                  <a:cubicBezTo>
                    <a:pt x="35" y="34"/>
                    <a:pt x="34" y="35"/>
                    <a:pt x="33" y="35"/>
                  </a:cubicBezTo>
                  <a:cubicBezTo>
                    <a:pt x="33" y="36"/>
                    <a:pt x="32" y="36"/>
                    <a:pt x="32" y="36"/>
                  </a:cubicBezTo>
                  <a:cubicBezTo>
                    <a:pt x="32" y="36"/>
                    <a:pt x="32" y="37"/>
                    <a:pt x="32" y="37"/>
                  </a:cubicBezTo>
                  <a:cubicBezTo>
                    <a:pt x="32" y="37"/>
                    <a:pt x="32" y="37"/>
                    <a:pt x="32" y="37"/>
                  </a:cubicBezTo>
                  <a:cubicBezTo>
                    <a:pt x="33" y="37"/>
                    <a:pt x="33" y="38"/>
                    <a:pt x="33" y="38"/>
                  </a:cubicBezTo>
                  <a:cubicBezTo>
                    <a:pt x="33" y="38"/>
                    <a:pt x="34" y="38"/>
                    <a:pt x="34" y="38"/>
                  </a:cubicBezTo>
                  <a:cubicBezTo>
                    <a:pt x="35" y="39"/>
                    <a:pt x="36" y="39"/>
                    <a:pt x="36" y="39"/>
                  </a:cubicBezTo>
                  <a:cubicBezTo>
                    <a:pt x="37" y="39"/>
                    <a:pt x="37" y="39"/>
                    <a:pt x="37" y="39"/>
                  </a:cubicBezTo>
                  <a:cubicBezTo>
                    <a:pt x="38" y="39"/>
                    <a:pt x="38" y="38"/>
                    <a:pt x="39" y="38"/>
                  </a:cubicBezTo>
                  <a:cubicBezTo>
                    <a:pt x="40" y="38"/>
                    <a:pt x="41" y="37"/>
                    <a:pt x="41" y="36"/>
                  </a:cubicBezTo>
                  <a:cubicBezTo>
                    <a:pt x="42" y="35"/>
                    <a:pt x="43" y="34"/>
                    <a:pt x="44" y="33"/>
                  </a:cubicBezTo>
                  <a:cubicBezTo>
                    <a:pt x="45" y="32"/>
                    <a:pt x="45" y="31"/>
                    <a:pt x="46" y="30"/>
                  </a:cubicBezTo>
                  <a:cubicBezTo>
                    <a:pt x="47" y="28"/>
                    <a:pt x="48" y="26"/>
                    <a:pt x="48" y="24"/>
                  </a:cubicBezTo>
                  <a:cubicBezTo>
                    <a:pt x="48" y="22"/>
                    <a:pt x="48" y="20"/>
                    <a:pt x="48" y="19"/>
                  </a:cubicBezTo>
                  <a:cubicBezTo>
                    <a:pt x="47" y="17"/>
                    <a:pt x="46" y="15"/>
                    <a:pt x="45" y="1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6" name="Freeform 36"/>
            <p:cNvSpPr/>
            <p:nvPr/>
          </p:nvSpPr>
          <p:spPr bwMode="auto">
            <a:xfrm>
              <a:off x="2141616" y="5698946"/>
              <a:ext cx="81368" cy="54017"/>
            </a:xfrm>
            <a:custGeom>
              <a:avLst/>
              <a:gdLst>
                <a:gd name="T0" fmla="*/ 50 w 50"/>
                <a:gd name="T1" fmla="*/ 17 h 33"/>
                <a:gd name="T2" fmla="*/ 49 w 50"/>
                <a:gd name="T3" fmla="*/ 17 h 33"/>
                <a:gd name="T4" fmla="*/ 31 w 50"/>
                <a:gd name="T5" fmla="*/ 15 h 33"/>
                <a:gd name="T6" fmla="*/ 5 w 50"/>
                <a:gd name="T7" fmla="*/ 1 h 33"/>
                <a:gd name="T8" fmla="*/ 3 w 50"/>
                <a:gd name="T9" fmla="*/ 0 h 33"/>
                <a:gd name="T10" fmla="*/ 3 w 50"/>
                <a:gd name="T11" fmla="*/ 1 h 33"/>
                <a:gd name="T12" fmla="*/ 2 w 50"/>
                <a:gd name="T13" fmla="*/ 2 h 33"/>
                <a:gd name="T14" fmla="*/ 2 w 50"/>
                <a:gd name="T15" fmla="*/ 4 h 33"/>
                <a:gd name="T16" fmla="*/ 2 w 50"/>
                <a:gd name="T17" fmla="*/ 5 h 33"/>
                <a:gd name="T18" fmla="*/ 2 w 50"/>
                <a:gd name="T19" fmla="*/ 6 h 33"/>
                <a:gd name="T20" fmla="*/ 2 w 50"/>
                <a:gd name="T21" fmla="*/ 7 h 33"/>
                <a:gd name="T22" fmla="*/ 3 w 50"/>
                <a:gd name="T23" fmla="*/ 7 h 33"/>
                <a:gd name="T24" fmla="*/ 17 w 50"/>
                <a:gd name="T25" fmla="*/ 14 h 33"/>
                <a:gd name="T26" fmla="*/ 21 w 50"/>
                <a:gd name="T27" fmla="*/ 16 h 33"/>
                <a:gd name="T28" fmla="*/ 25 w 50"/>
                <a:gd name="T29" fmla="*/ 18 h 33"/>
                <a:gd name="T30" fmla="*/ 25 w 50"/>
                <a:gd name="T31" fmla="*/ 18 h 33"/>
                <a:gd name="T32" fmla="*/ 20 w 50"/>
                <a:gd name="T33" fmla="*/ 19 h 33"/>
                <a:gd name="T34" fmla="*/ 16 w 50"/>
                <a:gd name="T35" fmla="*/ 21 h 33"/>
                <a:gd name="T36" fmla="*/ 1 w 50"/>
                <a:gd name="T37" fmla="*/ 26 h 33"/>
                <a:gd name="T38" fmla="*/ 1 w 50"/>
                <a:gd name="T39" fmla="*/ 27 h 33"/>
                <a:gd name="T40" fmla="*/ 0 w 50"/>
                <a:gd name="T41" fmla="*/ 27 h 33"/>
                <a:gd name="T42" fmla="*/ 0 w 50"/>
                <a:gd name="T43" fmla="*/ 28 h 33"/>
                <a:gd name="T44" fmla="*/ 0 w 50"/>
                <a:gd name="T45" fmla="*/ 30 h 33"/>
                <a:gd name="T46" fmla="*/ 0 w 50"/>
                <a:gd name="T47" fmla="*/ 32 h 33"/>
                <a:gd name="T48" fmla="*/ 0 w 50"/>
                <a:gd name="T49" fmla="*/ 33 h 33"/>
                <a:gd name="T50" fmla="*/ 1 w 50"/>
                <a:gd name="T51" fmla="*/ 33 h 33"/>
                <a:gd name="T52" fmla="*/ 2 w 50"/>
                <a:gd name="T53" fmla="*/ 32 h 33"/>
                <a:gd name="T54" fmla="*/ 31 w 50"/>
                <a:gd name="T55" fmla="*/ 21 h 33"/>
                <a:gd name="T56" fmla="*/ 49 w 50"/>
                <a:gd name="T57" fmla="*/ 23 h 33"/>
                <a:gd name="T58" fmla="*/ 49 w 50"/>
                <a:gd name="T59" fmla="*/ 23 h 33"/>
                <a:gd name="T60" fmla="*/ 50 w 50"/>
                <a:gd name="T61" fmla="*/ 22 h 33"/>
                <a:gd name="T62" fmla="*/ 50 w 50"/>
                <a:gd name="T63" fmla="*/ 21 h 33"/>
                <a:gd name="T64" fmla="*/ 50 w 50"/>
                <a:gd name="T65" fmla="*/ 20 h 33"/>
                <a:gd name="T66" fmla="*/ 50 w 50"/>
                <a:gd name="T67" fmla="*/ 18 h 33"/>
                <a:gd name="T68" fmla="*/ 50 w 50"/>
                <a:gd name="T69" fmla="*/ 17 h 33"/>
                <a:gd name="T70" fmla="*/ 50 w 50"/>
                <a:gd name="T7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33">
                  <a:moveTo>
                    <a:pt x="50" y="17"/>
                  </a:moveTo>
                  <a:cubicBezTo>
                    <a:pt x="49" y="17"/>
                    <a:pt x="49" y="17"/>
                    <a:pt x="49" y="17"/>
                  </a:cubicBezTo>
                  <a:cubicBezTo>
                    <a:pt x="31" y="15"/>
                    <a:pt x="31" y="15"/>
                    <a:pt x="31" y="15"/>
                  </a:cubicBezTo>
                  <a:cubicBezTo>
                    <a:pt x="5" y="1"/>
                    <a:pt x="5" y="1"/>
                    <a:pt x="5" y="1"/>
                  </a:cubicBezTo>
                  <a:cubicBezTo>
                    <a:pt x="4" y="1"/>
                    <a:pt x="4" y="1"/>
                    <a:pt x="3" y="0"/>
                  </a:cubicBezTo>
                  <a:cubicBezTo>
                    <a:pt x="3" y="0"/>
                    <a:pt x="3" y="0"/>
                    <a:pt x="3" y="1"/>
                  </a:cubicBezTo>
                  <a:cubicBezTo>
                    <a:pt x="2" y="1"/>
                    <a:pt x="2" y="1"/>
                    <a:pt x="2" y="2"/>
                  </a:cubicBezTo>
                  <a:cubicBezTo>
                    <a:pt x="2" y="2"/>
                    <a:pt x="2" y="3"/>
                    <a:pt x="2" y="4"/>
                  </a:cubicBezTo>
                  <a:cubicBezTo>
                    <a:pt x="2" y="4"/>
                    <a:pt x="2" y="5"/>
                    <a:pt x="2" y="5"/>
                  </a:cubicBezTo>
                  <a:cubicBezTo>
                    <a:pt x="2" y="5"/>
                    <a:pt x="2" y="6"/>
                    <a:pt x="2" y="6"/>
                  </a:cubicBezTo>
                  <a:cubicBezTo>
                    <a:pt x="2" y="6"/>
                    <a:pt x="2" y="6"/>
                    <a:pt x="2" y="7"/>
                  </a:cubicBezTo>
                  <a:cubicBezTo>
                    <a:pt x="3" y="7"/>
                    <a:pt x="3" y="7"/>
                    <a:pt x="3" y="7"/>
                  </a:cubicBezTo>
                  <a:cubicBezTo>
                    <a:pt x="17" y="14"/>
                    <a:pt x="17" y="14"/>
                    <a:pt x="17" y="14"/>
                  </a:cubicBezTo>
                  <a:cubicBezTo>
                    <a:pt x="18" y="15"/>
                    <a:pt x="19" y="15"/>
                    <a:pt x="21" y="16"/>
                  </a:cubicBezTo>
                  <a:cubicBezTo>
                    <a:pt x="22" y="17"/>
                    <a:pt x="23" y="17"/>
                    <a:pt x="25" y="18"/>
                  </a:cubicBezTo>
                  <a:cubicBezTo>
                    <a:pt x="25" y="18"/>
                    <a:pt x="25" y="18"/>
                    <a:pt x="25" y="18"/>
                  </a:cubicBezTo>
                  <a:cubicBezTo>
                    <a:pt x="23" y="18"/>
                    <a:pt x="22" y="19"/>
                    <a:pt x="20" y="19"/>
                  </a:cubicBezTo>
                  <a:cubicBezTo>
                    <a:pt x="19" y="20"/>
                    <a:pt x="17" y="20"/>
                    <a:pt x="16" y="21"/>
                  </a:cubicBezTo>
                  <a:cubicBezTo>
                    <a:pt x="1" y="26"/>
                    <a:pt x="1" y="26"/>
                    <a:pt x="1" y="26"/>
                  </a:cubicBezTo>
                  <a:cubicBezTo>
                    <a:pt x="1" y="26"/>
                    <a:pt x="1" y="26"/>
                    <a:pt x="1" y="27"/>
                  </a:cubicBezTo>
                  <a:cubicBezTo>
                    <a:pt x="1" y="27"/>
                    <a:pt x="1" y="27"/>
                    <a:pt x="0" y="27"/>
                  </a:cubicBezTo>
                  <a:cubicBezTo>
                    <a:pt x="0" y="27"/>
                    <a:pt x="0" y="28"/>
                    <a:pt x="0" y="28"/>
                  </a:cubicBezTo>
                  <a:cubicBezTo>
                    <a:pt x="0" y="29"/>
                    <a:pt x="0" y="29"/>
                    <a:pt x="0" y="30"/>
                  </a:cubicBezTo>
                  <a:cubicBezTo>
                    <a:pt x="0" y="31"/>
                    <a:pt x="0" y="31"/>
                    <a:pt x="0" y="32"/>
                  </a:cubicBezTo>
                  <a:cubicBezTo>
                    <a:pt x="0" y="32"/>
                    <a:pt x="0" y="32"/>
                    <a:pt x="0" y="33"/>
                  </a:cubicBezTo>
                  <a:cubicBezTo>
                    <a:pt x="0" y="33"/>
                    <a:pt x="1" y="33"/>
                    <a:pt x="1" y="33"/>
                  </a:cubicBezTo>
                  <a:cubicBezTo>
                    <a:pt x="1" y="33"/>
                    <a:pt x="2" y="33"/>
                    <a:pt x="2" y="32"/>
                  </a:cubicBezTo>
                  <a:cubicBezTo>
                    <a:pt x="31" y="21"/>
                    <a:pt x="31" y="21"/>
                    <a:pt x="31" y="21"/>
                  </a:cubicBezTo>
                  <a:cubicBezTo>
                    <a:pt x="49" y="23"/>
                    <a:pt x="49" y="23"/>
                    <a:pt x="49" y="23"/>
                  </a:cubicBezTo>
                  <a:cubicBezTo>
                    <a:pt x="49" y="23"/>
                    <a:pt x="49" y="23"/>
                    <a:pt x="49" y="23"/>
                  </a:cubicBezTo>
                  <a:cubicBezTo>
                    <a:pt x="49" y="22"/>
                    <a:pt x="49" y="22"/>
                    <a:pt x="50" y="22"/>
                  </a:cubicBezTo>
                  <a:cubicBezTo>
                    <a:pt x="50" y="22"/>
                    <a:pt x="50" y="22"/>
                    <a:pt x="50" y="21"/>
                  </a:cubicBezTo>
                  <a:cubicBezTo>
                    <a:pt x="50" y="21"/>
                    <a:pt x="50" y="20"/>
                    <a:pt x="50" y="20"/>
                  </a:cubicBezTo>
                  <a:cubicBezTo>
                    <a:pt x="50" y="19"/>
                    <a:pt x="50" y="19"/>
                    <a:pt x="50" y="18"/>
                  </a:cubicBezTo>
                  <a:cubicBezTo>
                    <a:pt x="50" y="18"/>
                    <a:pt x="50" y="18"/>
                    <a:pt x="50" y="17"/>
                  </a:cubicBezTo>
                  <a:cubicBezTo>
                    <a:pt x="50" y="17"/>
                    <a:pt x="50" y="17"/>
                    <a:pt x="50"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7" name="Freeform 37"/>
            <p:cNvSpPr/>
            <p:nvPr/>
          </p:nvSpPr>
          <p:spPr bwMode="auto">
            <a:xfrm>
              <a:off x="2128624" y="5757750"/>
              <a:ext cx="84786" cy="54017"/>
            </a:xfrm>
            <a:custGeom>
              <a:avLst/>
              <a:gdLst>
                <a:gd name="T0" fmla="*/ 52 w 52"/>
                <a:gd name="T1" fmla="*/ 22 h 33"/>
                <a:gd name="T2" fmla="*/ 51 w 52"/>
                <a:gd name="T3" fmla="*/ 22 h 33"/>
                <a:gd name="T4" fmla="*/ 10 w 52"/>
                <a:gd name="T5" fmla="*/ 14 h 33"/>
                <a:gd name="T6" fmla="*/ 13 w 52"/>
                <a:gd name="T7" fmla="*/ 2 h 33"/>
                <a:gd name="T8" fmla="*/ 13 w 52"/>
                <a:gd name="T9" fmla="*/ 1 h 33"/>
                <a:gd name="T10" fmla="*/ 12 w 52"/>
                <a:gd name="T11" fmla="*/ 1 h 33"/>
                <a:gd name="T12" fmla="*/ 11 w 52"/>
                <a:gd name="T13" fmla="*/ 0 h 33"/>
                <a:gd name="T14" fmla="*/ 10 w 52"/>
                <a:gd name="T15" fmla="*/ 0 h 33"/>
                <a:gd name="T16" fmla="*/ 9 w 52"/>
                <a:gd name="T17" fmla="*/ 0 h 33"/>
                <a:gd name="T18" fmla="*/ 8 w 52"/>
                <a:gd name="T19" fmla="*/ 0 h 33"/>
                <a:gd name="T20" fmla="*/ 8 w 52"/>
                <a:gd name="T21" fmla="*/ 0 h 33"/>
                <a:gd name="T22" fmla="*/ 7 w 52"/>
                <a:gd name="T23" fmla="*/ 1 h 33"/>
                <a:gd name="T24" fmla="*/ 0 w 52"/>
                <a:gd name="T25" fmla="*/ 31 h 33"/>
                <a:gd name="T26" fmla="*/ 0 w 52"/>
                <a:gd name="T27" fmla="*/ 32 h 33"/>
                <a:gd name="T28" fmla="*/ 1 w 52"/>
                <a:gd name="T29" fmla="*/ 32 h 33"/>
                <a:gd name="T30" fmla="*/ 1 w 52"/>
                <a:gd name="T31" fmla="*/ 33 h 33"/>
                <a:gd name="T32" fmla="*/ 3 w 52"/>
                <a:gd name="T33" fmla="*/ 33 h 33"/>
                <a:gd name="T34" fmla="*/ 4 w 52"/>
                <a:gd name="T35" fmla="*/ 33 h 33"/>
                <a:gd name="T36" fmla="*/ 5 w 52"/>
                <a:gd name="T37" fmla="*/ 33 h 33"/>
                <a:gd name="T38" fmla="*/ 5 w 52"/>
                <a:gd name="T39" fmla="*/ 33 h 33"/>
                <a:gd name="T40" fmla="*/ 6 w 52"/>
                <a:gd name="T41" fmla="*/ 32 h 33"/>
                <a:gd name="T42" fmla="*/ 8 w 52"/>
                <a:gd name="T43" fmla="*/ 20 h 33"/>
                <a:gd name="T44" fmla="*/ 50 w 52"/>
                <a:gd name="T45" fmla="*/ 28 h 33"/>
                <a:gd name="T46" fmla="*/ 50 w 52"/>
                <a:gd name="T47" fmla="*/ 28 h 33"/>
                <a:gd name="T48" fmla="*/ 51 w 52"/>
                <a:gd name="T49" fmla="*/ 28 h 33"/>
                <a:gd name="T50" fmla="*/ 51 w 52"/>
                <a:gd name="T51" fmla="*/ 27 h 33"/>
                <a:gd name="T52" fmla="*/ 52 w 52"/>
                <a:gd name="T53" fmla="*/ 25 h 33"/>
                <a:gd name="T54" fmla="*/ 52 w 52"/>
                <a:gd name="T55" fmla="*/ 24 h 33"/>
                <a:gd name="T56" fmla="*/ 52 w 52"/>
                <a:gd name="T57" fmla="*/ 23 h 33"/>
                <a:gd name="T58" fmla="*/ 52 w 52"/>
                <a:gd name="T5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33">
                  <a:moveTo>
                    <a:pt x="52" y="22"/>
                  </a:moveTo>
                  <a:cubicBezTo>
                    <a:pt x="52" y="22"/>
                    <a:pt x="51" y="22"/>
                    <a:pt x="51" y="22"/>
                  </a:cubicBezTo>
                  <a:cubicBezTo>
                    <a:pt x="10" y="14"/>
                    <a:pt x="10" y="14"/>
                    <a:pt x="10" y="14"/>
                  </a:cubicBezTo>
                  <a:cubicBezTo>
                    <a:pt x="13" y="2"/>
                    <a:pt x="13" y="2"/>
                    <a:pt x="13" y="2"/>
                  </a:cubicBezTo>
                  <a:cubicBezTo>
                    <a:pt x="13" y="2"/>
                    <a:pt x="13" y="1"/>
                    <a:pt x="13" y="1"/>
                  </a:cubicBezTo>
                  <a:cubicBezTo>
                    <a:pt x="13" y="1"/>
                    <a:pt x="12" y="1"/>
                    <a:pt x="12" y="1"/>
                  </a:cubicBezTo>
                  <a:cubicBezTo>
                    <a:pt x="12" y="1"/>
                    <a:pt x="12" y="0"/>
                    <a:pt x="11" y="0"/>
                  </a:cubicBezTo>
                  <a:cubicBezTo>
                    <a:pt x="11" y="0"/>
                    <a:pt x="11" y="0"/>
                    <a:pt x="10" y="0"/>
                  </a:cubicBezTo>
                  <a:cubicBezTo>
                    <a:pt x="10" y="0"/>
                    <a:pt x="9" y="0"/>
                    <a:pt x="9" y="0"/>
                  </a:cubicBezTo>
                  <a:cubicBezTo>
                    <a:pt x="9" y="0"/>
                    <a:pt x="8" y="0"/>
                    <a:pt x="8" y="0"/>
                  </a:cubicBezTo>
                  <a:cubicBezTo>
                    <a:pt x="8" y="0"/>
                    <a:pt x="8" y="0"/>
                    <a:pt x="8" y="0"/>
                  </a:cubicBezTo>
                  <a:cubicBezTo>
                    <a:pt x="7" y="0"/>
                    <a:pt x="7" y="0"/>
                    <a:pt x="7" y="1"/>
                  </a:cubicBezTo>
                  <a:cubicBezTo>
                    <a:pt x="0" y="31"/>
                    <a:pt x="0" y="31"/>
                    <a:pt x="0" y="31"/>
                  </a:cubicBezTo>
                  <a:cubicBezTo>
                    <a:pt x="0" y="31"/>
                    <a:pt x="0" y="32"/>
                    <a:pt x="0" y="32"/>
                  </a:cubicBezTo>
                  <a:cubicBezTo>
                    <a:pt x="0" y="32"/>
                    <a:pt x="0" y="32"/>
                    <a:pt x="1" y="32"/>
                  </a:cubicBezTo>
                  <a:cubicBezTo>
                    <a:pt x="1" y="32"/>
                    <a:pt x="1" y="32"/>
                    <a:pt x="1" y="33"/>
                  </a:cubicBezTo>
                  <a:cubicBezTo>
                    <a:pt x="2" y="33"/>
                    <a:pt x="2" y="33"/>
                    <a:pt x="3" y="33"/>
                  </a:cubicBezTo>
                  <a:cubicBezTo>
                    <a:pt x="3" y="33"/>
                    <a:pt x="4" y="33"/>
                    <a:pt x="4" y="33"/>
                  </a:cubicBezTo>
                  <a:cubicBezTo>
                    <a:pt x="4" y="33"/>
                    <a:pt x="5" y="33"/>
                    <a:pt x="5" y="33"/>
                  </a:cubicBezTo>
                  <a:cubicBezTo>
                    <a:pt x="5" y="33"/>
                    <a:pt x="5" y="33"/>
                    <a:pt x="5" y="33"/>
                  </a:cubicBezTo>
                  <a:cubicBezTo>
                    <a:pt x="5" y="33"/>
                    <a:pt x="6" y="32"/>
                    <a:pt x="6" y="32"/>
                  </a:cubicBezTo>
                  <a:cubicBezTo>
                    <a:pt x="8" y="20"/>
                    <a:pt x="8" y="20"/>
                    <a:pt x="8" y="20"/>
                  </a:cubicBezTo>
                  <a:cubicBezTo>
                    <a:pt x="50" y="28"/>
                    <a:pt x="50" y="28"/>
                    <a:pt x="50" y="28"/>
                  </a:cubicBezTo>
                  <a:cubicBezTo>
                    <a:pt x="50" y="28"/>
                    <a:pt x="50" y="28"/>
                    <a:pt x="50" y="28"/>
                  </a:cubicBezTo>
                  <a:cubicBezTo>
                    <a:pt x="51" y="28"/>
                    <a:pt x="51" y="28"/>
                    <a:pt x="51" y="28"/>
                  </a:cubicBezTo>
                  <a:cubicBezTo>
                    <a:pt x="51" y="27"/>
                    <a:pt x="51" y="27"/>
                    <a:pt x="51" y="27"/>
                  </a:cubicBezTo>
                  <a:cubicBezTo>
                    <a:pt x="51" y="26"/>
                    <a:pt x="52" y="26"/>
                    <a:pt x="52" y="25"/>
                  </a:cubicBezTo>
                  <a:cubicBezTo>
                    <a:pt x="52" y="25"/>
                    <a:pt x="52" y="24"/>
                    <a:pt x="52" y="24"/>
                  </a:cubicBezTo>
                  <a:cubicBezTo>
                    <a:pt x="52" y="23"/>
                    <a:pt x="52" y="23"/>
                    <a:pt x="52" y="23"/>
                  </a:cubicBezTo>
                  <a:cubicBezTo>
                    <a:pt x="52" y="23"/>
                    <a:pt x="52" y="23"/>
                    <a:pt x="52" y="2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8" name="Freeform 38"/>
            <p:cNvSpPr/>
            <p:nvPr/>
          </p:nvSpPr>
          <p:spPr bwMode="auto">
            <a:xfrm>
              <a:off x="1752556" y="5153989"/>
              <a:ext cx="1368" cy="2735"/>
            </a:xfrm>
            <a:custGeom>
              <a:avLst/>
              <a:gdLst>
                <a:gd name="T0" fmla="*/ 0 w 2"/>
                <a:gd name="T1" fmla="*/ 4 h 4"/>
                <a:gd name="T2" fmla="*/ 0 w 2"/>
                <a:gd name="T3" fmla="*/ 2 h 4"/>
                <a:gd name="T4" fmla="*/ 2 w 2"/>
                <a:gd name="T5" fmla="*/ 2 h 4"/>
                <a:gd name="T6" fmla="*/ 2 w 2"/>
                <a:gd name="T7" fmla="*/ 2 h 4"/>
                <a:gd name="T8" fmla="*/ 2 w 2"/>
                <a:gd name="T9" fmla="*/ 0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2"/>
                  </a:lnTo>
                  <a:lnTo>
                    <a:pt x="2" y="2"/>
                  </a:lnTo>
                  <a:lnTo>
                    <a:pt x="2" y="2"/>
                  </a:lnTo>
                  <a:lnTo>
                    <a:pt x="2" y="0"/>
                  </a:lnTo>
                  <a:lnTo>
                    <a:pt x="0" y="4"/>
                  </a:lnTo>
                  <a:lnTo>
                    <a:pt x="0" y="4"/>
                  </a:lnTo>
                  <a:lnTo>
                    <a:pt x="0" y="4"/>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9" name="Freeform 39"/>
            <p:cNvSpPr/>
            <p:nvPr/>
          </p:nvSpPr>
          <p:spPr bwMode="auto">
            <a:xfrm>
              <a:off x="1750505" y="5156724"/>
              <a:ext cx="2051" cy="0"/>
            </a:xfrm>
            <a:custGeom>
              <a:avLst/>
              <a:gdLst>
                <a:gd name="T0" fmla="*/ 0 w 3"/>
                <a:gd name="T1" fmla="*/ 3 w 3"/>
                <a:gd name="T2" fmla="*/ 3 w 3"/>
                <a:gd name="T3" fmla="*/ 0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3" y="0"/>
                  </a:lnTo>
                  <a:lnTo>
                    <a:pt x="3" y="0"/>
                  </a:lnTo>
                  <a:lnTo>
                    <a:pt x="0" y="0"/>
                  </a:lnTo>
                  <a:lnTo>
                    <a:pt x="0" y="0"/>
                  </a:lnTo>
                  <a:lnTo>
                    <a:pt x="0"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0" name="Freeform 40"/>
            <p:cNvSpPr/>
            <p:nvPr/>
          </p:nvSpPr>
          <p:spPr bwMode="auto">
            <a:xfrm>
              <a:off x="1753923" y="5150570"/>
              <a:ext cx="0" cy="1368"/>
            </a:xfrm>
            <a:custGeom>
              <a:avLst/>
              <a:gdLst>
                <a:gd name="T0" fmla="*/ 2 h 2"/>
                <a:gd name="T1" fmla="*/ 0 h 2"/>
                <a:gd name="T2" fmla="*/ 2 h 2"/>
                <a:gd name="T3" fmla="*/ 2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2"/>
                  </a:lnTo>
                  <a:lnTo>
                    <a:pt x="0" y="2"/>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1" name="Freeform 41"/>
            <p:cNvSpPr/>
            <p:nvPr/>
          </p:nvSpPr>
          <p:spPr bwMode="auto">
            <a:xfrm>
              <a:off x="1737513" y="5151938"/>
              <a:ext cx="2051" cy="2051"/>
            </a:xfrm>
            <a:custGeom>
              <a:avLst/>
              <a:gdLst>
                <a:gd name="T0" fmla="*/ 0 w 3"/>
                <a:gd name="T1" fmla="*/ 0 h 3"/>
                <a:gd name="T2" fmla="*/ 0 w 3"/>
                <a:gd name="T3" fmla="*/ 3 h 3"/>
                <a:gd name="T4" fmla="*/ 3 w 3"/>
                <a:gd name="T5" fmla="*/ 3 h 3"/>
                <a:gd name="T6" fmla="*/ 0 w 3"/>
                <a:gd name="T7" fmla="*/ 0 h 3"/>
                <a:gd name="T8" fmla="*/ 0 w 3"/>
                <a:gd name="T9" fmla="*/ 0 h 3"/>
                <a:gd name="T10" fmla="*/ 0 w 3"/>
                <a:gd name="T11" fmla="*/ 0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lnTo>
                    <a:pt x="0" y="3"/>
                  </a:lnTo>
                  <a:lnTo>
                    <a:pt x="3" y="3"/>
                  </a:lnTo>
                  <a:lnTo>
                    <a:pt x="0" y="0"/>
                  </a:lnTo>
                  <a:lnTo>
                    <a:pt x="0" y="0"/>
                  </a:lnTo>
                  <a:lnTo>
                    <a:pt x="0" y="0"/>
                  </a:lnTo>
                  <a:lnTo>
                    <a:pt x="0"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2" name="Freeform 42"/>
            <p:cNvSpPr/>
            <p:nvPr/>
          </p:nvSpPr>
          <p:spPr bwMode="auto">
            <a:xfrm>
              <a:off x="1684180" y="5134160"/>
              <a:ext cx="16410" cy="11624"/>
            </a:xfrm>
            <a:custGeom>
              <a:avLst/>
              <a:gdLst>
                <a:gd name="T0" fmla="*/ 1 w 10"/>
                <a:gd name="T1" fmla="*/ 3 h 7"/>
                <a:gd name="T2" fmla="*/ 1 w 10"/>
                <a:gd name="T3" fmla="*/ 4 h 7"/>
                <a:gd name="T4" fmla="*/ 2 w 10"/>
                <a:gd name="T5" fmla="*/ 4 h 7"/>
                <a:gd name="T6" fmla="*/ 2 w 10"/>
                <a:gd name="T7" fmla="*/ 5 h 7"/>
                <a:gd name="T8" fmla="*/ 2 w 10"/>
                <a:gd name="T9" fmla="*/ 6 h 7"/>
                <a:gd name="T10" fmla="*/ 3 w 10"/>
                <a:gd name="T11" fmla="*/ 6 h 7"/>
                <a:gd name="T12" fmla="*/ 3 w 10"/>
                <a:gd name="T13" fmla="*/ 6 h 7"/>
                <a:gd name="T14" fmla="*/ 4 w 10"/>
                <a:gd name="T15" fmla="*/ 6 h 7"/>
                <a:gd name="T16" fmla="*/ 4 w 10"/>
                <a:gd name="T17" fmla="*/ 6 h 7"/>
                <a:gd name="T18" fmla="*/ 5 w 10"/>
                <a:gd name="T19" fmla="*/ 6 h 7"/>
                <a:gd name="T20" fmla="*/ 6 w 10"/>
                <a:gd name="T21" fmla="*/ 7 h 7"/>
                <a:gd name="T22" fmla="*/ 6 w 10"/>
                <a:gd name="T23" fmla="*/ 7 h 7"/>
                <a:gd name="T24" fmla="*/ 6 w 10"/>
                <a:gd name="T25" fmla="*/ 7 h 7"/>
                <a:gd name="T26" fmla="*/ 7 w 10"/>
                <a:gd name="T27" fmla="*/ 7 h 7"/>
                <a:gd name="T28" fmla="*/ 7 w 10"/>
                <a:gd name="T29" fmla="*/ 7 h 7"/>
                <a:gd name="T30" fmla="*/ 7 w 10"/>
                <a:gd name="T31" fmla="*/ 7 h 7"/>
                <a:gd name="T32" fmla="*/ 8 w 10"/>
                <a:gd name="T33" fmla="*/ 7 h 7"/>
                <a:gd name="T34" fmla="*/ 8 w 10"/>
                <a:gd name="T35" fmla="*/ 6 h 7"/>
                <a:gd name="T36" fmla="*/ 9 w 10"/>
                <a:gd name="T37" fmla="*/ 6 h 7"/>
                <a:gd name="T38" fmla="*/ 9 w 10"/>
                <a:gd name="T39" fmla="*/ 6 h 7"/>
                <a:gd name="T40" fmla="*/ 9 w 10"/>
                <a:gd name="T41" fmla="*/ 6 h 7"/>
                <a:gd name="T42" fmla="*/ 10 w 10"/>
                <a:gd name="T43" fmla="*/ 5 h 7"/>
                <a:gd name="T44" fmla="*/ 10 w 10"/>
                <a:gd name="T45" fmla="*/ 5 h 7"/>
                <a:gd name="T46" fmla="*/ 10 w 10"/>
                <a:gd name="T47" fmla="*/ 5 h 7"/>
                <a:gd name="T48" fmla="*/ 9 w 10"/>
                <a:gd name="T49" fmla="*/ 3 h 7"/>
                <a:gd name="T50" fmla="*/ 9 w 10"/>
                <a:gd name="T51" fmla="*/ 3 h 7"/>
                <a:gd name="T52" fmla="*/ 9 w 10"/>
                <a:gd name="T53" fmla="*/ 2 h 7"/>
                <a:gd name="T54" fmla="*/ 9 w 10"/>
                <a:gd name="T55" fmla="*/ 2 h 7"/>
                <a:gd name="T56" fmla="*/ 9 w 10"/>
                <a:gd name="T57" fmla="*/ 2 h 7"/>
                <a:gd name="T58" fmla="*/ 8 w 10"/>
                <a:gd name="T59" fmla="*/ 2 h 7"/>
                <a:gd name="T60" fmla="*/ 8 w 10"/>
                <a:gd name="T61" fmla="*/ 1 h 7"/>
                <a:gd name="T62" fmla="*/ 8 w 10"/>
                <a:gd name="T63" fmla="*/ 1 h 7"/>
                <a:gd name="T64" fmla="*/ 8 w 10"/>
                <a:gd name="T65" fmla="*/ 1 h 7"/>
                <a:gd name="T66" fmla="*/ 7 w 10"/>
                <a:gd name="T67" fmla="*/ 0 h 7"/>
                <a:gd name="T68" fmla="*/ 6 w 10"/>
                <a:gd name="T69" fmla="*/ 0 h 7"/>
                <a:gd name="T70" fmla="*/ 5 w 10"/>
                <a:gd name="T71" fmla="*/ 0 h 7"/>
                <a:gd name="T72" fmla="*/ 5 w 10"/>
                <a:gd name="T73" fmla="*/ 0 h 7"/>
                <a:gd name="T74" fmla="*/ 5 w 10"/>
                <a:gd name="T75" fmla="*/ 0 h 7"/>
                <a:gd name="T76" fmla="*/ 4 w 10"/>
                <a:gd name="T77" fmla="*/ 0 h 7"/>
                <a:gd name="T78" fmla="*/ 4 w 10"/>
                <a:gd name="T79" fmla="*/ 0 h 7"/>
                <a:gd name="T80" fmla="*/ 3 w 10"/>
                <a:gd name="T81" fmla="*/ 0 h 7"/>
                <a:gd name="T82" fmla="*/ 2 w 10"/>
                <a:gd name="T83" fmla="*/ 0 h 7"/>
                <a:gd name="T84" fmla="*/ 2 w 10"/>
                <a:gd name="T85" fmla="*/ 0 h 7"/>
                <a:gd name="T86" fmla="*/ 1 w 10"/>
                <a:gd name="T87" fmla="*/ 0 h 7"/>
                <a:gd name="T88" fmla="*/ 1 w 10"/>
                <a:gd name="T89" fmla="*/ 0 h 7"/>
                <a:gd name="T90" fmla="*/ 1 w 10"/>
                <a:gd name="T91" fmla="*/ 0 h 7"/>
                <a:gd name="T92" fmla="*/ 1 w 10"/>
                <a:gd name="T93" fmla="*/ 0 h 7"/>
                <a:gd name="T94" fmla="*/ 1 w 10"/>
                <a:gd name="T95" fmla="*/ 0 h 7"/>
                <a:gd name="T96" fmla="*/ 1 w 10"/>
                <a:gd name="T97" fmla="*/ 1 h 7"/>
                <a:gd name="T98" fmla="*/ 0 w 10"/>
                <a:gd name="T99" fmla="*/ 1 h 7"/>
                <a:gd name="T100" fmla="*/ 0 w 10"/>
                <a:gd name="T101" fmla="*/ 1 h 7"/>
                <a:gd name="T102" fmla="*/ 0 w 10"/>
                <a:gd name="T103" fmla="*/ 2 h 7"/>
                <a:gd name="T104" fmla="*/ 0 w 10"/>
                <a:gd name="T105" fmla="*/ 3 h 7"/>
                <a:gd name="T106" fmla="*/ 0 w 10"/>
                <a:gd name="T10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7">
                  <a:moveTo>
                    <a:pt x="0" y="3"/>
                  </a:move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5"/>
                    <a:pt x="2" y="5"/>
                    <a:pt x="2" y="5"/>
                  </a:cubicBezTo>
                  <a:cubicBezTo>
                    <a:pt x="2" y="5"/>
                    <a:pt x="2" y="5"/>
                    <a:pt x="2" y="5"/>
                  </a:cubicBezTo>
                  <a:cubicBezTo>
                    <a:pt x="2" y="5"/>
                    <a:pt x="2" y="5"/>
                    <a:pt x="2" y="5"/>
                  </a:cubicBezTo>
                  <a:cubicBezTo>
                    <a:pt x="2" y="5"/>
                    <a:pt x="2" y="5"/>
                    <a:pt x="2" y="5"/>
                  </a:cubicBezTo>
                  <a:cubicBezTo>
                    <a:pt x="2" y="6"/>
                    <a:pt x="2" y="6"/>
                    <a:pt x="2" y="6"/>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3" name="Freeform 43"/>
            <p:cNvSpPr/>
            <p:nvPr/>
          </p:nvSpPr>
          <p:spPr bwMode="auto">
            <a:xfrm>
              <a:off x="1693752" y="5153989"/>
              <a:ext cx="25983" cy="61538"/>
            </a:xfrm>
            <a:custGeom>
              <a:avLst/>
              <a:gdLst>
                <a:gd name="T0" fmla="*/ 3 w 16"/>
                <a:gd name="T1" fmla="*/ 0 h 38"/>
                <a:gd name="T2" fmla="*/ 1 w 16"/>
                <a:gd name="T3" fmla="*/ 1 h 38"/>
                <a:gd name="T4" fmla="*/ 1 w 16"/>
                <a:gd name="T5" fmla="*/ 1 h 38"/>
                <a:gd name="T6" fmla="*/ 1 w 16"/>
                <a:gd name="T7" fmla="*/ 2 h 38"/>
                <a:gd name="T8" fmla="*/ 1 w 16"/>
                <a:gd name="T9" fmla="*/ 2 h 38"/>
                <a:gd name="T10" fmla="*/ 0 w 16"/>
                <a:gd name="T11" fmla="*/ 3 h 38"/>
                <a:gd name="T12" fmla="*/ 0 w 16"/>
                <a:gd name="T13" fmla="*/ 4 h 38"/>
                <a:gd name="T14" fmla="*/ 0 w 16"/>
                <a:gd name="T15" fmla="*/ 5 h 38"/>
                <a:gd name="T16" fmla="*/ 0 w 16"/>
                <a:gd name="T17" fmla="*/ 6 h 38"/>
                <a:gd name="T18" fmla="*/ 0 w 16"/>
                <a:gd name="T19" fmla="*/ 7 h 38"/>
                <a:gd name="T20" fmla="*/ 0 w 16"/>
                <a:gd name="T21" fmla="*/ 9 h 38"/>
                <a:gd name="T22" fmla="*/ 0 w 16"/>
                <a:gd name="T23" fmla="*/ 12 h 38"/>
                <a:gd name="T24" fmla="*/ 0 w 16"/>
                <a:gd name="T25" fmla="*/ 12 h 38"/>
                <a:gd name="T26" fmla="*/ 0 w 16"/>
                <a:gd name="T27" fmla="*/ 14 h 38"/>
                <a:gd name="T28" fmla="*/ 3 w 16"/>
                <a:gd name="T29" fmla="*/ 23 h 38"/>
                <a:gd name="T30" fmla="*/ 4 w 16"/>
                <a:gd name="T31" fmla="*/ 25 h 38"/>
                <a:gd name="T32" fmla="*/ 6 w 16"/>
                <a:gd name="T33" fmla="*/ 31 h 38"/>
                <a:gd name="T34" fmla="*/ 8 w 16"/>
                <a:gd name="T35" fmla="*/ 34 h 38"/>
                <a:gd name="T36" fmla="*/ 9 w 16"/>
                <a:gd name="T37" fmla="*/ 36 h 38"/>
                <a:gd name="T38" fmla="*/ 10 w 16"/>
                <a:gd name="T39" fmla="*/ 37 h 38"/>
                <a:gd name="T40" fmla="*/ 10 w 16"/>
                <a:gd name="T41" fmla="*/ 37 h 38"/>
                <a:gd name="T42" fmla="*/ 11 w 16"/>
                <a:gd name="T43" fmla="*/ 38 h 38"/>
                <a:gd name="T44" fmla="*/ 11 w 16"/>
                <a:gd name="T45" fmla="*/ 38 h 38"/>
                <a:gd name="T46" fmla="*/ 11 w 16"/>
                <a:gd name="T47" fmla="*/ 38 h 38"/>
                <a:gd name="T48" fmla="*/ 12 w 16"/>
                <a:gd name="T49" fmla="*/ 38 h 38"/>
                <a:gd name="T50" fmla="*/ 12 w 16"/>
                <a:gd name="T51" fmla="*/ 38 h 38"/>
                <a:gd name="T52" fmla="*/ 13 w 16"/>
                <a:gd name="T53" fmla="*/ 38 h 38"/>
                <a:gd name="T54" fmla="*/ 14 w 16"/>
                <a:gd name="T55" fmla="*/ 38 h 38"/>
                <a:gd name="T56" fmla="*/ 16 w 16"/>
                <a:gd name="T57" fmla="*/ 36 h 38"/>
                <a:gd name="T58" fmla="*/ 16 w 16"/>
                <a:gd name="T59" fmla="*/ 35 h 38"/>
                <a:gd name="T60" fmla="*/ 16 w 16"/>
                <a:gd name="T61" fmla="*/ 29 h 38"/>
                <a:gd name="T62" fmla="*/ 16 w 16"/>
                <a:gd name="T63" fmla="*/ 28 h 38"/>
                <a:gd name="T64" fmla="*/ 15 w 16"/>
                <a:gd name="T65" fmla="*/ 27 h 38"/>
                <a:gd name="T66" fmla="*/ 14 w 16"/>
                <a:gd name="T67" fmla="*/ 26 h 38"/>
                <a:gd name="T68" fmla="*/ 14 w 16"/>
                <a:gd name="T69" fmla="*/ 26 h 38"/>
                <a:gd name="T70" fmla="*/ 13 w 16"/>
                <a:gd name="T71" fmla="*/ 27 h 38"/>
                <a:gd name="T72" fmla="*/ 11 w 16"/>
                <a:gd name="T73" fmla="*/ 26 h 38"/>
                <a:gd name="T74" fmla="*/ 10 w 16"/>
                <a:gd name="T75" fmla="*/ 26 h 38"/>
                <a:gd name="T76" fmla="*/ 10 w 16"/>
                <a:gd name="T77" fmla="*/ 25 h 38"/>
                <a:gd name="T78" fmla="*/ 9 w 16"/>
                <a:gd name="T79" fmla="*/ 23 h 38"/>
                <a:gd name="T80" fmla="*/ 8 w 16"/>
                <a:gd name="T81" fmla="*/ 19 h 38"/>
                <a:gd name="T82" fmla="*/ 7 w 16"/>
                <a:gd name="T83" fmla="*/ 16 h 38"/>
                <a:gd name="T84" fmla="*/ 5 w 16"/>
                <a:gd name="T85" fmla="*/ 7 h 38"/>
                <a:gd name="T86" fmla="*/ 6 w 16"/>
                <a:gd name="T87" fmla="*/ 6 h 38"/>
                <a:gd name="T88" fmla="*/ 6 w 16"/>
                <a:gd name="T89" fmla="*/ 5 h 38"/>
                <a:gd name="T90" fmla="*/ 6 w 16"/>
                <a:gd name="T91" fmla="*/ 4 h 38"/>
                <a:gd name="T92" fmla="*/ 6 w 16"/>
                <a:gd name="T93" fmla="*/ 4 h 38"/>
                <a:gd name="T94" fmla="*/ 5 w 16"/>
                <a:gd name="T95" fmla="*/ 2 h 38"/>
                <a:gd name="T96" fmla="*/ 4 w 16"/>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8">
                  <a:moveTo>
                    <a:pt x="4" y="0"/>
                  </a:moveTo>
                  <a:cubicBezTo>
                    <a:pt x="4" y="0"/>
                    <a:pt x="4" y="0"/>
                    <a:pt x="4" y="0"/>
                  </a:cubicBezTo>
                  <a:cubicBezTo>
                    <a:pt x="3" y="0"/>
                    <a:pt x="3" y="0"/>
                    <a:pt x="3"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8"/>
                    <a:pt x="0" y="8"/>
                    <a:pt x="0" y="9"/>
                  </a:cubicBezTo>
                  <a:cubicBezTo>
                    <a:pt x="0" y="9"/>
                    <a:pt x="0" y="9"/>
                    <a:pt x="0" y="9"/>
                  </a:cubicBezTo>
                  <a:cubicBezTo>
                    <a:pt x="0" y="10"/>
                    <a:pt x="0" y="10"/>
                    <a:pt x="0" y="10"/>
                  </a:cubicBezTo>
                  <a:cubicBezTo>
                    <a:pt x="0" y="12"/>
                    <a:pt x="0" y="12"/>
                    <a:pt x="0" y="12"/>
                  </a:cubicBezTo>
                  <a:cubicBezTo>
                    <a:pt x="0" y="12"/>
                    <a:pt x="0" y="12"/>
                    <a:pt x="0" y="12"/>
                  </a:cubicBezTo>
                  <a:cubicBezTo>
                    <a:pt x="0" y="12"/>
                    <a:pt x="0" y="12"/>
                    <a:pt x="0" y="12"/>
                  </a:cubicBezTo>
                  <a:cubicBezTo>
                    <a:pt x="0" y="12"/>
                    <a:pt x="0" y="12"/>
                    <a:pt x="0" y="12"/>
                  </a:cubicBezTo>
                  <a:cubicBezTo>
                    <a:pt x="0" y="12"/>
                    <a:pt x="0" y="13"/>
                    <a:pt x="0" y="13"/>
                  </a:cubicBezTo>
                  <a:cubicBezTo>
                    <a:pt x="0" y="13"/>
                    <a:pt x="0" y="14"/>
                    <a:pt x="0" y="14"/>
                  </a:cubicBezTo>
                  <a:cubicBezTo>
                    <a:pt x="0" y="14"/>
                    <a:pt x="0" y="14"/>
                    <a:pt x="0" y="14"/>
                  </a:cubicBezTo>
                  <a:cubicBezTo>
                    <a:pt x="0" y="14"/>
                    <a:pt x="0" y="14"/>
                    <a:pt x="0" y="14"/>
                  </a:cubicBezTo>
                  <a:cubicBezTo>
                    <a:pt x="0" y="15"/>
                    <a:pt x="0" y="15"/>
                    <a:pt x="0" y="15"/>
                  </a:cubicBezTo>
                  <a:cubicBezTo>
                    <a:pt x="1" y="18"/>
                    <a:pt x="2" y="20"/>
                    <a:pt x="3" y="23"/>
                  </a:cubicBezTo>
                  <a:cubicBezTo>
                    <a:pt x="3" y="23"/>
                    <a:pt x="3" y="23"/>
                    <a:pt x="3" y="23"/>
                  </a:cubicBezTo>
                  <a:cubicBezTo>
                    <a:pt x="4" y="25"/>
                    <a:pt x="4" y="25"/>
                    <a:pt x="4" y="25"/>
                  </a:cubicBezTo>
                  <a:cubicBezTo>
                    <a:pt x="4" y="25"/>
                    <a:pt x="4" y="25"/>
                    <a:pt x="4" y="25"/>
                  </a:cubicBezTo>
                  <a:cubicBezTo>
                    <a:pt x="5" y="29"/>
                    <a:pt x="5" y="29"/>
                    <a:pt x="5" y="29"/>
                  </a:cubicBezTo>
                  <a:cubicBezTo>
                    <a:pt x="5" y="29"/>
                    <a:pt x="5" y="29"/>
                    <a:pt x="5" y="29"/>
                  </a:cubicBezTo>
                  <a:cubicBezTo>
                    <a:pt x="6" y="31"/>
                    <a:pt x="6" y="31"/>
                    <a:pt x="6" y="31"/>
                  </a:cubicBezTo>
                  <a:cubicBezTo>
                    <a:pt x="6" y="31"/>
                    <a:pt x="6" y="31"/>
                    <a:pt x="6" y="31"/>
                  </a:cubicBezTo>
                  <a:cubicBezTo>
                    <a:pt x="7" y="32"/>
                    <a:pt x="7" y="33"/>
                    <a:pt x="7" y="34"/>
                  </a:cubicBezTo>
                  <a:cubicBezTo>
                    <a:pt x="8" y="34"/>
                    <a:pt x="8" y="34"/>
                    <a:pt x="8" y="34"/>
                  </a:cubicBezTo>
                  <a:cubicBezTo>
                    <a:pt x="8" y="34"/>
                    <a:pt x="8" y="34"/>
                    <a:pt x="8" y="34"/>
                  </a:cubicBezTo>
                  <a:cubicBezTo>
                    <a:pt x="9" y="36"/>
                    <a:pt x="9" y="36"/>
                    <a:pt x="9" y="36"/>
                  </a:cubicBezTo>
                  <a:cubicBezTo>
                    <a:pt x="9" y="36"/>
                    <a:pt x="9" y="36"/>
                    <a:pt x="9" y="36"/>
                  </a:cubicBezTo>
                  <a:cubicBezTo>
                    <a:pt x="9" y="36"/>
                    <a:pt x="9" y="36"/>
                    <a:pt x="9" y="36"/>
                  </a:cubicBezTo>
                  <a:cubicBezTo>
                    <a:pt x="9" y="37"/>
                    <a:pt x="9" y="37"/>
                    <a:pt x="9"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3" y="38"/>
                    <a:pt x="13" y="38"/>
                    <a:pt x="13" y="38"/>
                  </a:cubicBezTo>
                  <a:cubicBezTo>
                    <a:pt x="13" y="38"/>
                    <a:pt x="13" y="38"/>
                    <a:pt x="13" y="38"/>
                  </a:cubicBezTo>
                  <a:cubicBezTo>
                    <a:pt x="13" y="38"/>
                    <a:pt x="13" y="38"/>
                    <a:pt x="13" y="38"/>
                  </a:cubicBezTo>
                  <a:cubicBezTo>
                    <a:pt x="14" y="38"/>
                    <a:pt x="14" y="38"/>
                    <a:pt x="14" y="38"/>
                  </a:cubicBezTo>
                  <a:cubicBezTo>
                    <a:pt x="14" y="38"/>
                    <a:pt x="14" y="38"/>
                    <a:pt x="14" y="38"/>
                  </a:cubicBezTo>
                  <a:cubicBezTo>
                    <a:pt x="14" y="38"/>
                    <a:pt x="14" y="38"/>
                    <a:pt x="14" y="38"/>
                  </a:cubicBezTo>
                  <a:cubicBezTo>
                    <a:pt x="15" y="37"/>
                    <a:pt x="15" y="37"/>
                    <a:pt x="15" y="37"/>
                  </a:cubicBezTo>
                  <a:cubicBezTo>
                    <a:pt x="15" y="37"/>
                    <a:pt x="15" y="37"/>
                    <a:pt x="15" y="37"/>
                  </a:cubicBezTo>
                  <a:cubicBezTo>
                    <a:pt x="15" y="36"/>
                    <a:pt x="15" y="36"/>
                    <a:pt x="16" y="36"/>
                  </a:cubicBezTo>
                  <a:cubicBezTo>
                    <a:pt x="16" y="36"/>
                    <a:pt x="16" y="35"/>
                    <a:pt x="16" y="35"/>
                  </a:cubicBezTo>
                  <a:cubicBezTo>
                    <a:pt x="16" y="35"/>
                    <a:pt x="16" y="35"/>
                    <a:pt x="16" y="35"/>
                  </a:cubicBezTo>
                  <a:cubicBezTo>
                    <a:pt x="16" y="35"/>
                    <a:pt x="16" y="35"/>
                    <a:pt x="16" y="35"/>
                  </a:cubicBezTo>
                  <a:cubicBezTo>
                    <a:pt x="16" y="32"/>
                    <a:pt x="16" y="32"/>
                    <a:pt x="16" y="32"/>
                  </a:cubicBezTo>
                  <a:cubicBezTo>
                    <a:pt x="16" y="29"/>
                    <a:pt x="16" y="29"/>
                    <a:pt x="16" y="29"/>
                  </a:cubicBezTo>
                  <a:cubicBezTo>
                    <a:pt x="16" y="29"/>
                    <a:pt x="16" y="29"/>
                    <a:pt x="16" y="29"/>
                  </a:cubicBezTo>
                  <a:cubicBezTo>
                    <a:pt x="16" y="28"/>
                    <a:pt x="16" y="28"/>
                    <a:pt x="16" y="28"/>
                  </a:cubicBezTo>
                  <a:cubicBezTo>
                    <a:pt x="16" y="28"/>
                    <a:pt x="16" y="28"/>
                    <a:pt x="16" y="28"/>
                  </a:cubicBezTo>
                  <a:cubicBezTo>
                    <a:pt x="16" y="28"/>
                    <a:pt x="16" y="28"/>
                    <a:pt x="16" y="28"/>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3" y="26"/>
                    <a:pt x="13" y="26"/>
                    <a:pt x="13" y="26"/>
                  </a:cubicBezTo>
                  <a:cubicBezTo>
                    <a:pt x="13" y="27"/>
                    <a:pt x="13" y="27"/>
                    <a:pt x="13" y="27"/>
                  </a:cubicBezTo>
                  <a:cubicBezTo>
                    <a:pt x="12" y="27"/>
                    <a:pt x="12" y="27"/>
                    <a:pt x="12" y="27"/>
                  </a:cubicBezTo>
                  <a:cubicBezTo>
                    <a:pt x="12" y="27"/>
                    <a:pt x="12" y="27"/>
                    <a:pt x="12" y="27"/>
                  </a:cubicBezTo>
                  <a:cubicBezTo>
                    <a:pt x="11" y="26"/>
                    <a:pt x="11" y="26"/>
                    <a:pt x="11" y="26"/>
                  </a:cubicBezTo>
                  <a:cubicBezTo>
                    <a:pt x="11" y="26"/>
                    <a:pt x="11" y="26"/>
                    <a:pt x="11" y="26"/>
                  </a:cubicBezTo>
                  <a:cubicBezTo>
                    <a:pt x="11" y="26"/>
                    <a:pt x="11" y="26"/>
                    <a:pt x="11" y="26"/>
                  </a:cubicBezTo>
                  <a:cubicBezTo>
                    <a:pt x="10" y="26"/>
                    <a:pt x="10" y="26"/>
                    <a:pt x="10" y="26"/>
                  </a:cubicBezTo>
                  <a:cubicBezTo>
                    <a:pt x="10" y="25"/>
                    <a:pt x="10" y="25"/>
                    <a:pt x="10" y="25"/>
                  </a:cubicBezTo>
                  <a:cubicBezTo>
                    <a:pt x="10" y="25"/>
                    <a:pt x="10" y="25"/>
                    <a:pt x="10" y="25"/>
                  </a:cubicBezTo>
                  <a:cubicBezTo>
                    <a:pt x="10" y="25"/>
                    <a:pt x="10" y="25"/>
                    <a:pt x="10" y="25"/>
                  </a:cubicBezTo>
                  <a:cubicBezTo>
                    <a:pt x="9" y="24"/>
                    <a:pt x="9" y="24"/>
                    <a:pt x="9" y="24"/>
                  </a:cubicBezTo>
                  <a:cubicBezTo>
                    <a:pt x="9" y="24"/>
                    <a:pt x="9" y="24"/>
                    <a:pt x="9" y="24"/>
                  </a:cubicBezTo>
                  <a:cubicBezTo>
                    <a:pt x="9" y="23"/>
                    <a:pt x="9" y="23"/>
                    <a:pt x="9" y="23"/>
                  </a:cubicBezTo>
                  <a:cubicBezTo>
                    <a:pt x="8" y="22"/>
                    <a:pt x="8" y="22"/>
                    <a:pt x="8" y="22"/>
                  </a:cubicBezTo>
                  <a:cubicBezTo>
                    <a:pt x="8" y="21"/>
                    <a:pt x="8" y="21"/>
                    <a:pt x="8" y="21"/>
                  </a:cubicBezTo>
                  <a:cubicBezTo>
                    <a:pt x="8" y="19"/>
                    <a:pt x="8" y="19"/>
                    <a:pt x="8" y="19"/>
                  </a:cubicBezTo>
                  <a:cubicBezTo>
                    <a:pt x="7" y="16"/>
                    <a:pt x="7" y="16"/>
                    <a:pt x="7" y="16"/>
                  </a:cubicBezTo>
                  <a:cubicBezTo>
                    <a:pt x="7" y="16"/>
                    <a:pt x="7" y="16"/>
                    <a:pt x="7" y="16"/>
                  </a:cubicBezTo>
                  <a:cubicBezTo>
                    <a:pt x="7" y="16"/>
                    <a:pt x="7" y="16"/>
                    <a:pt x="7" y="16"/>
                  </a:cubicBezTo>
                  <a:cubicBezTo>
                    <a:pt x="7" y="14"/>
                    <a:pt x="6" y="12"/>
                    <a:pt x="6" y="10"/>
                  </a:cubicBezTo>
                  <a:cubicBezTo>
                    <a:pt x="6" y="9"/>
                    <a:pt x="6" y="9"/>
                    <a:pt x="6" y="8"/>
                  </a:cubicBezTo>
                  <a:cubicBezTo>
                    <a:pt x="5" y="7"/>
                    <a:pt x="5" y="7"/>
                    <a:pt x="5" y="7"/>
                  </a:cubicBezTo>
                  <a:cubicBezTo>
                    <a:pt x="5" y="6"/>
                    <a:pt x="5" y="6"/>
                    <a:pt x="5" y="6"/>
                  </a:cubicBezTo>
                  <a:cubicBezTo>
                    <a:pt x="6" y="6"/>
                    <a:pt x="6" y="6"/>
                    <a:pt x="6" y="6"/>
                  </a:cubicBezTo>
                  <a:cubicBezTo>
                    <a:pt x="6" y="6"/>
                    <a:pt x="6" y="6"/>
                    <a:pt x="6" y="6"/>
                  </a:cubicBezTo>
                  <a:cubicBezTo>
                    <a:pt x="6" y="6"/>
                    <a:pt x="6" y="6"/>
                    <a:pt x="6" y="6"/>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3"/>
                    <a:pt x="6" y="3"/>
                    <a:pt x="6" y="3"/>
                  </a:cubicBezTo>
                  <a:cubicBezTo>
                    <a:pt x="5" y="3"/>
                    <a:pt x="5" y="2"/>
                    <a:pt x="5" y="2"/>
                  </a:cubicBezTo>
                  <a:cubicBezTo>
                    <a:pt x="5" y="1"/>
                    <a:pt x="5" y="1"/>
                    <a:pt x="4" y="1"/>
                  </a:cubicBezTo>
                  <a:cubicBezTo>
                    <a:pt x="4" y="1"/>
                    <a:pt x="4" y="1"/>
                    <a:pt x="4" y="1"/>
                  </a:cubicBezTo>
                  <a:cubicBezTo>
                    <a:pt x="4" y="1"/>
                    <a:pt x="4" y="1"/>
                    <a:pt x="4" y="1"/>
                  </a:cubicBezTo>
                  <a:cubicBezTo>
                    <a:pt x="4" y="1"/>
                    <a:pt x="4" y="0"/>
                    <a:pt x="4" y="0"/>
                  </a:cubicBezTo>
                  <a:cubicBezTo>
                    <a:pt x="4" y="0"/>
                    <a:pt x="4" y="0"/>
                    <a:pt x="4"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4" name="Freeform 44"/>
            <p:cNvSpPr>
              <a:spLocks noEditPoints="1"/>
            </p:cNvSpPr>
            <p:nvPr/>
          </p:nvSpPr>
          <p:spPr bwMode="auto">
            <a:xfrm>
              <a:off x="1708795" y="5104758"/>
              <a:ext cx="74530" cy="102564"/>
            </a:xfrm>
            <a:custGeom>
              <a:avLst/>
              <a:gdLst>
                <a:gd name="T0" fmla="*/ 2 w 46"/>
                <a:gd name="T1" fmla="*/ 24 h 63"/>
                <a:gd name="T2" fmla="*/ 2 w 46"/>
                <a:gd name="T3" fmla="*/ 25 h 63"/>
                <a:gd name="T4" fmla="*/ 4 w 46"/>
                <a:gd name="T5" fmla="*/ 25 h 63"/>
                <a:gd name="T6" fmla="*/ 10 w 46"/>
                <a:gd name="T7" fmla="*/ 22 h 63"/>
                <a:gd name="T8" fmla="*/ 11 w 46"/>
                <a:gd name="T9" fmla="*/ 35 h 63"/>
                <a:gd name="T10" fmla="*/ 9 w 46"/>
                <a:gd name="T11" fmla="*/ 46 h 63"/>
                <a:gd name="T12" fmla="*/ 5 w 46"/>
                <a:gd name="T13" fmla="*/ 50 h 63"/>
                <a:gd name="T14" fmla="*/ 7 w 46"/>
                <a:gd name="T15" fmla="*/ 53 h 63"/>
                <a:gd name="T16" fmla="*/ 9 w 46"/>
                <a:gd name="T17" fmla="*/ 52 h 63"/>
                <a:gd name="T18" fmla="*/ 15 w 46"/>
                <a:gd name="T19" fmla="*/ 59 h 63"/>
                <a:gd name="T20" fmla="*/ 17 w 46"/>
                <a:gd name="T21" fmla="*/ 61 h 63"/>
                <a:gd name="T22" fmla="*/ 20 w 46"/>
                <a:gd name="T23" fmla="*/ 62 h 63"/>
                <a:gd name="T24" fmla="*/ 31 w 46"/>
                <a:gd name="T25" fmla="*/ 63 h 63"/>
                <a:gd name="T26" fmla="*/ 34 w 46"/>
                <a:gd name="T27" fmla="*/ 62 h 63"/>
                <a:gd name="T28" fmla="*/ 38 w 46"/>
                <a:gd name="T29" fmla="*/ 49 h 63"/>
                <a:gd name="T30" fmla="*/ 38 w 46"/>
                <a:gd name="T31" fmla="*/ 47 h 63"/>
                <a:gd name="T32" fmla="*/ 41 w 46"/>
                <a:gd name="T33" fmla="*/ 31 h 63"/>
                <a:gd name="T34" fmla="*/ 45 w 46"/>
                <a:gd name="T35" fmla="*/ 26 h 63"/>
                <a:gd name="T36" fmla="*/ 44 w 46"/>
                <a:gd name="T37" fmla="*/ 25 h 63"/>
                <a:gd name="T38" fmla="*/ 40 w 46"/>
                <a:gd name="T39" fmla="*/ 25 h 63"/>
                <a:gd name="T40" fmla="*/ 30 w 46"/>
                <a:gd name="T41" fmla="*/ 20 h 63"/>
                <a:gd name="T42" fmla="*/ 27 w 46"/>
                <a:gd name="T43" fmla="*/ 19 h 63"/>
                <a:gd name="T44" fmla="*/ 26 w 46"/>
                <a:gd name="T45" fmla="*/ 18 h 63"/>
                <a:gd name="T46" fmla="*/ 24 w 46"/>
                <a:gd name="T47" fmla="*/ 17 h 63"/>
                <a:gd name="T48" fmla="*/ 23 w 46"/>
                <a:gd name="T49" fmla="*/ 18 h 63"/>
                <a:gd name="T50" fmla="*/ 22 w 46"/>
                <a:gd name="T51" fmla="*/ 10 h 63"/>
                <a:gd name="T52" fmla="*/ 21 w 46"/>
                <a:gd name="T53" fmla="*/ 6 h 63"/>
                <a:gd name="T54" fmla="*/ 20 w 46"/>
                <a:gd name="T55" fmla="*/ 5 h 63"/>
                <a:gd name="T56" fmla="*/ 18 w 46"/>
                <a:gd name="T57" fmla="*/ 5 h 63"/>
                <a:gd name="T58" fmla="*/ 16 w 46"/>
                <a:gd name="T59" fmla="*/ 6 h 63"/>
                <a:gd name="T60" fmla="*/ 7 w 46"/>
                <a:gd name="T61" fmla="*/ 16 h 63"/>
                <a:gd name="T62" fmla="*/ 6 w 46"/>
                <a:gd name="T63" fmla="*/ 0 h 63"/>
                <a:gd name="T64" fmla="*/ 3 w 46"/>
                <a:gd name="T65" fmla="*/ 0 h 63"/>
                <a:gd name="T66" fmla="*/ 0 w 46"/>
                <a:gd name="T67" fmla="*/ 18 h 63"/>
                <a:gd name="T68" fmla="*/ 30 w 46"/>
                <a:gd name="T69" fmla="*/ 39 h 63"/>
                <a:gd name="T70" fmla="*/ 31 w 46"/>
                <a:gd name="T71" fmla="*/ 45 h 63"/>
                <a:gd name="T72" fmla="*/ 32 w 46"/>
                <a:gd name="T73" fmla="*/ 47 h 63"/>
                <a:gd name="T74" fmla="*/ 31 w 46"/>
                <a:gd name="T75" fmla="*/ 49 h 63"/>
                <a:gd name="T76" fmla="*/ 31 w 46"/>
                <a:gd name="T77" fmla="*/ 51 h 63"/>
                <a:gd name="T78" fmla="*/ 29 w 46"/>
                <a:gd name="T79" fmla="*/ 53 h 63"/>
                <a:gd name="T80" fmla="*/ 22 w 46"/>
                <a:gd name="T81" fmla="*/ 55 h 63"/>
                <a:gd name="T82" fmla="*/ 18 w 46"/>
                <a:gd name="T83" fmla="*/ 44 h 63"/>
                <a:gd name="T84" fmla="*/ 21 w 46"/>
                <a:gd name="T85" fmla="*/ 43 h 63"/>
                <a:gd name="T86" fmla="*/ 24 w 46"/>
                <a:gd name="T87" fmla="*/ 48 h 63"/>
                <a:gd name="T88" fmla="*/ 26 w 46"/>
                <a:gd name="T89" fmla="*/ 49 h 63"/>
                <a:gd name="T90" fmla="*/ 28 w 46"/>
                <a:gd name="T91" fmla="*/ 48 h 63"/>
                <a:gd name="T92" fmla="*/ 28 w 46"/>
                <a:gd name="T93" fmla="*/ 46 h 63"/>
                <a:gd name="T94" fmla="*/ 24 w 46"/>
                <a:gd name="T95" fmla="*/ 39 h 63"/>
                <a:gd name="T96" fmla="*/ 26 w 46"/>
                <a:gd name="T97" fmla="*/ 37 h 63"/>
                <a:gd name="T98" fmla="*/ 28 w 46"/>
                <a:gd name="T99" fmla="*/ 37 h 63"/>
                <a:gd name="T100" fmla="*/ 21 w 46"/>
                <a:gd name="T101" fmla="*/ 26 h 63"/>
                <a:gd name="T102" fmla="*/ 26 w 46"/>
                <a:gd name="T103" fmla="*/ 24 h 63"/>
                <a:gd name="T104" fmla="*/ 28 w 46"/>
                <a:gd name="T105" fmla="*/ 29 h 63"/>
                <a:gd name="T106" fmla="*/ 26 w 46"/>
                <a:gd name="T107" fmla="*/ 33 h 63"/>
                <a:gd name="T108" fmla="*/ 19 w 46"/>
                <a:gd name="T109" fmla="*/ 30 h 63"/>
                <a:gd name="T110" fmla="*/ 16 w 46"/>
                <a:gd name="T111" fmla="*/ 35 h 63"/>
                <a:gd name="T112" fmla="*/ 18 w 46"/>
                <a:gd name="T113" fmla="*/ 34 h 63"/>
                <a:gd name="T114" fmla="*/ 20 w 46"/>
                <a:gd name="T115" fmla="*/ 37 h 63"/>
                <a:gd name="T116" fmla="*/ 16 w 46"/>
                <a:gd name="T117"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63">
                  <a:moveTo>
                    <a:pt x="0" y="21"/>
                  </a:move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4"/>
                    <a:pt x="1" y="24"/>
                    <a:pt x="1"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6" y="26"/>
                    <a:pt x="6" y="26"/>
                    <a:pt x="6" y="26"/>
                  </a:cubicBezTo>
                  <a:cubicBezTo>
                    <a:pt x="6" y="26"/>
                    <a:pt x="6" y="26"/>
                    <a:pt x="6" y="26"/>
                  </a:cubicBezTo>
                  <a:cubicBezTo>
                    <a:pt x="6" y="25"/>
                    <a:pt x="6" y="25"/>
                    <a:pt x="6" y="25"/>
                  </a:cubicBezTo>
                  <a:cubicBezTo>
                    <a:pt x="9" y="23"/>
                    <a:pt x="9" y="23"/>
                    <a:pt x="9" y="23"/>
                  </a:cubicBezTo>
                  <a:cubicBezTo>
                    <a:pt x="9" y="23"/>
                    <a:pt x="9" y="23"/>
                    <a:pt x="9" y="23"/>
                  </a:cubicBezTo>
                  <a:cubicBezTo>
                    <a:pt x="9" y="23"/>
                    <a:pt x="9" y="23"/>
                    <a:pt x="9" y="23"/>
                  </a:cubicBezTo>
                  <a:cubicBezTo>
                    <a:pt x="9" y="23"/>
                    <a:pt x="9" y="23"/>
                    <a:pt x="9" y="23"/>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cubicBezTo>
                    <a:pt x="12" y="23"/>
                    <a:pt x="12" y="23"/>
                    <a:pt x="12" y="23"/>
                  </a:cubicBezTo>
                  <a:cubicBezTo>
                    <a:pt x="11" y="33"/>
                    <a:pt x="11" y="33"/>
                    <a:pt x="11" y="33"/>
                  </a:cubicBezTo>
                  <a:cubicBezTo>
                    <a:pt x="11" y="34"/>
                    <a:pt x="11" y="34"/>
                    <a:pt x="11" y="34"/>
                  </a:cubicBezTo>
                  <a:cubicBezTo>
                    <a:pt x="11" y="34"/>
                    <a:pt x="11" y="34"/>
                    <a:pt x="11" y="34"/>
                  </a:cubicBezTo>
                  <a:cubicBezTo>
                    <a:pt x="11" y="35"/>
                    <a:pt x="11" y="35"/>
                    <a:pt x="11" y="35"/>
                  </a:cubicBezTo>
                  <a:cubicBezTo>
                    <a:pt x="11" y="35"/>
                    <a:pt x="11" y="35"/>
                    <a:pt x="11" y="35"/>
                  </a:cubicBezTo>
                  <a:cubicBezTo>
                    <a:pt x="11" y="36"/>
                    <a:pt x="11" y="36"/>
                    <a:pt x="11" y="37"/>
                  </a:cubicBezTo>
                  <a:cubicBezTo>
                    <a:pt x="11" y="37"/>
                    <a:pt x="11" y="37"/>
                    <a:pt x="11" y="38"/>
                  </a:cubicBezTo>
                  <a:cubicBezTo>
                    <a:pt x="11" y="39"/>
                    <a:pt x="11" y="40"/>
                    <a:pt x="11" y="40"/>
                  </a:cubicBezTo>
                  <a:cubicBezTo>
                    <a:pt x="11" y="41"/>
                    <a:pt x="11" y="42"/>
                    <a:pt x="11" y="43"/>
                  </a:cubicBezTo>
                  <a:cubicBezTo>
                    <a:pt x="10" y="43"/>
                    <a:pt x="10" y="43"/>
                    <a:pt x="10" y="43"/>
                  </a:cubicBezTo>
                  <a:cubicBezTo>
                    <a:pt x="10" y="44"/>
                    <a:pt x="10" y="44"/>
                    <a:pt x="10" y="44"/>
                  </a:cubicBezTo>
                  <a:cubicBezTo>
                    <a:pt x="10" y="44"/>
                    <a:pt x="10" y="44"/>
                    <a:pt x="10" y="45"/>
                  </a:cubicBezTo>
                  <a:cubicBezTo>
                    <a:pt x="10" y="45"/>
                    <a:pt x="10" y="45"/>
                    <a:pt x="10" y="45"/>
                  </a:cubicBezTo>
                  <a:cubicBezTo>
                    <a:pt x="10" y="45"/>
                    <a:pt x="10" y="45"/>
                    <a:pt x="10" y="45"/>
                  </a:cubicBezTo>
                  <a:cubicBezTo>
                    <a:pt x="10" y="46"/>
                    <a:pt x="10" y="46"/>
                    <a:pt x="10" y="46"/>
                  </a:cubicBezTo>
                  <a:cubicBezTo>
                    <a:pt x="9" y="46"/>
                    <a:pt x="9" y="46"/>
                    <a:pt x="9" y="46"/>
                  </a:cubicBezTo>
                  <a:cubicBezTo>
                    <a:pt x="9" y="46"/>
                    <a:pt x="9" y="46"/>
                    <a:pt x="9" y="46"/>
                  </a:cubicBezTo>
                  <a:cubicBezTo>
                    <a:pt x="9" y="47"/>
                    <a:pt x="9" y="47"/>
                    <a:pt x="9" y="47"/>
                  </a:cubicBezTo>
                  <a:cubicBezTo>
                    <a:pt x="9" y="47"/>
                    <a:pt x="9" y="47"/>
                    <a:pt x="8" y="47"/>
                  </a:cubicBezTo>
                  <a:cubicBezTo>
                    <a:pt x="8" y="47"/>
                    <a:pt x="8" y="47"/>
                    <a:pt x="8" y="47"/>
                  </a:cubicBezTo>
                  <a:cubicBezTo>
                    <a:pt x="8" y="47"/>
                    <a:pt x="8" y="48"/>
                    <a:pt x="8" y="48"/>
                  </a:cubicBezTo>
                  <a:cubicBezTo>
                    <a:pt x="8" y="48"/>
                    <a:pt x="7" y="48"/>
                    <a:pt x="7" y="48"/>
                  </a:cubicBezTo>
                  <a:cubicBezTo>
                    <a:pt x="7" y="48"/>
                    <a:pt x="7" y="48"/>
                    <a:pt x="7" y="48"/>
                  </a:cubicBezTo>
                  <a:cubicBezTo>
                    <a:pt x="7" y="48"/>
                    <a:pt x="7" y="48"/>
                    <a:pt x="7" y="48"/>
                  </a:cubicBezTo>
                  <a:cubicBezTo>
                    <a:pt x="7" y="48"/>
                    <a:pt x="7" y="48"/>
                    <a:pt x="7" y="48"/>
                  </a:cubicBezTo>
                  <a:cubicBezTo>
                    <a:pt x="6" y="49"/>
                    <a:pt x="6" y="49"/>
                    <a:pt x="5" y="50"/>
                  </a:cubicBezTo>
                  <a:cubicBezTo>
                    <a:pt x="5" y="50"/>
                    <a:pt x="5" y="50"/>
                    <a:pt x="5" y="50"/>
                  </a:cubicBezTo>
                  <a:cubicBezTo>
                    <a:pt x="5" y="50"/>
                    <a:pt x="5" y="50"/>
                    <a:pt x="5" y="50"/>
                  </a:cubicBezTo>
                  <a:cubicBezTo>
                    <a:pt x="5" y="51"/>
                    <a:pt x="5" y="51"/>
                    <a:pt x="5" y="51"/>
                  </a:cubicBezTo>
                  <a:cubicBezTo>
                    <a:pt x="6" y="52"/>
                    <a:pt x="6" y="52"/>
                    <a:pt x="6" y="52"/>
                  </a:cubicBezTo>
                  <a:cubicBezTo>
                    <a:pt x="6" y="52"/>
                    <a:pt x="6" y="52"/>
                    <a:pt x="6" y="52"/>
                  </a:cubicBezTo>
                  <a:cubicBezTo>
                    <a:pt x="6" y="52"/>
                    <a:pt x="6" y="52"/>
                    <a:pt x="6" y="52"/>
                  </a:cubicBezTo>
                  <a:cubicBezTo>
                    <a:pt x="6" y="52"/>
                    <a:pt x="6" y="52"/>
                    <a:pt x="6" y="52"/>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9" y="52"/>
                    <a:pt x="9" y="52"/>
                    <a:pt x="9" y="52"/>
                  </a:cubicBezTo>
                  <a:cubicBezTo>
                    <a:pt x="9" y="52"/>
                    <a:pt x="9" y="52"/>
                    <a:pt x="9" y="52"/>
                  </a:cubicBezTo>
                  <a:cubicBezTo>
                    <a:pt x="9" y="52"/>
                    <a:pt x="9" y="52"/>
                    <a:pt x="10" y="52"/>
                  </a:cubicBezTo>
                  <a:cubicBezTo>
                    <a:pt x="10" y="52"/>
                    <a:pt x="10" y="52"/>
                    <a:pt x="10" y="52"/>
                  </a:cubicBezTo>
                  <a:cubicBezTo>
                    <a:pt x="10" y="52"/>
                    <a:pt x="10" y="52"/>
                    <a:pt x="10" y="52"/>
                  </a:cubicBezTo>
                  <a:cubicBezTo>
                    <a:pt x="11" y="52"/>
                    <a:pt x="11" y="52"/>
                    <a:pt x="11" y="52"/>
                  </a:cubicBezTo>
                  <a:cubicBezTo>
                    <a:pt x="11" y="53"/>
                    <a:pt x="11" y="53"/>
                    <a:pt x="11" y="53"/>
                  </a:cubicBezTo>
                  <a:cubicBezTo>
                    <a:pt x="12" y="53"/>
                    <a:pt x="12" y="53"/>
                    <a:pt x="12" y="53"/>
                  </a:cubicBezTo>
                  <a:cubicBezTo>
                    <a:pt x="12" y="53"/>
                    <a:pt x="12" y="53"/>
                    <a:pt x="12" y="53"/>
                  </a:cubicBezTo>
                  <a:cubicBezTo>
                    <a:pt x="12" y="53"/>
                    <a:pt x="12" y="53"/>
                    <a:pt x="12" y="53"/>
                  </a:cubicBezTo>
                  <a:cubicBezTo>
                    <a:pt x="14" y="56"/>
                    <a:pt x="14" y="56"/>
                    <a:pt x="14" y="56"/>
                  </a:cubicBezTo>
                  <a:cubicBezTo>
                    <a:pt x="15" y="59"/>
                    <a:pt x="15" y="59"/>
                    <a:pt x="15" y="59"/>
                  </a:cubicBezTo>
                  <a:cubicBezTo>
                    <a:pt x="15" y="59"/>
                    <a:pt x="15" y="59"/>
                    <a:pt x="15" y="59"/>
                  </a:cubicBezTo>
                  <a:cubicBezTo>
                    <a:pt x="15" y="59"/>
                    <a:pt x="15" y="59"/>
                    <a:pt x="15" y="59"/>
                  </a:cubicBezTo>
                  <a:cubicBezTo>
                    <a:pt x="15" y="59"/>
                    <a:pt x="15" y="60"/>
                    <a:pt x="15" y="60"/>
                  </a:cubicBezTo>
                  <a:cubicBezTo>
                    <a:pt x="16" y="60"/>
                    <a:pt x="16" y="60"/>
                    <a:pt x="16" y="60"/>
                  </a:cubicBezTo>
                  <a:cubicBezTo>
                    <a:pt x="16" y="60"/>
                    <a:pt x="16" y="60"/>
                    <a:pt x="16" y="60"/>
                  </a:cubicBezTo>
                  <a:cubicBezTo>
                    <a:pt x="16" y="60"/>
                    <a:pt x="16" y="60"/>
                    <a:pt x="16" y="60"/>
                  </a:cubicBezTo>
                  <a:cubicBezTo>
                    <a:pt x="16" y="60"/>
                    <a:pt x="16" y="60"/>
                    <a:pt x="16" y="60"/>
                  </a:cubicBezTo>
                  <a:cubicBezTo>
                    <a:pt x="17" y="61"/>
                    <a:pt x="17" y="61"/>
                    <a:pt x="17" y="61"/>
                  </a:cubicBezTo>
                  <a:cubicBezTo>
                    <a:pt x="17" y="61"/>
                    <a:pt x="17" y="61"/>
                    <a:pt x="17" y="61"/>
                  </a:cubicBezTo>
                  <a:cubicBezTo>
                    <a:pt x="17" y="61"/>
                    <a:pt x="17" y="61"/>
                    <a:pt x="17" y="61"/>
                  </a:cubicBezTo>
                  <a:cubicBezTo>
                    <a:pt x="17" y="61"/>
                    <a:pt x="17" y="61"/>
                    <a:pt x="17" y="61"/>
                  </a:cubicBezTo>
                  <a:cubicBezTo>
                    <a:pt x="17" y="61"/>
                    <a:pt x="17" y="61"/>
                    <a:pt x="17" y="61"/>
                  </a:cubicBezTo>
                  <a:cubicBezTo>
                    <a:pt x="18" y="62"/>
                    <a:pt x="18" y="62"/>
                    <a:pt x="18" y="62"/>
                  </a:cubicBezTo>
                  <a:cubicBezTo>
                    <a:pt x="18" y="62"/>
                    <a:pt x="18" y="62"/>
                    <a:pt x="18"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20" y="62"/>
                    <a:pt x="20" y="62"/>
                    <a:pt x="20" y="62"/>
                  </a:cubicBezTo>
                  <a:cubicBezTo>
                    <a:pt x="20" y="62"/>
                    <a:pt x="20" y="62"/>
                    <a:pt x="20" y="62"/>
                  </a:cubicBezTo>
                  <a:cubicBezTo>
                    <a:pt x="21" y="62"/>
                    <a:pt x="21" y="62"/>
                    <a:pt x="21" y="62"/>
                  </a:cubicBezTo>
                  <a:cubicBezTo>
                    <a:pt x="21" y="62"/>
                    <a:pt x="21" y="62"/>
                    <a:pt x="21" y="62"/>
                  </a:cubicBezTo>
                  <a:cubicBezTo>
                    <a:pt x="21" y="62"/>
                    <a:pt x="21" y="62"/>
                    <a:pt x="22" y="62"/>
                  </a:cubicBezTo>
                  <a:cubicBezTo>
                    <a:pt x="22" y="62"/>
                    <a:pt x="22" y="62"/>
                    <a:pt x="22" y="62"/>
                  </a:cubicBezTo>
                  <a:cubicBezTo>
                    <a:pt x="23" y="62"/>
                    <a:pt x="24" y="61"/>
                    <a:pt x="24" y="61"/>
                  </a:cubicBezTo>
                  <a:cubicBezTo>
                    <a:pt x="25" y="61"/>
                    <a:pt x="25" y="61"/>
                    <a:pt x="26" y="61"/>
                  </a:cubicBezTo>
                  <a:cubicBezTo>
                    <a:pt x="27" y="61"/>
                    <a:pt x="27" y="61"/>
                    <a:pt x="27" y="61"/>
                  </a:cubicBezTo>
                  <a:cubicBezTo>
                    <a:pt x="28" y="61"/>
                    <a:pt x="28" y="61"/>
                    <a:pt x="28" y="61"/>
                  </a:cubicBezTo>
                  <a:cubicBezTo>
                    <a:pt x="30" y="62"/>
                    <a:pt x="30" y="62"/>
                    <a:pt x="30" y="62"/>
                  </a:cubicBezTo>
                  <a:cubicBezTo>
                    <a:pt x="31" y="63"/>
                    <a:pt x="31" y="63"/>
                    <a:pt x="31" y="63"/>
                  </a:cubicBezTo>
                  <a:cubicBezTo>
                    <a:pt x="31" y="63"/>
                    <a:pt x="31" y="63"/>
                    <a:pt x="31" y="63"/>
                  </a:cubicBezTo>
                  <a:cubicBezTo>
                    <a:pt x="31" y="63"/>
                    <a:pt x="31" y="63"/>
                    <a:pt x="31" y="63"/>
                  </a:cubicBezTo>
                  <a:cubicBezTo>
                    <a:pt x="31" y="63"/>
                    <a:pt x="32" y="63"/>
                    <a:pt x="32" y="63"/>
                  </a:cubicBezTo>
                  <a:cubicBezTo>
                    <a:pt x="32" y="63"/>
                    <a:pt x="32" y="63"/>
                    <a:pt x="33" y="63"/>
                  </a:cubicBezTo>
                  <a:cubicBezTo>
                    <a:pt x="33" y="63"/>
                    <a:pt x="33" y="63"/>
                    <a:pt x="33" y="63"/>
                  </a:cubicBezTo>
                  <a:cubicBezTo>
                    <a:pt x="33" y="63"/>
                    <a:pt x="33" y="63"/>
                    <a:pt x="33" y="63"/>
                  </a:cubicBezTo>
                  <a:cubicBezTo>
                    <a:pt x="33" y="63"/>
                    <a:pt x="33" y="63"/>
                    <a:pt x="33" y="63"/>
                  </a:cubicBezTo>
                  <a:cubicBezTo>
                    <a:pt x="34" y="62"/>
                    <a:pt x="34" y="62"/>
                    <a:pt x="34" y="62"/>
                  </a:cubicBezTo>
                  <a:cubicBezTo>
                    <a:pt x="34" y="62"/>
                    <a:pt x="34" y="62"/>
                    <a:pt x="34" y="62"/>
                  </a:cubicBezTo>
                  <a:cubicBezTo>
                    <a:pt x="34" y="62"/>
                    <a:pt x="34" y="62"/>
                    <a:pt x="34" y="62"/>
                  </a:cubicBezTo>
                  <a:cubicBezTo>
                    <a:pt x="34" y="62"/>
                    <a:pt x="34" y="62"/>
                    <a:pt x="34" y="62"/>
                  </a:cubicBezTo>
                  <a:cubicBezTo>
                    <a:pt x="34" y="62"/>
                    <a:pt x="34" y="62"/>
                    <a:pt x="34" y="62"/>
                  </a:cubicBezTo>
                  <a:cubicBezTo>
                    <a:pt x="35" y="62"/>
                    <a:pt x="35" y="62"/>
                    <a:pt x="35" y="62"/>
                  </a:cubicBezTo>
                  <a:cubicBezTo>
                    <a:pt x="35" y="61"/>
                    <a:pt x="35" y="61"/>
                    <a:pt x="35" y="61"/>
                  </a:cubicBezTo>
                  <a:cubicBezTo>
                    <a:pt x="35" y="61"/>
                    <a:pt x="35" y="61"/>
                    <a:pt x="35" y="61"/>
                  </a:cubicBezTo>
                  <a:cubicBezTo>
                    <a:pt x="35" y="60"/>
                    <a:pt x="36" y="58"/>
                    <a:pt x="36" y="57"/>
                  </a:cubicBezTo>
                  <a:cubicBezTo>
                    <a:pt x="37" y="55"/>
                    <a:pt x="37" y="55"/>
                    <a:pt x="37" y="55"/>
                  </a:cubicBezTo>
                  <a:cubicBezTo>
                    <a:pt x="37" y="53"/>
                    <a:pt x="37" y="53"/>
                    <a:pt x="37" y="53"/>
                  </a:cubicBezTo>
                  <a:cubicBezTo>
                    <a:pt x="38" y="52"/>
                    <a:pt x="38" y="51"/>
                    <a:pt x="38" y="50"/>
                  </a:cubicBezTo>
                  <a:cubicBezTo>
                    <a:pt x="38" y="50"/>
                    <a:pt x="38" y="50"/>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7"/>
                    <a:pt x="38" y="47"/>
                    <a:pt x="38" y="47"/>
                  </a:cubicBezTo>
                  <a:cubicBezTo>
                    <a:pt x="38" y="47"/>
                    <a:pt x="38" y="47"/>
                    <a:pt x="38" y="47"/>
                  </a:cubicBezTo>
                  <a:cubicBezTo>
                    <a:pt x="38" y="47"/>
                    <a:pt x="38" y="47"/>
                    <a:pt x="38" y="47"/>
                  </a:cubicBezTo>
                  <a:cubicBezTo>
                    <a:pt x="37" y="47"/>
                    <a:pt x="37" y="47"/>
                    <a:pt x="37" y="47"/>
                  </a:cubicBezTo>
                  <a:cubicBezTo>
                    <a:pt x="37" y="47"/>
                    <a:pt x="37" y="47"/>
                    <a:pt x="37" y="47"/>
                  </a:cubicBezTo>
                  <a:cubicBezTo>
                    <a:pt x="37" y="47"/>
                    <a:pt x="37" y="47"/>
                    <a:pt x="37" y="47"/>
                  </a:cubicBezTo>
                  <a:cubicBezTo>
                    <a:pt x="37" y="47"/>
                    <a:pt x="37" y="47"/>
                    <a:pt x="37" y="47"/>
                  </a:cubicBezTo>
                  <a:cubicBezTo>
                    <a:pt x="36" y="46"/>
                    <a:pt x="36" y="46"/>
                    <a:pt x="35" y="45"/>
                  </a:cubicBezTo>
                  <a:cubicBezTo>
                    <a:pt x="35" y="44"/>
                    <a:pt x="34" y="42"/>
                    <a:pt x="34" y="41"/>
                  </a:cubicBezTo>
                  <a:cubicBezTo>
                    <a:pt x="34" y="40"/>
                    <a:pt x="34" y="38"/>
                    <a:pt x="34" y="37"/>
                  </a:cubicBezTo>
                  <a:cubicBezTo>
                    <a:pt x="34" y="35"/>
                    <a:pt x="34" y="35"/>
                    <a:pt x="34" y="35"/>
                  </a:cubicBezTo>
                  <a:cubicBezTo>
                    <a:pt x="34" y="34"/>
                    <a:pt x="34" y="34"/>
                    <a:pt x="34" y="34"/>
                  </a:cubicBezTo>
                  <a:cubicBezTo>
                    <a:pt x="37" y="33"/>
                    <a:pt x="39" y="32"/>
                    <a:pt x="41" y="31"/>
                  </a:cubicBezTo>
                  <a:cubicBezTo>
                    <a:pt x="44" y="30"/>
                    <a:pt x="44" y="30"/>
                    <a:pt x="44" y="30"/>
                  </a:cubicBezTo>
                  <a:cubicBezTo>
                    <a:pt x="44" y="30"/>
                    <a:pt x="44" y="30"/>
                    <a:pt x="44" y="30"/>
                  </a:cubicBezTo>
                  <a:cubicBezTo>
                    <a:pt x="44" y="30"/>
                    <a:pt x="44" y="30"/>
                    <a:pt x="44" y="30"/>
                  </a:cubicBezTo>
                  <a:cubicBezTo>
                    <a:pt x="46" y="29"/>
                    <a:pt x="46" y="29"/>
                    <a:pt x="46" y="29"/>
                  </a:cubicBezTo>
                  <a:cubicBezTo>
                    <a:pt x="46" y="29"/>
                    <a:pt x="46" y="29"/>
                    <a:pt x="46" y="29"/>
                  </a:cubicBezTo>
                  <a:cubicBezTo>
                    <a:pt x="46" y="29"/>
                    <a:pt x="46" y="29"/>
                    <a:pt x="46" y="29"/>
                  </a:cubicBezTo>
                  <a:cubicBezTo>
                    <a:pt x="46" y="27"/>
                    <a:pt x="46" y="27"/>
                    <a:pt x="46" y="27"/>
                  </a:cubicBezTo>
                  <a:cubicBezTo>
                    <a:pt x="46" y="27"/>
                    <a:pt x="46" y="27"/>
                    <a:pt x="46" y="27"/>
                  </a:cubicBezTo>
                  <a:cubicBezTo>
                    <a:pt x="46" y="27"/>
                    <a:pt x="46" y="27"/>
                    <a:pt x="46" y="27"/>
                  </a:cubicBezTo>
                  <a:cubicBezTo>
                    <a:pt x="45" y="26"/>
                    <a:pt x="45" y="26"/>
                    <a:pt x="45" y="26"/>
                  </a:cubicBezTo>
                  <a:cubicBezTo>
                    <a:pt x="45" y="26"/>
                    <a:pt x="45" y="26"/>
                    <a:pt x="45" y="26"/>
                  </a:cubicBezTo>
                  <a:cubicBezTo>
                    <a:pt x="45" y="26"/>
                    <a:pt x="45" y="26"/>
                    <a:pt x="45" y="26"/>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2" y="25"/>
                    <a:pt x="41" y="25"/>
                    <a:pt x="40" y="25"/>
                  </a:cubicBezTo>
                  <a:cubicBezTo>
                    <a:pt x="40" y="25"/>
                    <a:pt x="40" y="25"/>
                    <a:pt x="40" y="25"/>
                  </a:cubicBezTo>
                  <a:cubicBezTo>
                    <a:pt x="40" y="25"/>
                    <a:pt x="40" y="25"/>
                    <a:pt x="40" y="25"/>
                  </a:cubicBezTo>
                  <a:cubicBezTo>
                    <a:pt x="36" y="27"/>
                    <a:pt x="36" y="27"/>
                    <a:pt x="36" y="27"/>
                  </a:cubicBezTo>
                  <a:cubicBezTo>
                    <a:pt x="36" y="27"/>
                    <a:pt x="36" y="27"/>
                    <a:pt x="36" y="27"/>
                  </a:cubicBezTo>
                  <a:cubicBezTo>
                    <a:pt x="36" y="27"/>
                    <a:pt x="36" y="27"/>
                    <a:pt x="36" y="27"/>
                  </a:cubicBezTo>
                  <a:cubicBezTo>
                    <a:pt x="34" y="28"/>
                    <a:pt x="34" y="28"/>
                    <a:pt x="34" y="28"/>
                  </a:cubicBezTo>
                  <a:cubicBezTo>
                    <a:pt x="32" y="27"/>
                    <a:pt x="32" y="27"/>
                    <a:pt x="32" y="27"/>
                  </a:cubicBezTo>
                  <a:cubicBezTo>
                    <a:pt x="32" y="26"/>
                    <a:pt x="31" y="24"/>
                    <a:pt x="31" y="23"/>
                  </a:cubicBezTo>
                  <a:cubicBezTo>
                    <a:pt x="30" y="21"/>
                    <a:pt x="30" y="21"/>
                    <a:pt x="30" y="21"/>
                  </a:cubicBezTo>
                  <a:cubicBezTo>
                    <a:pt x="30" y="21"/>
                    <a:pt x="30" y="21"/>
                    <a:pt x="30" y="21"/>
                  </a:cubicBezTo>
                  <a:cubicBezTo>
                    <a:pt x="30" y="21"/>
                    <a:pt x="30" y="21"/>
                    <a:pt x="30" y="21"/>
                  </a:cubicBezTo>
                  <a:cubicBezTo>
                    <a:pt x="30" y="20"/>
                    <a:pt x="30" y="20"/>
                    <a:pt x="30" y="20"/>
                  </a:cubicBezTo>
                  <a:cubicBezTo>
                    <a:pt x="30" y="20"/>
                    <a:pt x="30" y="20"/>
                    <a:pt x="30" y="20"/>
                  </a:cubicBezTo>
                  <a:cubicBezTo>
                    <a:pt x="30" y="20"/>
                    <a:pt x="30" y="20"/>
                    <a:pt x="30" y="20"/>
                  </a:cubicBezTo>
                  <a:cubicBezTo>
                    <a:pt x="29" y="20"/>
                    <a:pt x="29" y="20"/>
                    <a:pt x="29" y="20"/>
                  </a:cubicBezTo>
                  <a:cubicBezTo>
                    <a:pt x="29" y="20"/>
                    <a:pt x="29" y="20"/>
                    <a:pt x="29" y="20"/>
                  </a:cubicBezTo>
                  <a:cubicBezTo>
                    <a:pt x="29" y="20"/>
                    <a:pt x="29" y="20"/>
                    <a:pt x="29" y="20"/>
                  </a:cubicBezTo>
                  <a:cubicBezTo>
                    <a:pt x="29" y="20"/>
                    <a:pt x="29" y="20"/>
                    <a:pt x="29" y="20"/>
                  </a:cubicBezTo>
                  <a:cubicBezTo>
                    <a:pt x="29" y="19"/>
                    <a:pt x="29" y="19"/>
                    <a:pt x="29" y="19"/>
                  </a:cubicBezTo>
                  <a:cubicBezTo>
                    <a:pt x="28" y="19"/>
                    <a:pt x="28" y="19"/>
                    <a:pt x="28" y="19"/>
                  </a:cubicBezTo>
                  <a:cubicBezTo>
                    <a:pt x="28" y="19"/>
                    <a:pt x="28" y="19"/>
                    <a:pt x="28" y="19"/>
                  </a:cubicBezTo>
                  <a:cubicBezTo>
                    <a:pt x="28" y="19"/>
                    <a:pt x="28" y="19"/>
                    <a:pt x="28" y="19"/>
                  </a:cubicBezTo>
                  <a:cubicBezTo>
                    <a:pt x="27" y="19"/>
                    <a:pt x="27" y="19"/>
                    <a:pt x="27" y="19"/>
                  </a:cubicBezTo>
                  <a:cubicBezTo>
                    <a:pt x="27" y="19"/>
                    <a:pt x="27" y="18"/>
                    <a:pt x="27" y="18"/>
                  </a:cubicBezTo>
                  <a:cubicBezTo>
                    <a:pt x="27" y="18"/>
                    <a:pt x="27" y="18"/>
                    <a:pt x="27" y="18"/>
                  </a:cubicBezTo>
                  <a:cubicBezTo>
                    <a:pt x="27" y="18"/>
                    <a:pt x="27" y="18"/>
                    <a:pt x="27"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5" y="18"/>
                    <a:pt x="25" y="18"/>
                    <a:pt x="25" y="18"/>
                  </a:cubicBezTo>
                  <a:cubicBezTo>
                    <a:pt x="25" y="18"/>
                    <a:pt x="25" y="18"/>
                    <a:pt x="25" y="18"/>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2" y="18"/>
                    <a:pt x="22"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19" y="18"/>
                    <a:pt x="19" y="18"/>
                    <a:pt x="19" y="18"/>
                  </a:cubicBezTo>
                  <a:cubicBezTo>
                    <a:pt x="21" y="11"/>
                    <a:pt x="21" y="11"/>
                    <a:pt x="21" y="11"/>
                  </a:cubicBezTo>
                  <a:cubicBezTo>
                    <a:pt x="21" y="11"/>
                    <a:pt x="21" y="11"/>
                    <a:pt x="21" y="11"/>
                  </a:cubicBezTo>
                  <a:cubicBezTo>
                    <a:pt x="21" y="11"/>
                    <a:pt x="21" y="11"/>
                    <a:pt x="21" y="11"/>
                  </a:cubicBezTo>
                  <a:cubicBezTo>
                    <a:pt x="22" y="10"/>
                    <a:pt x="22" y="10"/>
                    <a:pt x="22" y="10"/>
                  </a:cubicBezTo>
                  <a:cubicBezTo>
                    <a:pt x="22" y="10"/>
                    <a:pt x="22" y="10"/>
                    <a:pt x="22" y="10"/>
                  </a:cubicBezTo>
                  <a:cubicBezTo>
                    <a:pt x="22" y="10"/>
                    <a:pt x="22" y="9"/>
                    <a:pt x="22" y="9"/>
                  </a:cubicBezTo>
                  <a:cubicBezTo>
                    <a:pt x="22" y="9"/>
                    <a:pt x="21" y="9"/>
                    <a:pt x="21" y="9"/>
                  </a:cubicBezTo>
                  <a:cubicBezTo>
                    <a:pt x="21" y="9"/>
                    <a:pt x="21" y="9"/>
                    <a:pt x="21" y="9"/>
                  </a:cubicBezTo>
                  <a:cubicBezTo>
                    <a:pt x="21" y="9"/>
                    <a:pt x="21" y="9"/>
                    <a:pt x="21" y="8"/>
                  </a:cubicBezTo>
                  <a:cubicBezTo>
                    <a:pt x="21" y="8"/>
                    <a:pt x="21" y="8"/>
                    <a:pt x="21" y="8"/>
                  </a:cubicBezTo>
                  <a:cubicBezTo>
                    <a:pt x="21" y="8"/>
                    <a:pt x="21" y="8"/>
                    <a:pt x="21" y="8"/>
                  </a:cubicBezTo>
                  <a:cubicBezTo>
                    <a:pt x="21" y="7"/>
                    <a:pt x="21" y="7"/>
                    <a:pt x="21" y="7"/>
                  </a:cubicBezTo>
                  <a:cubicBezTo>
                    <a:pt x="21" y="7"/>
                    <a:pt x="21" y="7"/>
                    <a:pt x="21" y="7"/>
                  </a:cubicBezTo>
                  <a:cubicBezTo>
                    <a:pt x="21" y="7"/>
                    <a:pt x="21" y="7"/>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8" y="5"/>
                    <a:pt x="18" y="5"/>
                    <a:pt x="18" y="5"/>
                  </a:cubicBezTo>
                  <a:cubicBezTo>
                    <a:pt x="18" y="5"/>
                    <a:pt x="18" y="5"/>
                    <a:pt x="18" y="5"/>
                  </a:cubicBezTo>
                  <a:cubicBezTo>
                    <a:pt x="18" y="5"/>
                    <a:pt x="18" y="5"/>
                    <a:pt x="18" y="5"/>
                  </a:cubicBezTo>
                  <a:cubicBezTo>
                    <a:pt x="18" y="5"/>
                    <a:pt x="18" y="5"/>
                    <a:pt x="18" y="5"/>
                  </a:cubicBezTo>
                  <a:cubicBezTo>
                    <a:pt x="18" y="5"/>
                    <a:pt x="17" y="5"/>
                    <a:pt x="17" y="5"/>
                  </a:cubicBezTo>
                  <a:cubicBezTo>
                    <a:pt x="17" y="5"/>
                    <a:pt x="17" y="5"/>
                    <a:pt x="17" y="5"/>
                  </a:cubicBezTo>
                  <a:cubicBezTo>
                    <a:pt x="17" y="5"/>
                    <a:pt x="17" y="5"/>
                    <a:pt x="17" y="5"/>
                  </a:cubicBezTo>
                  <a:cubicBezTo>
                    <a:pt x="17" y="5"/>
                    <a:pt x="17" y="5"/>
                    <a:pt x="17" y="5"/>
                  </a:cubicBezTo>
                  <a:cubicBezTo>
                    <a:pt x="17" y="5"/>
                    <a:pt x="16" y="5"/>
                    <a:pt x="16" y="5"/>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5" y="6"/>
                    <a:pt x="15" y="6"/>
                    <a:pt x="15" y="6"/>
                  </a:cubicBezTo>
                  <a:cubicBezTo>
                    <a:pt x="15" y="6"/>
                    <a:pt x="15" y="7"/>
                    <a:pt x="15" y="7"/>
                  </a:cubicBezTo>
                  <a:cubicBezTo>
                    <a:pt x="15" y="7"/>
                    <a:pt x="15" y="7"/>
                    <a:pt x="15" y="7"/>
                  </a:cubicBezTo>
                  <a:cubicBezTo>
                    <a:pt x="15" y="7"/>
                    <a:pt x="15" y="7"/>
                    <a:pt x="15" y="7"/>
                  </a:cubicBezTo>
                  <a:cubicBezTo>
                    <a:pt x="11" y="13"/>
                    <a:pt x="11" y="13"/>
                    <a:pt x="11" y="13"/>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6" y="15"/>
                    <a:pt x="6" y="15"/>
                    <a:pt x="6" y="15"/>
                  </a:cubicBezTo>
                  <a:cubicBezTo>
                    <a:pt x="6" y="15"/>
                    <a:pt x="6" y="15"/>
                    <a:pt x="6" y="15"/>
                  </a:cubicBezTo>
                  <a:cubicBezTo>
                    <a:pt x="6" y="15"/>
                    <a:pt x="6" y="15"/>
                    <a:pt x="6" y="15"/>
                  </a:cubicBezTo>
                  <a:cubicBezTo>
                    <a:pt x="7" y="8"/>
                    <a:pt x="7" y="8"/>
                    <a:pt x="7" y="8"/>
                  </a:cubicBezTo>
                  <a:cubicBezTo>
                    <a:pt x="7" y="8"/>
                    <a:pt x="7" y="8"/>
                    <a:pt x="7" y="8"/>
                  </a:cubicBezTo>
                  <a:cubicBezTo>
                    <a:pt x="7" y="8"/>
                    <a:pt x="7" y="7"/>
                    <a:pt x="7" y="6"/>
                  </a:cubicBezTo>
                  <a:cubicBezTo>
                    <a:pt x="7" y="5"/>
                    <a:pt x="7" y="5"/>
                    <a:pt x="7" y="4"/>
                  </a:cubicBezTo>
                  <a:cubicBezTo>
                    <a:pt x="7" y="3"/>
                    <a:pt x="7" y="3"/>
                    <a:pt x="7" y="2"/>
                  </a:cubicBezTo>
                  <a:cubicBezTo>
                    <a:pt x="6" y="2"/>
                    <a:pt x="6" y="1"/>
                    <a:pt x="6" y="1"/>
                  </a:cubicBezTo>
                  <a:cubicBezTo>
                    <a:pt x="6" y="0"/>
                    <a:pt x="6" y="0"/>
                    <a:pt x="6" y="0"/>
                  </a:cubicBezTo>
                  <a:cubicBezTo>
                    <a:pt x="6" y="0"/>
                    <a:pt x="6"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1"/>
                    <a:pt x="2" y="1"/>
                    <a:pt x="2" y="1"/>
                  </a:cubicBezTo>
                  <a:cubicBezTo>
                    <a:pt x="2" y="1"/>
                    <a:pt x="2" y="1"/>
                    <a:pt x="2" y="1"/>
                  </a:cubicBezTo>
                  <a:cubicBezTo>
                    <a:pt x="2" y="1"/>
                    <a:pt x="2" y="1"/>
                    <a:pt x="2" y="1"/>
                  </a:cubicBezTo>
                  <a:cubicBezTo>
                    <a:pt x="1" y="3"/>
                    <a:pt x="1" y="3"/>
                    <a:pt x="1" y="3"/>
                  </a:cubicBezTo>
                  <a:cubicBezTo>
                    <a:pt x="1" y="3"/>
                    <a:pt x="1" y="3"/>
                    <a:pt x="1" y="3"/>
                  </a:cubicBezTo>
                  <a:cubicBezTo>
                    <a:pt x="1" y="3"/>
                    <a:pt x="1" y="3"/>
                    <a:pt x="1" y="3"/>
                  </a:cubicBezTo>
                  <a:cubicBezTo>
                    <a:pt x="0" y="10"/>
                    <a:pt x="0" y="10"/>
                    <a:pt x="0" y="10"/>
                  </a:cubicBezTo>
                  <a:cubicBezTo>
                    <a:pt x="0" y="10"/>
                    <a:pt x="0" y="10"/>
                    <a:pt x="0" y="10"/>
                  </a:cubicBezTo>
                  <a:cubicBezTo>
                    <a:pt x="0" y="10"/>
                    <a:pt x="0" y="10"/>
                    <a:pt x="0" y="10"/>
                  </a:cubicBezTo>
                  <a:cubicBezTo>
                    <a:pt x="0" y="12"/>
                    <a:pt x="0" y="15"/>
                    <a:pt x="0" y="18"/>
                  </a:cubicBezTo>
                  <a:cubicBezTo>
                    <a:pt x="0" y="19"/>
                    <a:pt x="0" y="19"/>
                    <a:pt x="0" y="19"/>
                  </a:cubicBezTo>
                  <a:cubicBezTo>
                    <a:pt x="0" y="19"/>
                    <a:pt x="0" y="19"/>
                    <a:pt x="0" y="19"/>
                  </a:cubicBezTo>
                  <a:cubicBezTo>
                    <a:pt x="0" y="21"/>
                    <a:pt x="0" y="21"/>
                    <a:pt x="0" y="21"/>
                  </a:cubicBezTo>
                  <a:close/>
                  <a:moveTo>
                    <a:pt x="29" y="37"/>
                  </a:moveTo>
                  <a:cubicBezTo>
                    <a:pt x="29" y="37"/>
                    <a:pt x="29" y="37"/>
                    <a:pt x="29" y="37"/>
                  </a:cubicBezTo>
                  <a:cubicBezTo>
                    <a:pt x="29" y="37"/>
                    <a:pt x="29" y="37"/>
                    <a:pt x="29" y="37"/>
                  </a:cubicBezTo>
                  <a:cubicBezTo>
                    <a:pt x="29" y="38"/>
                    <a:pt x="29" y="38"/>
                    <a:pt x="29" y="38"/>
                  </a:cubicBezTo>
                  <a:cubicBezTo>
                    <a:pt x="29" y="38"/>
                    <a:pt x="29" y="38"/>
                    <a:pt x="29" y="38"/>
                  </a:cubicBezTo>
                  <a:cubicBezTo>
                    <a:pt x="30" y="38"/>
                    <a:pt x="30" y="38"/>
                    <a:pt x="30" y="38"/>
                  </a:cubicBezTo>
                  <a:cubicBezTo>
                    <a:pt x="30" y="39"/>
                    <a:pt x="30" y="39"/>
                    <a:pt x="30" y="39"/>
                  </a:cubicBezTo>
                  <a:cubicBezTo>
                    <a:pt x="30" y="39"/>
                    <a:pt x="30" y="39"/>
                    <a:pt x="30" y="39"/>
                  </a:cubicBezTo>
                  <a:cubicBezTo>
                    <a:pt x="30" y="39"/>
                    <a:pt x="30" y="39"/>
                    <a:pt x="30" y="39"/>
                  </a:cubicBezTo>
                  <a:cubicBezTo>
                    <a:pt x="30" y="39"/>
                    <a:pt x="30" y="39"/>
                    <a:pt x="30" y="39"/>
                  </a:cubicBezTo>
                  <a:cubicBezTo>
                    <a:pt x="30" y="39"/>
                    <a:pt x="30" y="39"/>
                    <a:pt x="30" y="39"/>
                  </a:cubicBezTo>
                  <a:cubicBezTo>
                    <a:pt x="30" y="40"/>
                    <a:pt x="30" y="40"/>
                    <a:pt x="30" y="41"/>
                  </a:cubicBezTo>
                  <a:cubicBezTo>
                    <a:pt x="30" y="41"/>
                    <a:pt x="30" y="42"/>
                    <a:pt x="31" y="42"/>
                  </a:cubicBezTo>
                  <a:cubicBezTo>
                    <a:pt x="31" y="43"/>
                    <a:pt x="31" y="43"/>
                    <a:pt x="31" y="43"/>
                  </a:cubicBezTo>
                  <a:cubicBezTo>
                    <a:pt x="31" y="43"/>
                    <a:pt x="31" y="43"/>
                    <a:pt x="31" y="43"/>
                  </a:cubicBezTo>
                  <a:cubicBezTo>
                    <a:pt x="31" y="43"/>
                    <a:pt x="31" y="43"/>
                    <a:pt x="31" y="43"/>
                  </a:cubicBezTo>
                  <a:cubicBezTo>
                    <a:pt x="31" y="43"/>
                    <a:pt x="31" y="43"/>
                    <a:pt x="31" y="43"/>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6"/>
                    <a:pt x="31" y="46"/>
                    <a:pt x="31" y="46"/>
                  </a:cubicBezTo>
                  <a:cubicBezTo>
                    <a:pt x="31" y="46"/>
                    <a:pt x="31" y="46"/>
                    <a:pt x="31" y="46"/>
                  </a:cubicBezTo>
                  <a:cubicBezTo>
                    <a:pt x="31" y="46"/>
                    <a:pt x="31" y="46"/>
                    <a:pt x="31" y="46"/>
                  </a:cubicBezTo>
                  <a:cubicBezTo>
                    <a:pt x="31" y="46"/>
                    <a:pt x="31" y="47"/>
                    <a:pt x="32" y="47"/>
                  </a:cubicBezTo>
                  <a:cubicBezTo>
                    <a:pt x="32" y="47"/>
                    <a:pt x="32" y="47"/>
                    <a:pt x="32" y="47"/>
                  </a:cubicBezTo>
                  <a:cubicBezTo>
                    <a:pt x="32" y="48"/>
                    <a:pt x="32" y="48"/>
                    <a:pt x="32" y="48"/>
                  </a:cubicBezTo>
                  <a:cubicBezTo>
                    <a:pt x="32" y="48"/>
                    <a:pt x="32" y="48"/>
                    <a:pt x="32" y="48"/>
                  </a:cubicBezTo>
                  <a:cubicBezTo>
                    <a:pt x="31" y="48"/>
                    <a:pt x="31" y="48"/>
                    <a:pt x="31" y="48"/>
                  </a:cubicBezTo>
                  <a:cubicBezTo>
                    <a:pt x="31" y="48"/>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50"/>
                    <a:pt x="31" y="50"/>
                    <a:pt x="31" y="50"/>
                  </a:cubicBezTo>
                  <a:cubicBezTo>
                    <a:pt x="31" y="50"/>
                    <a:pt x="31" y="50"/>
                    <a:pt x="31" y="50"/>
                  </a:cubicBezTo>
                  <a:cubicBezTo>
                    <a:pt x="31" y="50"/>
                    <a:pt x="31" y="50"/>
                    <a:pt x="31" y="50"/>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2"/>
                    <a:pt x="31" y="52"/>
                  </a:cubicBezTo>
                  <a:cubicBezTo>
                    <a:pt x="31" y="52"/>
                    <a:pt x="31" y="52"/>
                    <a:pt x="31" y="52"/>
                  </a:cubicBezTo>
                  <a:cubicBezTo>
                    <a:pt x="31" y="52"/>
                    <a:pt x="31" y="52"/>
                    <a:pt x="31" y="52"/>
                  </a:cubicBezTo>
                  <a:cubicBezTo>
                    <a:pt x="31" y="52"/>
                    <a:pt x="31" y="52"/>
                    <a:pt x="31" y="52"/>
                  </a:cubicBezTo>
                  <a:cubicBezTo>
                    <a:pt x="30" y="52"/>
                    <a:pt x="30" y="52"/>
                    <a:pt x="30" y="52"/>
                  </a:cubicBezTo>
                  <a:cubicBezTo>
                    <a:pt x="30" y="52"/>
                    <a:pt x="30" y="52"/>
                    <a:pt x="30" y="52"/>
                  </a:cubicBezTo>
                  <a:cubicBezTo>
                    <a:pt x="30" y="52"/>
                    <a:pt x="30" y="52"/>
                    <a:pt x="30" y="52"/>
                  </a:cubicBezTo>
                  <a:cubicBezTo>
                    <a:pt x="30" y="53"/>
                    <a:pt x="30" y="53"/>
                    <a:pt x="30" y="53"/>
                  </a:cubicBezTo>
                  <a:cubicBezTo>
                    <a:pt x="30" y="53"/>
                    <a:pt x="30" y="53"/>
                    <a:pt x="30" y="53"/>
                  </a:cubicBezTo>
                  <a:cubicBezTo>
                    <a:pt x="29" y="53"/>
                    <a:pt x="29" y="53"/>
                    <a:pt x="29" y="53"/>
                  </a:cubicBezTo>
                  <a:cubicBezTo>
                    <a:pt x="29" y="53"/>
                    <a:pt x="29" y="53"/>
                    <a:pt x="29" y="53"/>
                  </a:cubicBezTo>
                  <a:cubicBezTo>
                    <a:pt x="29" y="53"/>
                    <a:pt x="29" y="53"/>
                    <a:pt x="29" y="53"/>
                  </a:cubicBezTo>
                  <a:cubicBezTo>
                    <a:pt x="28" y="53"/>
                    <a:pt x="28" y="53"/>
                    <a:pt x="28" y="53"/>
                  </a:cubicBezTo>
                  <a:cubicBezTo>
                    <a:pt x="28" y="53"/>
                    <a:pt x="27" y="54"/>
                    <a:pt x="27" y="54"/>
                  </a:cubicBezTo>
                  <a:cubicBezTo>
                    <a:pt x="26" y="54"/>
                    <a:pt x="26" y="54"/>
                    <a:pt x="26" y="54"/>
                  </a:cubicBezTo>
                  <a:cubicBezTo>
                    <a:pt x="25" y="54"/>
                    <a:pt x="24" y="55"/>
                    <a:pt x="24" y="55"/>
                  </a:cubicBezTo>
                  <a:cubicBezTo>
                    <a:pt x="23" y="55"/>
                    <a:pt x="23" y="55"/>
                    <a:pt x="23" y="55"/>
                  </a:cubicBezTo>
                  <a:cubicBezTo>
                    <a:pt x="23" y="55"/>
                    <a:pt x="23" y="55"/>
                    <a:pt x="23" y="55"/>
                  </a:cubicBezTo>
                  <a:cubicBezTo>
                    <a:pt x="23" y="55"/>
                    <a:pt x="23" y="55"/>
                    <a:pt x="23" y="55"/>
                  </a:cubicBezTo>
                  <a:cubicBezTo>
                    <a:pt x="22" y="55"/>
                    <a:pt x="22" y="55"/>
                    <a:pt x="22" y="55"/>
                  </a:cubicBezTo>
                  <a:cubicBezTo>
                    <a:pt x="22" y="55"/>
                    <a:pt x="22" y="55"/>
                    <a:pt x="22" y="55"/>
                  </a:cubicBezTo>
                  <a:cubicBezTo>
                    <a:pt x="22" y="55"/>
                    <a:pt x="22" y="55"/>
                    <a:pt x="22" y="55"/>
                  </a:cubicBezTo>
                  <a:cubicBezTo>
                    <a:pt x="21" y="55"/>
                    <a:pt x="21" y="55"/>
                    <a:pt x="21" y="55"/>
                  </a:cubicBezTo>
                  <a:cubicBezTo>
                    <a:pt x="21" y="55"/>
                    <a:pt x="21" y="55"/>
                    <a:pt x="21" y="55"/>
                  </a:cubicBezTo>
                  <a:cubicBezTo>
                    <a:pt x="21" y="55"/>
                    <a:pt x="21" y="55"/>
                    <a:pt x="21" y="55"/>
                  </a:cubicBezTo>
                  <a:cubicBezTo>
                    <a:pt x="21" y="55"/>
                    <a:pt x="21" y="55"/>
                    <a:pt x="21" y="55"/>
                  </a:cubicBezTo>
                  <a:cubicBezTo>
                    <a:pt x="21" y="54"/>
                    <a:pt x="21" y="54"/>
                    <a:pt x="21" y="54"/>
                  </a:cubicBezTo>
                  <a:cubicBezTo>
                    <a:pt x="20" y="54"/>
                    <a:pt x="20" y="54"/>
                    <a:pt x="20" y="54"/>
                  </a:cubicBezTo>
                  <a:cubicBezTo>
                    <a:pt x="19" y="52"/>
                    <a:pt x="19" y="51"/>
                    <a:pt x="18" y="49"/>
                  </a:cubicBezTo>
                  <a:cubicBezTo>
                    <a:pt x="18" y="48"/>
                    <a:pt x="18" y="46"/>
                    <a:pt x="17" y="45"/>
                  </a:cubicBezTo>
                  <a:cubicBezTo>
                    <a:pt x="17" y="44"/>
                    <a:pt x="17" y="44"/>
                    <a:pt x="17" y="44"/>
                  </a:cubicBezTo>
                  <a:cubicBezTo>
                    <a:pt x="18" y="44"/>
                    <a:pt x="18" y="44"/>
                    <a:pt x="18" y="44"/>
                  </a:cubicBezTo>
                  <a:cubicBezTo>
                    <a:pt x="18" y="44"/>
                    <a:pt x="18" y="44"/>
                    <a:pt x="18" y="44"/>
                  </a:cubicBezTo>
                  <a:cubicBezTo>
                    <a:pt x="18" y="44"/>
                    <a:pt x="18" y="44"/>
                    <a:pt x="18" y="44"/>
                  </a:cubicBezTo>
                  <a:cubicBezTo>
                    <a:pt x="18" y="43"/>
                    <a:pt x="18" y="43"/>
                    <a:pt x="18" y="43"/>
                  </a:cubicBezTo>
                  <a:cubicBezTo>
                    <a:pt x="18" y="43"/>
                    <a:pt x="18" y="43"/>
                    <a:pt x="18" y="43"/>
                  </a:cubicBezTo>
                  <a:cubicBezTo>
                    <a:pt x="19" y="43"/>
                    <a:pt x="19" y="43"/>
                    <a:pt x="19" y="43"/>
                  </a:cubicBezTo>
                  <a:cubicBezTo>
                    <a:pt x="19" y="43"/>
                    <a:pt x="19" y="43"/>
                    <a:pt x="19" y="43"/>
                  </a:cubicBezTo>
                  <a:cubicBezTo>
                    <a:pt x="19" y="43"/>
                    <a:pt x="19" y="43"/>
                    <a:pt x="19" y="43"/>
                  </a:cubicBezTo>
                  <a:cubicBezTo>
                    <a:pt x="20" y="43"/>
                    <a:pt x="20" y="43"/>
                    <a:pt x="20" y="43"/>
                  </a:cubicBezTo>
                  <a:cubicBezTo>
                    <a:pt x="20" y="43"/>
                    <a:pt x="20" y="43"/>
                    <a:pt x="20" y="43"/>
                  </a:cubicBezTo>
                  <a:cubicBezTo>
                    <a:pt x="20" y="43"/>
                    <a:pt x="20" y="43"/>
                    <a:pt x="20"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2" y="43"/>
                  </a:cubicBezTo>
                  <a:cubicBezTo>
                    <a:pt x="22" y="43"/>
                    <a:pt x="22" y="43"/>
                    <a:pt x="22" y="43"/>
                  </a:cubicBezTo>
                  <a:cubicBezTo>
                    <a:pt x="22" y="44"/>
                    <a:pt x="22" y="44"/>
                    <a:pt x="22" y="45"/>
                  </a:cubicBezTo>
                  <a:cubicBezTo>
                    <a:pt x="23" y="47"/>
                    <a:pt x="23" y="47"/>
                    <a:pt x="23" y="47"/>
                  </a:cubicBezTo>
                  <a:cubicBezTo>
                    <a:pt x="23" y="47"/>
                    <a:pt x="23" y="47"/>
                    <a:pt x="23" y="47"/>
                  </a:cubicBezTo>
                  <a:cubicBezTo>
                    <a:pt x="23" y="47"/>
                    <a:pt x="23" y="47"/>
                    <a:pt x="23" y="47"/>
                  </a:cubicBezTo>
                  <a:cubicBezTo>
                    <a:pt x="23" y="47"/>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9"/>
                  </a:cubicBezTo>
                  <a:cubicBezTo>
                    <a:pt x="24" y="49"/>
                    <a:pt x="24" y="49"/>
                    <a:pt x="24" y="49"/>
                  </a:cubicBezTo>
                  <a:cubicBezTo>
                    <a:pt x="24" y="49"/>
                    <a:pt x="24" y="49"/>
                    <a:pt x="24" y="49"/>
                  </a:cubicBezTo>
                  <a:cubicBezTo>
                    <a:pt x="25" y="49"/>
                    <a:pt x="25" y="49"/>
                    <a:pt x="25" y="49"/>
                  </a:cubicBezTo>
                  <a:cubicBezTo>
                    <a:pt x="25"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7" y="49"/>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7"/>
                    <a:pt x="28" y="47"/>
                    <a:pt x="28" y="47"/>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7" y="45"/>
                    <a:pt x="27" y="45"/>
                  </a:cubicBezTo>
                  <a:cubicBezTo>
                    <a:pt x="27" y="45"/>
                    <a:pt x="27" y="45"/>
                    <a:pt x="27" y="45"/>
                  </a:cubicBezTo>
                  <a:cubicBezTo>
                    <a:pt x="27" y="45"/>
                    <a:pt x="27" y="45"/>
                    <a:pt x="27" y="45"/>
                  </a:cubicBezTo>
                  <a:cubicBezTo>
                    <a:pt x="25" y="44"/>
                    <a:pt x="24" y="43"/>
                    <a:pt x="24" y="41"/>
                  </a:cubicBezTo>
                  <a:cubicBezTo>
                    <a:pt x="24" y="40"/>
                    <a:pt x="24" y="40"/>
                    <a:pt x="24" y="40"/>
                  </a:cubicBezTo>
                  <a:cubicBezTo>
                    <a:pt x="24" y="40"/>
                    <a:pt x="24" y="40"/>
                    <a:pt x="24" y="40"/>
                  </a:cubicBezTo>
                  <a:cubicBezTo>
                    <a:pt x="24" y="40"/>
                    <a:pt x="24" y="39"/>
                    <a:pt x="24" y="39"/>
                  </a:cubicBezTo>
                  <a:cubicBezTo>
                    <a:pt x="24" y="39"/>
                    <a:pt x="24" y="39"/>
                    <a:pt x="24" y="39"/>
                  </a:cubicBezTo>
                  <a:cubicBezTo>
                    <a:pt x="24" y="39"/>
                    <a:pt x="24" y="39"/>
                    <a:pt x="24" y="39"/>
                  </a:cubicBezTo>
                  <a:cubicBezTo>
                    <a:pt x="24" y="39"/>
                    <a:pt x="24" y="39"/>
                    <a:pt x="24" y="39"/>
                  </a:cubicBezTo>
                  <a:cubicBezTo>
                    <a:pt x="24" y="39"/>
                    <a:pt x="24" y="39"/>
                    <a:pt x="24" y="39"/>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6" y="38"/>
                    <a:pt x="26" y="38"/>
                  </a:cubicBezTo>
                  <a:cubicBezTo>
                    <a:pt x="26" y="38"/>
                    <a:pt x="26" y="38"/>
                    <a:pt x="26" y="38"/>
                  </a:cubicBezTo>
                  <a:cubicBezTo>
                    <a:pt x="26" y="38"/>
                    <a:pt x="26" y="38"/>
                    <a:pt x="26" y="38"/>
                  </a:cubicBezTo>
                  <a:cubicBezTo>
                    <a:pt x="26" y="38"/>
                    <a:pt x="26" y="37"/>
                    <a:pt x="26" y="37"/>
                  </a:cubicBezTo>
                  <a:cubicBezTo>
                    <a:pt x="26" y="37"/>
                    <a:pt x="26" y="37"/>
                    <a:pt x="26" y="37"/>
                  </a:cubicBezTo>
                  <a:cubicBezTo>
                    <a:pt x="26" y="37"/>
                    <a:pt x="26" y="37"/>
                    <a:pt x="26"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9" y="37"/>
                  </a:cubicBezTo>
                  <a:close/>
                  <a:moveTo>
                    <a:pt x="18" y="29"/>
                  </a:moveTo>
                  <a:cubicBezTo>
                    <a:pt x="18" y="28"/>
                    <a:pt x="18" y="28"/>
                    <a:pt x="18" y="28"/>
                  </a:cubicBezTo>
                  <a:cubicBezTo>
                    <a:pt x="18" y="28"/>
                    <a:pt x="18" y="28"/>
                    <a:pt x="18" y="28"/>
                  </a:cubicBezTo>
                  <a:cubicBezTo>
                    <a:pt x="19" y="28"/>
                    <a:pt x="19" y="28"/>
                    <a:pt x="19" y="28"/>
                  </a:cubicBezTo>
                  <a:cubicBezTo>
                    <a:pt x="19" y="27"/>
                    <a:pt x="19" y="27"/>
                    <a:pt x="19" y="27"/>
                  </a:cubicBezTo>
                  <a:cubicBezTo>
                    <a:pt x="19" y="27"/>
                    <a:pt x="19" y="27"/>
                    <a:pt x="19" y="27"/>
                  </a:cubicBezTo>
                  <a:cubicBezTo>
                    <a:pt x="20" y="27"/>
                    <a:pt x="20" y="27"/>
                    <a:pt x="20" y="27"/>
                  </a:cubicBezTo>
                  <a:cubicBezTo>
                    <a:pt x="20" y="26"/>
                    <a:pt x="20" y="26"/>
                    <a:pt x="20" y="26"/>
                  </a:cubicBezTo>
                  <a:cubicBezTo>
                    <a:pt x="21" y="26"/>
                    <a:pt x="21" y="26"/>
                    <a:pt x="21" y="26"/>
                  </a:cubicBezTo>
                  <a:cubicBezTo>
                    <a:pt x="21" y="26"/>
                    <a:pt x="21" y="26"/>
                    <a:pt x="21" y="26"/>
                  </a:cubicBezTo>
                  <a:cubicBezTo>
                    <a:pt x="21" y="26"/>
                    <a:pt x="21" y="25"/>
                    <a:pt x="22" y="25"/>
                  </a:cubicBezTo>
                  <a:cubicBezTo>
                    <a:pt x="22" y="25"/>
                    <a:pt x="23" y="25"/>
                    <a:pt x="23" y="24"/>
                  </a:cubicBezTo>
                  <a:cubicBezTo>
                    <a:pt x="23" y="24"/>
                    <a:pt x="23" y="24"/>
                    <a:pt x="23" y="24"/>
                  </a:cubicBezTo>
                  <a:cubicBezTo>
                    <a:pt x="23" y="24"/>
                    <a:pt x="23" y="24"/>
                    <a:pt x="23" y="24"/>
                  </a:cubicBezTo>
                  <a:cubicBezTo>
                    <a:pt x="24" y="24"/>
                    <a:pt x="24" y="24"/>
                    <a:pt x="24" y="24"/>
                  </a:cubicBezTo>
                  <a:cubicBezTo>
                    <a:pt x="24" y="23"/>
                    <a:pt x="24" y="23"/>
                    <a:pt x="24" y="23"/>
                  </a:cubicBezTo>
                  <a:cubicBezTo>
                    <a:pt x="24" y="23"/>
                    <a:pt x="24" y="23"/>
                    <a:pt x="24" y="23"/>
                  </a:cubicBezTo>
                  <a:cubicBezTo>
                    <a:pt x="25" y="24"/>
                    <a:pt x="25" y="24"/>
                    <a:pt x="25" y="24"/>
                  </a:cubicBezTo>
                  <a:cubicBezTo>
                    <a:pt x="25" y="24"/>
                    <a:pt x="25" y="24"/>
                    <a:pt x="25" y="24"/>
                  </a:cubicBezTo>
                  <a:cubicBezTo>
                    <a:pt x="26" y="24"/>
                    <a:pt x="26" y="24"/>
                    <a:pt x="26" y="24"/>
                  </a:cubicBezTo>
                  <a:cubicBezTo>
                    <a:pt x="26" y="25"/>
                    <a:pt x="26" y="25"/>
                    <a:pt x="26" y="25"/>
                  </a:cubicBezTo>
                  <a:cubicBezTo>
                    <a:pt x="27" y="25"/>
                    <a:pt x="27" y="25"/>
                    <a:pt x="27" y="25"/>
                  </a:cubicBezTo>
                  <a:cubicBezTo>
                    <a:pt x="27" y="25"/>
                    <a:pt x="27" y="25"/>
                    <a:pt x="27" y="25"/>
                  </a:cubicBezTo>
                  <a:cubicBezTo>
                    <a:pt x="27" y="26"/>
                    <a:pt x="27" y="26"/>
                    <a:pt x="27" y="26"/>
                  </a:cubicBezTo>
                  <a:cubicBezTo>
                    <a:pt x="27" y="26"/>
                    <a:pt x="27" y="26"/>
                    <a:pt x="28" y="27"/>
                  </a:cubicBezTo>
                  <a:cubicBezTo>
                    <a:pt x="28" y="27"/>
                    <a:pt x="28" y="27"/>
                    <a:pt x="28" y="27"/>
                  </a:cubicBezTo>
                  <a:cubicBezTo>
                    <a:pt x="28" y="28"/>
                    <a:pt x="28" y="28"/>
                    <a:pt x="28" y="28"/>
                  </a:cubicBezTo>
                  <a:cubicBezTo>
                    <a:pt x="28" y="28"/>
                    <a:pt x="28" y="28"/>
                    <a:pt x="28" y="28"/>
                  </a:cubicBezTo>
                  <a:cubicBezTo>
                    <a:pt x="28" y="28"/>
                    <a:pt x="28" y="28"/>
                    <a:pt x="28" y="28"/>
                  </a:cubicBezTo>
                  <a:cubicBezTo>
                    <a:pt x="28" y="29"/>
                    <a:pt x="28" y="29"/>
                    <a:pt x="28" y="29"/>
                  </a:cubicBezTo>
                  <a:cubicBezTo>
                    <a:pt x="28" y="29"/>
                    <a:pt x="28" y="29"/>
                    <a:pt x="28" y="29"/>
                  </a:cubicBezTo>
                  <a:cubicBezTo>
                    <a:pt x="28" y="29"/>
                    <a:pt x="28" y="29"/>
                    <a:pt x="28" y="29"/>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7" y="32"/>
                    <a:pt x="27" y="32"/>
                    <a:pt x="27" y="32"/>
                  </a:cubicBezTo>
                  <a:cubicBezTo>
                    <a:pt x="27" y="32"/>
                    <a:pt x="27" y="32"/>
                    <a:pt x="27" y="32"/>
                  </a:cubicBezTo>
                  <a:cubicBezTo>
                    <a:pt x="27" y="33"/>
                    <a:pt x="27" y="33"/>
                    <a:pt x="27" y="33"/>
                  </a:cubicBezTo>
                  <a:cubicBezTo>
                    <a:pt x="26" y="33"/>
                    <a:pt x="26" y="33"/>
                    <a:pt x="26" y="33"/>
                  </a:cubicBezTo>
                  <a:cubicBezTo>
                    <a:pt x="26" y="33"/>
                    <a:pt x="26" y="33"/>
                    <a:pt x="26" y="33"/>
                  </a:cubicBezTo>
                  <a:cubicBezTo>
                    <a:pt x="26" y="32"/>
                    <a:pt x="26" y="32"/>
                    <a:pt x="26" y="32"/>
                  </a:cubicBezTo>
                  <a:cubicBezTo>
                    <a:pt x="25" y="32"/>
                    <a:pt x="25" y="32"/>
                    <a:pt x="25" y="32"/>
                  </a:cubicBezTo>
                  <a:cubicBezTo>
                    <a:pt x="25" y="32"/>
                    <a:pt x="25" y="32"/>
                    <a:pt x="25" y="32"/>
                  </a:cubicBezTo>
                  <a:cubicBezTo>
                    <a:pt x="24" y="31"/>
                    <a:pt x="24" y="31"/>
                    <a:pt x="23" y="31"/>
                  </a:cubicBezTo>
                  <a:cubicBezTo>
                    <a:pt x="23" y="31"/>
                    <a:pt x="23" y="31"/>
                    <a:pt x="23" y="31"/>
                  </a:cubicBezTo>
                  <a:cubicBezTo>
                    <a:pt x="23" y="31"/>
                    <a:pt x="23" y="31"/>
                    <a:pt x="23" y="31"/>
                  </a:cubicBezTo>
                  <a:cubicBezTo>
                    <a:pt x="22" y="30"/>
                    <a:pt x="22" y="30"/>
                    <a:pt x="22" y="30"/>
                  </a:cubicBezTo>
                  <a:cubicBezTo>
                    <a:pt x="22" y="30"/>
                    <a:pt x="22" y="30"/>
                    <a:pt x="22" y="30"/>
                  </a:cubicBezTo>
                  <a:cubicBezTo>
                    <a:pt x="21" y="30"/>
                    <a:pt x="21" y="30"/>
                    <a:pt x="21" y="30"/>
                  </a:cubicBezTo>
                  <a:cubicBezTo>
                    <a:pt x="20" y="30"/>
                    <a:pt x="20" y="30"/>
                    <a:pt x="19" y="30"/>
                  </a:cubicBezTo>
                  <a:cubicBezTo>
                    <a:pt x="19" y="30"/>
                    <a:pt x="19" y="30"/>
                    <a:pt x="19" y="30"/>
                  </a:cubicBezTo>
                  <a:cubicBezTo>
                    <a:pt x="19" y="30"/>
                    <a:pt x="19" y="30"/>
                    <a:pt x="19" y="30"/>
                  </a:cubicBezTo>
                  <a:cubicBezTo>
                    <a:pt x="18" y="30"/>
                    <a:pt x="18" y="30"/>
                    <a:pt x="18" y="30"/>
                  </a:cubicBezTo>
                  <a:cubicBezTo>
                    <a:pt x="18" y="30"/>
                    <a:pt x="18" y="30"/>
                    <a:pt x="18" y="30"/>
                  </a:cubicBezTo>
                  <a:cubicBezTo>
                    <a:pt x="18" y="29"/>
                    <a:pt x="18" y="29"/>
                    <a:pt x="18" y="29"/>
                  </a:cubicBezTo>
                  <a:cubicBezTo>
                    <a:pt x="18" y="29"/>
                    <a:pt x="18" y="29"/>
                    <a:pt x="18" y="29"/>
                  </a:cubicBezTo>
                  <a:close/>
                  <a:moveTo>
                    <a:pt x="16" y="36"/>
                  </a:moveTo>
                  <a:cubicBezTo>
                    <a:pt x="16" y="36"/>
                    <a:pt x="16" y="36"/>
                    <a:pt x="16" y="36"/>
                  </a:cubicBezTo>
                  <a:cubicBezTo>
                    <a:pt x="16" y="36"/>
                    <a:pt x="16" y="36"/>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7" y="35"/>
                    <a:pt x="17" y="35"/>
                    <a:pt x="17" y="35"/>
                  </a:cubicBezTo>
                  <a:cubicBezTo>
                    <a:pt x="17" y="35"/>
                    <a:pt x="17" y="35"/>
                    <a:pt x="17" y="35"/>
                  </a:cubicBezTo>
                  <a:cubicBezTo>
                    <a:pt x="17" y="35"/>
                    <a:pt x="17" y="35"/>
                    <a:pt x="18" y="34"/>
                  </a:cubicBezTo>
                  <a:cubicBezTo>
                    <a:pt x="18" y="34"/>
                    <a:pt x="18" y="34"/>
                    <a:pt x="18" y="34"/>
                  </a:cubicBezTo>
                  <a:cubicBezTo>
                    <a:pt x="18" y="34"/>
                    <a:pt x="18" y="34"/>
                    <a:pt x="18"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20" y="34"/>
                    <a:pt x="20" y="34"/>
                    <a:pt x="20" y="34"/>
                  </a:cubicBezTo>
                  <a:cubicBezTo>
                    <a:pt x="20" y="35"/>
                    <a:pt x="20" y="35"/>
                    <a:pt x="20" y="35"/>
                  </a:cubicBezTo>
                  <a:cubicBezTo>
                    <a:pt x="20" y="35"/>
                    <a:pt x="20" y="35"/>
                    <a:pt x="20" y="35"/>
                  </a:cubicBezTo>
                  <a:cubicBezTo>
                    <a:pt x="20" y="36"/>
                    <a:pt x="20" y="36"/>
                    <a:pt x="20" y="36"/>
                  </a:cubicBezTo>
                  <a:cubicBezTo>
                    <a:pt x="20" y="36"/>
                    <a:pt x="20" y="36"/>
                    <a:pt x="20" y="36"/>
                  </a:cubicBezTo>
                  <a:cubicBezTo>
                    <a:pt x="20" y="37"/>
                    <a:pt x="20" y="37"/>
                    <a:pt x="20" y="37"/>
                  </a:cubicBezTo>
                  <a:cubicBezTo>
                    <a:pt x="20" y="37"/>
                    <a:pt x="20" y="37"/>
                    <a:pt x="20" y="37"/>
                  </a:cubicBezTo>
                  <a:cubicBezTo>
                    <a:pt x="20" y="37"/>
                    <a:pt x="20" y="37"/>
                    <a:pt x="20" y="37"/>
                  </a:cubicBezTo>
                  <a:cubicBezTo>
                    <a:pt x="19" y="38"/>
                    <a:pt x="19" y="38"/>
                    <a:pt x="19" y="38"/>
                  </a:cubicBezTo>
                  <a:cubicBezTo>
                    <a:pt x="19" y="38"/>
                    <a:pt x="19" y="39"/>
                    <a:pt x="18" y="39"/>
                  </a:cubicBezTo>
                  <a:cubicBezTo>
                    <a:pt x="18" y="39"/>
                    <a:pt x="18" y="39"/>
                    <a:pt x="18" y="39"/>
                  </a:cubicBezTo>
                  <a:cubicBezTo>
                    <a:pt x="18" y="39"/>
                    <a:pt x="18" y="39"/>
                    <a:pt x="17" y="39"/>
                  </a:cubicBezTo>
                  <a:cubicBezTo>
                    <a:pt x="17" y="39"/>
                    <a:pt x="17" y="39"/>
                    <a:pt x="17" y="39"/>
                  </a:cubicBezTo>
                  <a:cubicBezTo>
                    <a:pt x="16" y="38"/>
                    <a:pt x="16" y="38"/>
                    <a:pt x="16" y="38"/>
                  </a:cubicBezTo>
                  <a:cubicBezTo>
                    <a:pt x="16" y="38"/>
                    <a:pt x="16" y="38"/>
                    <a:pt x="16" y="38"/>
                  </a:cubicBezTo>
                  <a:cubicBezTo>
                    <a:pt x="16" y="38"/>
                    <a:pt x="16" y="38"/>
                    <a:pt x="16" y="38"/>
                  </a:cubicBezTo>
                  <a:cubicBezTo>
                    <a:pt x="16" y="37"/>
                    <a:pt x="16" y="37"/>
                    <a:pt x="16" y="37"/>
                  </a:cubicBezTo>
                  <a:cubicBezTo>
                    <a:pt x="16" y="37"/>
                    <a:pt x="16" y="37"/>
                    <a:pt x="16" y="36"/>
                  </a:cubicBezTo>
                  <a:cubicBezTo>
                    <a:pt x="15" y="36"/>
                    <a:pt x="15" y="36"/>
                    <a:pt x="15" y="36"/>
                  </a:cubicBezTo>
                  <a:lnTo>
                    <a:pt x="16" y="36"/>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5" name="Freeform 45"/>
            <p:cNvSpPr/>
            <p:nvPr/>
          </p:nvSpPr>
          <p:spPr bwMode="auto">
            <a:xfrm>
              <a:off x="1870847" y="5106810"/>
              <a:ext cx="79316" cy="116923"/>
            </a:xfrm>
            <a:custGeom>
              <a:avLst/>
              <a:gdLst>
                <a:gd name="T0" fmla="*/ 4 w 49"/>
                <a:gd name="T1" fmla="*/ 58 h 72"/>
                <a:gd name="T2" fmla="*/ 9 w 49"/>
                <a:gd name="T3" fmla="*/ 57 h 72"/>
                <a:gd name="T4" fmla="*/ 11 w 49"/>
                <a:gd name="T5" fmla="*/ 56 h 72"/>
                <a:gd name="T6" fmla="*/ 12 w 49"/>
                <a:gd name="T7" fmla="*/ 55 h 72"/>
                <a:gd name="T8" fmla="*/ 17 w 49"/>
                <a:gd name="T9" fmla="*/ 51 h 72"/>
                <a:gd name="T10" fmla="*/ 23 w 49"/>
                <a:gd name="T11" fmla="*/ 44 h 72"/>
                <a:gd name="T12" fmla="*/ 26 w 49"/>
                <a:gd name="T13" fmla="*/ 43 h 72"/>
                <a:gd name="T14" fmla="*/ 29 w 49"/>
                <a:gd name="T15" fmla="*/ 49 h 72"/>
                <a:gd name="T16" fmla="*/ 32 w 49"/>
                <a:gd name="T17" fmla="*/ 61 h 72"/>
                <a:gd name="T18" fmla="*/ 34 w 49"/>
                <a:gd name="T19" fmla="*/ 65 h 72"/>
                <a:gd name="T20" fmla="*/ 36 w 49"/>
                <a:gd name="T21" fmla="*/ 67 h 72"/>
                <a:gd name="T22" fmla="*/ 41 w 49"/>
                <a:gd name="T23" fmla="*/ 71 h 72"/>
                <a:gd name="T24" fmla="*/ 46 w 49"/>
                <a:gd name="T25" fmla="*/ 72 h 72"/>
                <a:gd name="T26" fmla="*/ 47 w 49"/>
                <a:gd name="T27" fmla="*/ 72 h 72"/>
                <a:gd name="T28" fmla="*/ 47 w 49"/>
                <a:gd name="T29" fmla="*/ 67 h 72"/>
                <a:gd name="T30" fmla="*/ 38 w 49"/>
                <a:gd name="T31" fmla="*/ 56 h 72"/>
                <a:gd name="T32" fmla="*/ 37 w 49"/>
                <a:gd name="T33" fmla="*/ 54 h 72"/>
                <a:gd name="T34" fmla="*/ 36 w 49"/>
                <a:gd name="T35" fmla="*/ 49 h 72"/>
                <a:gd name="T36" fmla="*/ 34 w 49"/>
                <a:gd name="T37" fmla="*/ 46 h 72"/>
                <a:gd name="T38" fmla="*/ 32 w 49"/>
                <a:gd name="T39" fmla="*/ 38 h 72"/>
                <a:gd name="T40" fmla="*/ 34 w 49"/>
                <a:gd name="T41" fmla="*/ 32 h 72"/>
                <a:gd name="T42" fmla="*/ 39 w 49"/>
                <a:gd name="T43" fmla="*/ 32 h 72"/>
                <a:gd name="T44" fmla="*/ 43 w 49"/>
                <a:gd name="T45" fmla="*/ 32 h 72"/>
                <a:gd name="T46" fmla="*/ 46 w 49"/>
                <a:gd name="T47" fmla="*/ 31 h 72"/>
                <a:gd name="T48" fmla="*/ 49 w 49"/>
                <a:gd name="T49" fmla="*/ 29 h 72"/>
                <a:gd name="T50" fmla="*/ 48 w 49"/>
                <a:gd name="T51" fmla="*/ 27 h 72"/>
                <a:gd name="T52" fmla="*/ 47 w 49"/>
                <a:gd name="T53" fmla="*/ 25 h 72"/>
                <a:gd name="T54" fmla="*/ 45 w 49"/>
                <a:gd name="T55" fmla="*/ 24 h 72"/>
                <a:gd name="T56" fmla="*/ 42 w 49"/>
                <a:gd name="T57" fmla="*/ 24 h 72"/>
                <a:gd name="T58" fmla="*/ 39 w 49"/>
                <a:gd name="T59" fmla="*/ 22 h 72"/>
                <a:gd name="T60" fmla="*/ 42 w 49"/>
                <a:gd name="T61" fmla="*/ 15 h 72"/>
                <a:gd name="T62" fmla="*/ 45 w 49"/>
                <a:gd name="T63" fmla="*/ 5 h 72"/>
                <a:gd name="T64" fmla="*/ 44 w 49"/>
                <a:gd name="T65" fmla="*/ 4 h 72"/>
                <a:gd name="T66" fmla="*/ 41 w 49"/>
                <a:gd name="T67" fmla="*/ 0 h 72"/>
                <a:gd name="T68" fmla="*/ 39 w 49"/>
                <a:gd name="T69" fmla="*/ 0 h 72"/>
                <a:gd name="T70" fmla="*/ 38 w 49"/>
                <a:gd name="T71" fmla="*/ 1 h 72"/>
                <a:gd name="T72" fmla="*/ 37 w 49"/>
                <a:gd name="T73" fmla="*/ 4 h 72"/>
                <a:gd name="T74" fmla="*/ 37 w 49"/>
                <a:gd name="T75" fmla="*/ 6 h 72"/>
                <a:gd name="T76" fmla="*/ 38 w 49"/>
                <a:gd name="T77" fmla="*/ 10 h 72"/>
                <a:gd name="T78" fmla="*/ 33 w 49"/>
                <a:gd name="T79" fmla="*/ 23 h 72"/>
                <a:gd name="T80" fmla="*/ 25 w 49"/>
                <a:gd name="T81" fmla="*/ 24 h 72"/>
                <a:gd name="T82" fmla="*/ 21 w 49"/>
                <a:gd name="T83" fmla="*/ 24 h 72"/>
                <a:gd name="T84" fmla="*/ 17 w 49"/>
                <a:gd name="T85" fmla="*/ 24 h 72"/>
                <a:gd name="T86" fmla="*/ 14 w 49"/>
                <a:gd name="T87" fmla="*/ 24 h 72"/>
                <a:gd name="T88" fmla="*/ 12 w 49"/>
                <a:gd name="T89" fmla="*/ 25 h 72"/>
                <a:gd name="T90" fmla="*/ 11 w 49"/>
                <a:gd name="T91" fmla="*/ 26 h 72"/>
                <a:gd name="T92" fmla="*/ 11 w 49"/>
                <a:gd name="T93" fmla="*/ 29 h 72"/>
                <a:gd name="T94" fmla="*/ 11 w 49"/>
                <a:gd name="T95" fmla="*/ 31 h 72"/>
                <a:gd name="T96" fmla="*/ 14 w 49"/>
                <a:gd name="T97" fmla="*/ 32 h 72"/>
                <a:gd name="T98" fmla="*/ 17 w 49"/>
                <a:gd name="T99" fmla="*/ 32 h 72"/>
                <a:gd name="T100" fmla="*/ 20 w 49"/>
                <a:gd name="T101" fmla="*/ 32 h 72"/>
                <a:gd name="T102" fmla="*/ 25 w 49"/>
                <a:gd name="T103" fmla="*/ 32 h 72"/>
                <a:gd name="T104" fmla="*/ 26 w 49"/>
                <a:gd name="T105" fmla="*/ 35 h 72"/>
                <a:gd name="T106" fmla="*/ 20 w 49"/>
                <a:gd name="T107" fmla="*/ 42 h 72"/>
                <a:gd name="T108" fmla="*/ 18 w 49"/>
                <a:gd name="T109" fmla="*/ 43 h 72"/>
                <a:gd name="T110" fmla="*/ 11 w 49"/>
                <a:gd name="T111" fmla="*/ 50 h 72"/>
                <a:gd name="T112" fmla="*/ 9 w 49"/>
                <a:gd name="T113" fmla="*/ 51 h 72"/>
                <a:gd name="T114" fmla="*/ 3 w 49"/>
                <a:gd name="T115"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72">
                  <a:moveTo>
                    <a:pt x="1" y="57"/>
                  </a:moveTo>
                  <a:cubicBezTo>
                    <a:pt x="1" y="57"/>
                    <a:pt x="1" y="57"/>
                    <a:pt x="1" y="57"/>
                  </a:cubicBezTo>
                  <a:cubicBezTo>
                    <a:pt x="1" y="57"/>
                    <a:pt x="1" y="57"/>
                    <a:pt x="1" y="57"/>
                  </a:cubicBezTo>
                  <a:cubicBezTo>
                    <a:pt x="2" y="57"/>
                    <a:pt x="2" y="57"/>
                    <a:pt x="2" y="57"/>
                  </a:cubicBezTo>
                  <a:cubicBezTo>
                    <a:pt x="2" y="58"/>
                    <a:pt x="2" y="58"/>
                    <a:pt x="2" y="58"/>
                  </a:cubicBezTo>
                  <a:cubicBezTo>
                    <a:pt x="2" y="58"/>
                    <a:pt x="2" y="58"/>
                    <a:pt x="2" y="58"/>
                  </a:cubicBezTo>
                  <a:cubicBezTo>
                    <a:pt x="2" y="58"/>
                    <a:pt x="2" y="58"/>
                    <a:pt x="2" y="58"/>
                  </a:cubicBezTo>
                  <a:cubicBezTo>
                    <a:pt x="3" y="58"/>
                    <a:pt x="3" y="58"/>
                    <a:pt x="3" y="58"/>
                  </a:cubicBezTo>
                  <a:cubicBezTo>
                    <a:pt x="3" y="58"/>
                    <a:pt x="3" y="58"/>
                    <a:pt x="3" y="58"/>
                  </a:cubicBezTo>
                  <a:cubicBezTo>
                    <a:pt x="3" y="58"/>
                    <a:pt x="3" y="58"/>
                    <a:pt x="4" y="58"/>
                  </a:cubicBezTo>
                  <a:cubicBezTo>
                    <a:pt x="4" y="58"/>
                    <a:pt x="4" y="58"/>
                    <a:pt x="4" y="58"/>
                  </a:cubicBezTo>
                  <a:cubicBezTo>
                    <a:pt x="5" y="58"/>
                    <a:pt x="5" y="58"/>
                    <a:pt x="6" y="58"/>
                  </a:cubicBezTo>
                  <a:cubicBezTo>
                    <a:pt x="6" y="58"/>
                    <a:pt x="7" y="58"/>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10" y="57"/>
                    <a:pt x="10" y="57"/>
                    <a:pt x="10" y="57"/>
                  </a:cubicBezTo>
                  <a:cubicBezTo>
                    <a:pt x="10" y="57"/>
                    <a:pt x="10" y="57"/>
                    <a:pt x="10" y="57"/>
                  </a:cubicBezTo>
                  <a:cubicBezTo>
                    <a:pt x="10" y="57"/>
                    <a:pt x="10" y="57"/>
                    <a:pt x="10" y="57"/>
                  </a:cubicBezTo>
                  <a:cubicBezTo>
                    <a:pt x="10" y="57"/>
                    <a:pt x="10" y="57"/>
                    <a:pt x="10" y="57"/>
                  </a:cubicBezTo>
                  <a:cubicBezTo>
                    <a:pt x="10" y="56"/>
                    <a:pt x="10" y="56"/>
                    <a:pt x="10" y="56"/>
                  </a:cubicBezTo>
                  <a:cubicBezTo>
                    <a:pt x="11" y="56"/>
                    <a:pt x="11" y="56"/>
                    <a:pt x="11" y="56"/>
                  </a:cubicBezTo>
                  <a:cubicBezTo>
                    <a:pt x="11" y="56"/>
                    <a:pt x="11" y="56"/>
                    <a:pt x="11" y="56"/>
                  </a:cubicBezTo>
                  <a:cubicBezTo>
                    <a:pt x="11" y="55"/>
                    <a:pt x="11" y="55"/>
                    <a:pt x="11"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4"/>
                    <a:pt x="13" y="54"/>
                    <a:pt x="13" y="54"/>
                  </a:cubicBezTo>
                  <a:cubicBezTo>
                    <a:pt x="14" y="54"/>
                    <a:pt x="14" y="54"/>
                    <a:pt x="14" y="54"/>
                  </a:cubicBezTo>
                  <a:cubicBezTo>
                    <a:pt x="17" y="51"/>
                    <a:pt x="17" y="51"/>
                    <a:pt x="17" y="51"/>
                  </a:cubicBezTo>
                  <a:cubicBezTo>
                    <a:pt x="18" y="51"/>
                    <a:pt x="18" y="51"/>
                    <a:pt x="18" y="51"/>
                  </a:cubicBezTo>
                  <a:cubicBezTo>
                    <a:pt x="18" y="50"/>
                    <a:pt x="19" y="50"/>
                    <a:pt x="19" y="50"/>
                  </a:cubicBezTo>
                  <a:cubicBezTo>
                    <a:pt x="19" y="50"/>
                    <a:pt x="19" y="50"/>
                    <a:pt x="19" y="50"/>
                  </a:cubicBezTo>
                  <a:cubicBezTo>
                    <a:pt x="19" y="49"/>
                    <a:pt x="19" y="49"/>
                    <a:pt x="19" y="49"/>
                  </a:cubicBezTo>
                  <a:cubicBezTo>
                    <a:pt x="20" y="48"/>
                    <a:pt x="21" y="47"/>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4"/>
                    <a:pt x="23" y="44"/>
                    <a:pt x="23" y="44"/>
                  </a:cubicBezTo>
                  <a:cubicBezTo>
                    <a:pt x="24" y="44"/>
                    <a:pt x="24" y="44"/>
                    <a:pt x="24" y="44"/>
                  </a:cubicBezTo>
                  <a:cubicBezTo>
                    <a:pt x="24" y="44"/>
                    <a:pt x="24" y="44"/>
                    <a:pt x="24" y="44"/>
                  </a:cubicBezTo>
                  <a:cubicBezTo>
                    <a:pt x="24" y="44"/>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6" y="43"/>
                    <a:pt x="26" y="43"/>
                    <a:pt x="26" y="43"/>
                  </a:cubicBezTo>
                  <a:cubicBezTo>
                    <a:pt x="26" y="43"/>
                    <a:pt x="26" y="43"/>
                    <a:pt x="26" y="43"/>
                  </a:cubicBezTo>
                  <a:cubicBezTo>
                    <a:pt x="27" y="43"/>
                    <a:pt x="27" y="43"/>
                    <a:pt x="27" y="43"/>
                  </a:cubicBezTo>
                  <a:cubicBezTo>
                    <a:pt x="27" y="43"/>
                    <a:pt x="27" y="43"/>
                    <a:pt x="27" y="43"/>
                  </a:cubicBezTo>
                  <a:cubicBezTo>
                    <a:pt x="28" y="44"/>
                    <a:pt x="28" y="44"/>
                    <a:pt x="28" y="44"/>
                  </a:cubicBezTo>
                  <a:cubicBezTo>
                    <a:pt x="28" y="44"/>
                    <a:pt x="28" y="44"/>
                    <a:pt x="28" y="44"/>
                  </a:cubicBezTo>
                  <a:cubicBezTo>
                    <a:pt x="28" y="45"/>
                    <a:pt x="28" y="45"/>
                    <a:pt x="28" y="45"/>
                  </a:cubicBezTo>
                  <a:cubicBezTo>
                    <a:pt x="28" y="45"/>
                    <a:pt x="28" y="45"/>
                    <a:pt x="28" y="45"/>
                  </a:cubicBezTo>
                  <a:cubicBezTo>
                    <a:pt x="28" y="46"/>
                    <a:pt x="28" y="46"/>
                    <a:pt x="28" y="46"/>
                  </a:cubicBezTo>
                  <a:cubicBezTo>
                    <a:pt x="28" y="46"/>
                    <a:pt x="28" y="47"/>
                    <a:pt x="29" y="47"/>
                  </a:cubicBezTo>
                  <a:cubicBezTo>
                    <a:pt x="29" y="48"/>
                    <a:pt x="29" y="48"/>
                    <a:pt x="29" y="48"/>
                  </a:cubicBezTo>
                  <a:cubicBezTo>
                    <a:pt x="29" y="49"/>
                    <a:pt x="29" y="49"/>
                    <a:pt x="29" y="49"/>
                  </a:cubicBezTo>
                  <a:cubicBezTo>
                    <a:pt x="29" y="49"/>
                    <a:pt x="29" y="49"/>
                    <a:pt x="29" y="49"/>
                  </a:cubicBezTo>
                  <a:cubicBezTo>
                    <a:pt x="29" y="49"/>
                    <a:pt x="29" y="49"/>
                    <a:pt x="29" y="49"/>
                  </a:cubicBezTo>
                  <a:cubicBezTo>
                    <a:pt x="29" y="50"/>
                    <a:pt x="29" y="50"/>
                    <a:pt x="29" y="50"/>
                  </a:cubicBezTo>
                  <a:cubicBezTo>
                    <a:pt x="29" y="50"/>
                    <a:pt x="29" y="50"/>
                    <a:pt x="29" y="50"/>
                  </a:cubicBezTo>
                  <a:cubicBezTo>
                    <a:pt x="29" y="50"/>
                    <a:pt x="29" y="50"/>
                    <a:pt x="29" y="50"/>
                  </a:cubicBezTo>
                  <a:cubicBezTo>
                    <a:pt x="29" y="50"/>
                    <a:pt x="29" y="50"/>
                    <a:pt x="29" y="50"/>
                  </a:cubicBezTo>
                  <a:cubicBezTo>
                    <a:pt x="30" y="51"/>
                    <a:pt x="30" y="51"/>
                    <a:pt x="30" y="51"/>
                  </a:cubicBezTo>
                  <a:cubicBezTo>
                    <a:pt x="30" y="52"/>
                    <a:pt x="30" y="53"/>
                    <a:pt x="30" y="54"/>
                  </a:cubicBezTo>
                  <a:cubicBezTo>
                    <a:pt x="31" y="55"/>
                    <a:pt x="31" y="57"/>
                    <a:pt x="31" y="58"/>
                  </a:cubicBezTo>
                  <a:cubicBezTo>
                    <a:pt x="31" y="58"/>
                    <a:pt x="31" y="58"/>
                    <a:pt x="31" y="59"/>
                  </a:cubicBezTo>
                  <a:cubicBezTo>
                    <a:pt x="31" y="59"/>
                    <a:pt x="31" y="59"/>
                    <a:pt x="32" y="60"/>
                  </a:cubicBezTo>
                  <a:cubicBezTo>
                    <a:pt x="32" y="61"/>
                    <a:pt x="32" y="61"/>
                    <a:pt x="32" y="61"/>
                  </a:cubicBezTo>
                  <a:cubicBezTo>
                    <a:pt x="33" y="62"/>
                    <a:pt x="33" y="62"/>
                    <a:pt x="33" y="62"/>
                  </a:cubicBezTo>
                  <a:cubicBezTo>
                    <a:pt x="33" y="62"/>
                    <a:pt x="33" y="62"/>
                    <a:pt x="33" y="62"/>
                  </a:cubicBezTo>
                  <a:cubicBezTo>
                    <a:pt x="33" y="63"/>
                    <a:pt x="33" y="63"/>
                    <a:pt x="33" y="63"/>
                  </a:cubicBezTo>
                  <a:cubicBezTo>
                    <a:pt x="33" y="63"/>
                    <a:pt x="33" y="63"/>
                    <a:pt x="33" y="63"/>
                  </a:cubicBezTo>
                  <a:cubicBezTo>
                    <a:pt x="33" y="64"/>
                    <a:pt x="33" y="64"/>
                    <a:pt x="33" y="64"/>
                  </a:cubicBezTo>
                  <a:cubicBezTo>
                    <a:pt x="33" y="64"/>
                    <a:pt x="33" y="64"/>
                    <a:pt x="33" y="64"/>
                  </a:cubicBezTo>
                  <a:cubicBezTo>
                    <a:pt x="34" y="64"/>
                    <a:pt x="34" y="64"/>
                    <a:pt x="34" y="64"/>
                  </a:cubicBezTo>
                  <a:cubicBezTo>
                    <a:pt x="34" y="64"/>
                    <a:pt x="34" y="64"/>
                    <a:pt x="34" y="64"/>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5" y="66"/>
                    <a:pt x="35" y="66"/>
                    <a:pt x="35" y="66"/>
                  </a:cubicBezTo>
                  <a:cubicBezTo>
                    <a:pt x="35" y="66"/>
                    <a:pt x="35" y="66"/>
                    <a:pt x="35" y="66"/>
                  </a:cubicBezTo>
                  <a:cubicBezTo>
                    <a:pt x="35" y="66"/>
                    <a:pt x="35" y="66"/>
                    <a:pt x="35" y="66"/>
                  </a:cubicBezTo>
                  <a:cubicBezTo>
                    <a:pt x="35" y="66"/>
                    <a:pt x="35" y="66"/>
                    <a:pt x="35" y="66"/>
                  </a:cubicBezTo>
                  <a:cubicBezTo>
                    <a:pt x="35" y="66"/>
                    <a:pt x="35" y="66"/>
                    <a:pt x="35" y="66"/>
                  </a:cubicBezTo>
                  <a:cubicBezTo>
                    <a:pt x="36" y="66"/>
                    <a:pt x="36" y="66"/>
                    <a:pt x="36" y="66"/>
                  </a:cubicBezTo>
                  <a:cubicBezTo>
                    <a:pt x="36" y="67"/>
                    <a:pt x="36" y="67"/>
                    <a:pt x="36" y="67"/>
                  </a:cubicBezTo>
                  <a:cubicBezTo>
                    <a:pt x="36" y="67"/>
                    <a:pt x="36" y="67"/>
                    <a:pt x="36" y="67"/>
                  </a:cubicBezTo>
                  <a:cubicBezTo>
                    <a:pt x="37" y="67"/>
                    <a:pt x="37" y="67"/>
                    <a:pt x="37" y="68"/>
                  </a:cubicBezTo>
                  <a:cubicBezTo>
                    <a:pt x="37" y="68"/>
                    <a:pt x="37" y="68"/>
                    <a:pt x="37" y="68"/>
                  </a:cubicBezTo>
                  <a:cubicBezTo>
                    <a:pt x="37" y="68"/>
                    <a:pt x="37" y="68"/>
                    <a:pt x="37" y="68"/>
                  </a:cubicBezTo>
                  <a:cubicBezTo>
                    <a:pt x="37" y="68"/>
                    <a:pt x="37" y="68"/>
                    <a:pt x="37" y="68"/>
                  </a:cubicBezTo>
                  <a:cubicBezTo>
                    <a:pt x="37" y="68"/>
                    <a:pt x="37" y="68"/>
                    <a:pt x="37" y="68"/>
                  </a:cubicBezTo>
                  <a:cubicBezTo>
                    <a:pt x="38" y="68"/>
                    <a:pt x="38" y="68"/>
                    <a:pt x="38" y="69"/>
                  </a:cubicBezTo>
                  <a:cubicBezTo>
                    <a:pt x="38" y="69"/>
                    <a:pt x="39" y="69"/>
                    <a:pt x="39" y="69"/>
                  </a:cubicBezTo>
                  <a:cubicBezTo>
                    <a:pt x="39" y="69"/>
                    <a:pt x="39" y="70"/>
                    <a:pt x="40" y="70"/>
                  </a:cubicBezTo>
                  <a:cubicBezTo>
                    <a:pt x="40" y="70"/>
                    <a:pt x="40" y="70"/>
                    <a:pt x="40" y="70"/>
                  </a:cubicBezTo>
                  <a:cubicBezTo>
                    <a:pt x="40" y="70"/>
                    <a:pt x="40" y="70"/>
                    <a:pt x="40" y="70"/>
                  </a:cubicBezTo>
                  <a:cubicBezTo>
                    <a:pt x="41" y="70"/>
                    <a:pt x="41" y="71"/>
                    <a:pt x="41" y="71"/>
                  </a:cubicBezTo>
                  <a:cubicBezTo>
                    <a:pt x="42" y="71"/>
                    <a:pt x="42" y="71"/>
                    <a:pt x="42" y="71"/>
                  </a:cubicBezTo>
                  <a:cubicBezTo>
                    <a:pt x="42" y="71"/>
                    <a:pt x="42" y="71"/>
                    <a:pt x="42" y="71"/>
                  </a:cubicBezTo>
                  <a:cubicBezTo>
                    <a:pt x="44" y="72"/>
                    <a:pt x="44" y="72"/>
                    <a:pt x="44" y="72"/>
                  </a:cubicBezTo>
                  <a:cubicBezTo>
                    <a:pt x="44" y="72"/>
                    <a:pt x="44" y="72"/>
                    <a:pt x="44" y="72"/>
                  </a:cubicBezTo>
                  <a:cubicBezTo>
                    <a:pt x="45" y="72"/>
                    <a:pt x="45" y="72"/>
                    <a:pt x="45" y="72"/>
                  </a:cubicBezTo>
                  <a:cubicBezTo>
                    <a:pt x="45" y="72"/>
                    <a:pt x="45" y="72"/>
                    <a:pt x="45" y="72"/>
                  </a:cubicBezTo>
                  <a:cubicBezTo>
                    <a:pt x="45" y="72"/>
                    <a:pt x="45" y="72"/>
                    <a:pt x="45" y="72"/>
                  </a:cubicBezTo>
                  <a:cubicBezTo>
                    <a:pt x="45" y="72"/>
                    <a:pt x="45"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9" y="70"/>
                    <a:pt x="49" y="70"/>
                    <a:pt x="49" y="70"/>
                  </a:cubicBezTo>
                  <a:cubicBezTo>
                    <a:pt x="49" y="70"/>
                    <a:pt x="49" y="70"/>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8" y="69"/>
                    <a:pt x="48" y="69"/>
                    <a:pt x="48" y="69"/>
                  </a:cubicBezTo>
                  <a:cubicBezTo>
                    <a:pt x="48" y="68"/>
                    <a:pt x="48" y="68"/>
                    <a:pt x="48" y="68"/>
                  </a:cubicBezTo>
                  <a:cubicBezTo>
                    <a:pt x="47" y="67"/>
                    <a:pt x="47" y="67"/>
                    <a:pt x="47" y="67"/>
                  </a:cubicBezTo>
                  <a:cubicBezTo>
                    <a:pt x="46" y="67"/>
                    <a:pt x="46" y="67"/>
                    <a:pt x="46" y="67"/>
                  </a:cubicBezTo>
                  <a:cubicBezTo>
                    <a:pt x="46" y="66"/>
                    <a:pt x="46" y="66"/>
                    <a:pt x="45" y="66"/>
                  </a:cubicBezTo>
                  <a:cubicBezTo>
                    <a:pt x="45" y="66"/>
                    <a:pt x="45" y="65"/>
                    <a:pt x="45" y="65"/>
                  </a:cubicBezTo>
                  <a:cubicBezTo>
                    <a:pt x="44" y="65"/>
                    <a:pt x="44" y="64"/>
                    <a:pt x="44" y="64"/>
                  </a:cubicBezTo>
                  <a:cubicBezTo>
                    <a:pt x="43" y="64"/>
                    <a:pt x="43" y="63"/>
                    <a:pt x="43" y="63"/>
                  </a:cubicBezTo>
                  <a:cubicBezTo>
                    <a:pt x="43" y="63"/>
                    <a:pt x="42" y="62"/>
                    <a:pt x="42" y="62"/>
                  </a:cubicBezTo>
                  <a:cubicBezTo>
                    <a:pt x="42" y="62"/>
                    <a:pt x="41" y="61"/>
                    <a:pt x="41" y="61"/>
                  </a:cubicBezTo>
                  <a:cubicBezTo>
                    <a:pt x="41" y="60"/>
                    <a:pt x="40" y="60"/>
                    <a:pt x="40" y="59"/>
                  </a:cubicBezTo>
                  <a:cubicBezTo>
                    <a:pt x="39" y="58"/>
                    <a:pt x="39" y="58"/>
                    <a:pt x="39" y="57"/>
                  </a:cubicBezTo>
                  <a:cubicBezTo>
                    <a:pt x="39" y="57"/>
                    <a:pt x="39" y="57"/>
                    <a:pt x="39" y="57"/>
                  </a:cubicBezTo>
                  <a:cubicBezTo>
                    <a:pt x="38" y="57"/>
                    <a:pt x="38" y="57"/>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4"/>
                    <a:pt x="38" y="54"/>
                    <a:pt x="38"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3"/>
                    <a:pt x="37" y="53"/>
                  </a:cubicBezTo>
                  <a:cubicBezTo>
                    <a:pt x="37" y="53"/>
                    <a:pt x="37" y="53"/>
                    <a:pt x="37" y="53"/>
                  </a:cubicBezTo>
                  <a:cubicBezTo>
                    <a:pt x="36" y="53"/>
                    <a:pt x="36" y="53"/>
                    <a:pt x="36" y="53"/>
                  </a:cubicBezTo>
                  <a:cubicBezTo>
                    <a:pt x="36" y="52"/>
                    <a:pt x="36" y="52"/>
                    <a:pt x="36" y="51"/>
                  </a:cubicBezTo>
                  <a:cubicBezTo>
                    <a:pt x="36" y="51"/>
                    <a:pt x="36" y="50"/>
                    <a:pt x="36" y="50"/>
                  </a:cubicBezTo>
                  <a:cubicBezTo>
                    <a:pt x="36" y="50"/>
                    <a:pt x="36" y="50"/>
                    <a:pt x="36" y="50"/>
                  </a:cubicBezTo>
                  <a:cubicBezTo>
                    <a:pt x="36" y="50"/>
                    <a:pt x="36" y="49"/>
                    <a:pt x="36" y="49"/>
                  </a:cubicBezTo>
                  <a:cubicBezTo>
                    <a:pt x="36" y="49"/>
                    <a:pt x="36" y="49"/>
                    <a:pt x="36" y="49"/>
                  </a:cubicBezTo>
                  <a:cubicBezTo>
                    <a:pt x="36" y="49"/>
                    <a:pt x="36" y="49"/>
                    <a:pt x="36" y="49"/>
                  </a:cubicBezTo>
                  <a:cubicBezTo>
                    <a:pt x="35" y="49"/>
                    <a:pt x="35" y="49"/>
                    <a:pt x="35" y="49"/>
                  </a:cubicBezTo>
                  <a:cubicBezTo>
                    <a:pt x="35" y="49"/>
                    <a:pt x="35" y="49"/>
                    <a:pt x="35" y="49"/>
                  </a:cubicBezTo>
                  <a:cubicBezTo>
                    <a:pt x="35" y="49"/>
                    <a:pt x="35" y="49"/>
                    <a:pt x="35" y="49"/>
                  </a:cubicBezTo>
                  <a:cubicBezTo>
                    <a:pt x="35" y="49"/>
                    <a:pt x="35" y="49"/>
                    <a:pt x="35" y="49"/>
                  </a:cubicBezTo>
                  <a:cubicBezTo>
                    <a:pt x="35" y="48"/>
                    <a:pt x="35" y="48"/>
                    <a:pt x="35" y="48"/>
                  </a:cubicBezTo>
                  <a:cubicBezTo>
                    <a:pt x="35" y="48"/>
                    <a:pt x="35" y="48"/>
                    <a:pt x="35" y="48"/>
                  </a:cubicBezTo>
                  <a:cubicBezTo>
                    <a:pt x="35" y="48"/>
                    <a:pt x="35" y="48"/>
                    <a:pt x="35" y="48"/>
                  </a:cubicBezTo>
                  <a:cubicBezTo>
                    <a:pt x="34" y="47"/>
                    <a:pt x="34" y="47"/>
                    <a:pt x="34" y="46"/>
                  </a:cubicBezTo>
                  <a:cubicBezTo>
                    <a:pt x="34" y="46"/>
                    <a:pt x="34" y="46"/>
                    <a:pt x="34" y="46"/>
                  </a:cubicBezTo>
                  <a:cubicBezTo>
                    <a:pt x="34" y="46"/>
                    <a:pt x="34" y="46"/>
                    <a:pt x="34" y="46"/>
                  </a:cubicBezTo>
                  <a:cubicBezTo>
                    <a:pt x="34" y="46"/>
                    <a:pt x="34" y="46"/>
                    <a:pt x="34" y="46"/>
                  </a:cubicBezTo>
                  <a:cubicBezTo>
                    <a:pt x="34" y="45"/>
                    <a:pt x="34" y="45"/>
                    <a:pt x="34" y="45"/>
                  </a:cubicBezTo>
                  <a:cubicBezTo>
                    <a:pt x="34" y="45"/>
                    <a:pt x="34" y="45"/>
                    <a:pt x="34" y="45"/>
                  </a:cubicBezTo>
                  <a:cubicBezTo>
                    <a:pt x="33" y="43"/>
                    <a:pt x="33" y="42"/>
                    <a:pt x="32" y="40"/>
                  </a:cubicBezTo>
                  <a:cubicBezTo>
                    <a:pt x="32" y="39"/>
                    <a:pt x="32" y="39"/>
                    <a:pt x="32" y="39"/>
                  </a:cubicBezTo>
                  <a:cubicBezTo>
                    <a:pt x="32" y="39"/>
                    <a:pt x="32" y="39"/>
                    <a:pt x="32" y="39"/>
                  </a:cubicBezTo>
                  <a:cubicBezTo>
                    <a:pt x="32" y="39"/>
                    <a:pt x="32" y="39"/>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7"/>
                    <a:pt x="32" y="37"/>
                    <a:pt x="32" y="37"/>
                  </a:cubicBezTo>
                  <a:cubicBezTo>
                    <a:pt x="33" y="34"/>
                    <a:pt x="33" y="34"/>
                    <a:pt x="33" y="34"/>
                  </a:cubicBezTo>
                  <a:cubicBezTo>
                    <a:pt x="33" y="33"/>
                    <a:pt x="33" y="33"/>
                    <a:pt x="33" y="33"/>
                  </a:cubicBezTo>
                  <a:cubicBezTo>
                    <a:pt x="33" y="33"/>
                    <a:pt x="33" y="33"/>
                    <a:pt x="33" y="33"/>
                  </a:cubicBezTo>
                  <a:cubicBezTo>
                    <a:pt x="33" y="33"/>
                    <a:pt x="33" y="33"/>
                    <a:pt x="33" y="33"/>
                  </a:cubicBezTo>
                  <a:cubicBezTo>
                    <a:pt x="33" y="33"/>
                    <a:pt x="33" y="33"/>
                    <a:pt x="33" y="33"/>
                  </a:cubicBezTo>
                  <a:cubicBezTo>
                    <a:pt x="34" y="32"/>
                    <a:pt x="34" y="32"/>
                    <a:pt x="34" y="32"/>
                  </a:cubicBezTo>
                  <a:cubicBezTo>
                    <a:pt x="34" y="32"/>
                    <a:pt x="34" y="32"/>
                    <a:pt x="34" y="32"/>
                  </a:cubicBezTo>
                  <a:cubicBezTo>
                    <a:pt x="34" y="32"/>
                    <a:pt x="34" y="32"/>
                    <a:pt x="34" y="32"/>
                  </a:cubicBezTo>
                  <a:cubicBezTo>
                    <a:pt x="35" y="32"/>
                    <a:pt x="35" y="32"/>
                    <a:pt x="35" y="32"/>
                  </a:cubicBezTo>
                  <a:cubicBezTo>
                    <a:pt x="35" y="31"/>
                    <a:pt x="35" y="31"/>
                    <a:pt x="35" y="31"/>
                  </a:cubicBezTo>
                  <a:cubicBezTo>
                    <a:pt x="35" y="31"/>
                    <a:pt x="35" y="31"/>
                    <a:pt x="35" y="31"/>
                  </a:cubicBezTo>
                  <a:cubicBezTo>
                    <a:pt x="36" y="31"/>
                    <a:pt x="36" y="31"/>
                    <a:pt x="36" y="31"/>
                  </a:cubicBezTo>
                  <a:cubicBezTo>
                    <a:pt x="36" y="31"/>
                    <a:pt x="36" y="31"/>
                    <a:pt x="36" y="31"/>
                  </a:cubicBezTo>
                  <a:cubicBezTo>
                    <a:pt x="37" y="31"/>
                    <a:pt x="37" y="31"/>
                    <a:pt x="37" y="31"/>
                  </a:cubicBezTo>
                  <a:cubicBezTo>
                    <a:pt x="37" y="32"/>
                    <a:pt x="38" y="32"/>
                    <a:pt x="38" y="32"/>
                  </a:cubicBezTo>
                  <a:cubicBezTo>
                    <a:pt x="38" y="32"/>
                    <a:pt x="39" y="32"/>
                    <a:pt x="39" y="32"/>
                  </a:cubicBezTo>
                  <a:cubicBezTo>
                    <a:pt x="39" y="32"/>
                    <a:pt x="39" y="32"/>
                    <a:pt x="39" y="32"/>
                  </a:cubicBezTo>
                  <a:cubicBezTo>
                    <a:pt x="39" y="32"/>
                    <a:pt x="39" y="32"/>
                    <a:pt x="39" y="32"/>
                  </a:cubicBezTo>
                  <a:cubicBezTo>
                    <a:pt x="39" y="32"/>
                    <a:pt x="39" y="32"/>
                    <a:pt x="39" y="32"/>
                  </a:cubicBezTo>
                  <a:cubicBezTo>
                    <a:pt x="39" y="32"/>
                    <a:pt x="40" y="32"/>
                    <a:pt x="40" y="32"/>
                  </a:cubicBezTo>
                  <a:cubicBezTo>
                    <a:pt x="40" y="32"/>
                    <a:pt x="41" y="32"/>
                    <a:pt x="41" y="32"/>
                  </a:cubicBezTo>
                  <a:cubicBezTo>
                    <a:pt x="41" y="32"/>
                    <a:pt x="41" y="32"/>
                    <a:pt x="41" y="32"/>
                  </a:cubicBezTo>
                  <a:cubicBezTo>
                    <a:pt x="41" y="32"/>
                    <a:pt x="41" y="32"/>
                    <a:pt x="41" y="32"/>
                  </a:cubicBezTo>
                  <a:cubicBezTo>
                    <a:pt x="41" y="32"/>
                    <a:pt x="41" y="32"/>
                    <a:pt x="41" y="32"/>
                  </a:cubicBezTo>
                  <a:cubicBezTo>
                    <a:pt x="42" y="32"/>
                    <a:pt x="42" y="32"/>
                    <a:pt x="42" y="32"/>
                  </a:cubicBezTo>
                  <a:cubicBezTo>
                    <a:pt x="42" y="32"/>
                    <a:pt x="42" y="32"/>
                    <a:pt x="42" y="32"/>
                  </a:cubicBezTo>
                  <a:cubicBezTo>
                    <a:pt x="42" y="32"/>
                    <a:pt x="42" y="32"/>
                    <a:pt x="42" y="32"/>
                  </a:cubicBezTo>
                  <a:cubicBezTo>
                    <a:pt x="42" y="32"/>
                    <a:pt x="42" y="32"/>
                    <a:pt x="42" y="32"/>
                  </a:cubicBezTo>
                  <a:cubicBezTo>
                    <a:pt x="42" y="32"/>
                    <a:pt x="42" y="32"/>
                    <a:pt x="42"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4" y="32"/>
                    <a:pt x="44" y="32"/>
                    <a:pt x="44" y="32"/>
                  </a:cubicBezTo>
                  <a:cubicBezTo>
                    <a:pt x="44" y="32"/>
                    <a:pt x="44" y="32"/>
                    <a:pt x="44" y="32"/>
                  </a:cubicBezTo>
                  <a:cubicBezTo>
                    <a:pt x="44" y="32"/>
                    <a:pt x="45" y="32"/>
                    <a:pt x="45" y="32"/>
                  </a:cubicBezTo>
                  <a:cubicBezTo>
                    <a:pt x="46" y="32"/>
                    <a:pt x="46" y="31"/>
                    <a:pt x="46" y="31"/>
                  </a:cubicBezTo>
                  <a:cubicBezTo>
                    <a:pt x="46" y="31"/>
                    <a:pt x="46" y="31"/>
                    <a:pt x="46" y="31"/>
                  </a:cubicBezTo>
                  <a:cubicBezTo>
                    <a:pt x="46" y="31"/>
                    <a:pt x="46" y="31"/>
                    <a:pt x="46" y="31"/>
                  </a:cubicBezTo>
                  <a:cubicBezTo>
                    <a:pt x="47" y="31"/>
                    <a:pt x="47" y="31"/>
                    <a:pt x="47" y="31"/>
                  </a:cubicBezTo>
                  <a:cubicBezTo>
                    <a:pt x="47" y="31"/>
                    <a:pt x="47" y="31"/>
                    <a:pt x="47" y="31"/>
                  </a:cubicBezTo>
                  <a:cubicBezTo>
                    <a:pt x="48" y="31"/>
                    <a:pt x="48" y="31"/>
                    <a:pt x="48" y="31"/>
                  </a:cubicBezTo>
                  <a:cubicBezTo>
                    <a:pt x="48" y="31"/>
                    <a:pt x="48" y="31"/>
                    <a:pt x="48" y="31"/>
                  </a:cubicBezTo>
                  <a:cubicBezTo>
                    <a:pt x="48" y="31"/>
                    <a:pt x="48" y="31"/>
                    <a:pt x="48" y="31"/>
                  </a:cubicBezTo>
                  <a:cubicBezTo>
                    <a:pt x="48" y="31"/>
                    <a:pt x="48" y="31"/>
                    <a:pt x="48" y="31"/>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7"/>
                    <a:pt x="49" y="27"/>
                    <a:pt x="49" y="27"/>
                  </a:cubicBezTo>
                  <a:cubicBezTo>
                    <a:pt x="49" y="27"/>
                    <a:pt x="49" y="27"/>
                    <a:pt x="49" y="27"/>
                  </a:cubicBezTo>
                  <a:cubicBezTo>
                    <a:pt x="48" y="27"/>
                    <a:pt x="48" y="27"/>
                    <a:pt x="48" y="27"/>
                  </a:cubicBezTo>
                  <a:cubicBezTo>
                    <a:pt x="48" y="27"/>
                    <a:pt x="48" y="27"/>
                    <a:pt x="48" y="27"/>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6" y="25"/>
                    <a:pt x="46" y="25"/>
                    <a:pt x="46" y="25"/>
                  </a:cubicBezTo>
                  <a:cubicBezTo>
                    <a:pt x="46" y="25"/>
                    <a:pt x="46" y="25"/>
                    <a:pt x="46" y="25"/>
                  </a:cubicBezTo>
                  <a:cubicBezTo>
                    <a:pt x="46" y="24"/>
                    <a:pt x="46" y="24"/>
                    <a:pt x="46" y="24"/>
                  </a:cubicBezTo>
                  <a:cubicBezTo>
                    <a:pt x="46" y="24"/>
                    <a:pt x="46" y="24"/>
                    <a:pt x="46" y="24"/>
                  </a:cubicBezTo>
                  <a:cubicBezTo>
                    <a:pt x="45" y="24"/>
                    <a:pt x="45" y="24"/>
                    <a:pt x="45" y="24"/>
                  </a:cubicBezTo>
                  <a:cubicBezTo>
                    <a:pt x="45" y="24"/>
                    <a:pt x="45" y="24"/>
                    <a:pt x="45" y="24"/>
                  </a:cubicBezTo>
                  <a:cubicBezTo>
                    <a:pt x="45" y="24"/>
                    <a:pt x="45" y="24"/>
                    <a:pt x="45" y="24"/>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4" y="24"/>
                  </a:cubicBezTo>
                  <a:cubicBezTo>
                    <a:pt x="43" y="24"/>
                    <a:pt x="43" y="24"/>
                    <a:pt x="43" y="24"/>
                  </a:cubicBezTo>
                  <a:cubicBezTo>
                    <a:pt x="43" y="24"/>
                    <a:pt x="43" y="24"/>
                    <a:pt x="43" y="24"/>
                  </a:cubicBezTo>
                  <a:cubicBezTo>
                    <a:pt x="43" y="24"/>
                    <a:pt x="43" y="24"/>
                    <a:pt x="43" y="24"/>
                  </a:cubicBezTo>
                  <a:cubicBezTo>
                    <a:pt x="43" y="24"/>
                    <a:pt x="43" y="24"/>
                    <a:pt x="42" y="24"/>
                  </a:cubicBezTo>
                  <a:cubicBezTo>
                    <a:pt x="42" y="24"/>
                    <a:pt x="42" y="24"/>
                    <a:pt x="42" y="24"/>
                  </a:cubicBezTo>
                  <a:cubicBezTo>
                    <a:pt x="42" y="24"/>
                    <a:pt x="42" y="24"/>
                    <a:pt x="42" y="24"/>
                  </a:cubicBezTo>
                  <a:cubicBezTo>
                    <a:pt x="42" y="24"/>
                    <a:pt x="42" y="24"/>
                    <a:pt x="42"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0" y="24"/>
                    <a:pt x="40" y="24"/>
                    <a:pt x="40" y="24"/>
                  </a:cubicBezTo>
                  <a:cubicBezTo>
                    <a:pt x="40" y="23"/>
                    <a:pt x="40" y="23"/>
                    <a:pt x="40" y="23"/>
                  </a:cubicBezTo>
                  <a:cubicBezTo>
                    <a:pt x="40" y="23"/>
                    <a:pt x="40" y="23"/>
                    <a:pt x="40" y="23"/>
                  </a:cubicBezTo>
                  <a:cubicBezTo>
                    <a:pt x="40" y="23"/>
                    <a:pt x="40" y="23"/>
                    <a:pt x="40" y="23"/>
                  </a:cubicBezTo>
                  <a:cubicBezTo>
                    <a:pt x="39" y="22"/>
                    <a:pt x="39" y="22"/>
                    <a:pt x="39" y="22"/>
                  </a:cubicBezTo>
                  <a:cubicBezTo>
                    <a:pt x="39" y="22"/>
                    <a:pt x="39" y="22"/>
                    <a:pt x="39" y="22"/>
                  </a:cubicBezTo>
                  <a:cubicBezTo>
                    <a:pt x="39" y="22"/>
                    <a:pt x="39" y="22"/>
                    <a:pt x="39" y="22"/>
                  </a:cubicBezTo>
                  <a:cubicBezTo>
                    <a:pt x="40" y="21"/>
                    <a:pt x="40" y="21"/>
                    <a:pt x="40" y="21"/>
                  </a:cubicBezTo>
                  <a:cubicBezTo>
                    <a:pt x="40" y="21"/>
                    <a:pt x="40" y="21"/>
                    <a:pt x="40" y="20"/>
                  </a:cubicBezTo>
                  <a:cubicBezTo>
                    <a:pt x="40" y="20"/>
                    <a:pt x="40" y="20"/>
                    <a:pt x="40" y="19"/>
                  </a:cubicBezTo>
                  <a:cubicBezTo>
                    <a:pt x="41" y="19"/>
                    <a:pt x="41" y="18"/>
                    <a:pt x="41" y="18"/>
                  </a:cubicBezTo>
                  <a:cubicBezTo>
                    <a:pt x="41" y="18"/>
                    <a:pt x="41" y="18"/>
                    <a:pt x="41" y="18"/>
                  </a:cubicBezTo>
                  <a:cubicBezTo>
                    <a:pt x="41" y="18"/>
                    <a:pt x="41" y="18"/>
                    <a:pt x="41" y="18"/>
                  </a:cubicBezTo>
                  <a:cubicBezTo>
                    <a:pt x="41" y="17"/>
                    <a:pt x="41" y="17"/>
                    <a:pt x="41" y="17"/>
                  </a:cubicBezTo>
                  <a:cubicBezTo>
                    <a:pt x="41" y="17"/>
                    <a:pt x="42" y="16"/>
                    <a:pt x="42" y="16"/>
                  </a:cubicBezTo>
                  <a:cubicBezTo>
                    <a:pt x="42" y="16"/>
                    <a:pt x="42" y="15"/>
                    <a:pt x="42" y="15"/>
                  </a:cubicBezTo>
                  <a:cubicBezTo>
                    <a:pt x="42" y="15"/>
                    <a:pt x="42" y="15"/>
                    <a:pt x="42" y="15"/>
                  </a:cubicBezTo>
                  <a:cubicBezTo>
                    <a:pt x="42" y="15"/>
                    <a:pt x="42" y="15"/>
                    <a:pt x="42" y="15"/>
                  </a:cubicBezTo>
                  <a:cubicBezTo>
                    <a:pt x="43" y="13"/>
                    <a:pt x="43" y="13"/>
                    <a:pt x="43" y="13"/>
                  </a:cubicBezTo>
                  <a:cubicBezTo>
                    <a:pt x="43" y="13"/>
                    <a:pt x="43" y="13"/>
                    <a:pt x="43" y="13"/>
                  </a:cubicBezTo>
                  <a:cubicBezTo>
                    <a:pt x="43" y="12"/>
                    <a:pt x="43" y="11"/>
                    <a:pt x="44" y="10"/>
                  </a:cubicBezTo>
                  <a:cubicBezTo>
                    <a:pt x="44" y="9"/>
                    <a:pt x="44" y="9"/>
                    <a:pt x="44" y="8"/>
                  </a:cubicBezTo>
                  <a:cubicBezTo>
                    <a:pt x="45" y="7"/>
                    <a:pt x="45" y="7"/>
                    <a:pt x="45" y="7"/>
                  </a:cubicBezTo>
                  <a:cubicBezTo>
                    <a:pt x="45" y="7"/>
                    <a:pt x="45" y="7"/>
                    <a:pt x="45" y="6"/>
                  </a:cubicBezTo>
                  <a:cubicBezTo>
                    <a:pt x="45" y="6"/>
                    <a:pt x="45" y="6"/>
                    <a:pt x="45" y="6"/>
                  </a:cubicBezTo>
                  <a:cubicBezTo>
                    <a:pt x="45" y="6"/>
                    <a:pt x="45" y="6"/>
                    <a:pt x="45" y="6"/>
                  </a:cubicBezTo>
                  <a:cubicBezTo>
                    <a:pt x="45" y="6"/>
                    <a:pt x="45" y="6"/>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4"/>
                    <a:pt x="45" y="4"/>
                    <a:pt x="45" y="4"/>
                  </a:cubicBezTo>
                  <a:cubicBezTo>
                    <a:pt x="45" y="4"/>
                    <a:pt x="45" y="4"/>
                    <a:pt x="45" y="4"/>
                  </a:cubicBezTo>
                  <a:cubicBezTo>
                    <a:pt x="45" y="4"/>
                    <a:pt x="44" y="4"/>
                    <a:pt x="44" y="4"/>
                  </a:cubicBezTo>
                  <a:cubicBezTo>
                    <a:pt x="44" y="4"/>
                    <a:pt x="44" y="4"/>
                    <a:pt x="44" y="4"/>
                  </a:cubicBezTo>
                  <a:cubicBezTo>
                    <a:pt x="44" y="4"/>
                    <a:pt x="44" y="4"/>
                    <a:pt x="44" y="4"/>
                  </a:cubicBezTo>
                  <a:cubicBezTo>
                    <a:pt x="44" y="4"/>
                    <a:pt x="44" y="4"/>
                    <a:pt x="44" y="3"/>
                  </a:cubicBezTo>
                  <a:cubicBezTo>
                    <a:pt x="44" y="3"/>
                    <a:pt x="44" y="3"/>
                    <a:pt x="44" y="3"/>
                  </a:cubicBezTo>
                  <a:cubicBezTo>
                    <a:pt x="44" y="3"/>
                    <a:pt x="44" y="3"/>
                    <a:pt x="44" y="3"/>
                  </a:cubicBezTo>
                  <a:cubicBezTo>
                    <a:pt x="44" y="2"/>
                    <a:pt x="43" y="2"/>
                    <a:pt x="43" y="1"/>
                  </a:cubicBezTo>
                  <a:cubicBezTo>
                    <a:pt x="42" y="1"/>
                    <a:pt x="42" y="1"/>
                    <a:pt x="42" y="1"/>
                  </a:cubicBezTo>
                  <a:cubicBezTo>
                    <a:pt x="42" y="0"/>
                    <a:pt x="42" y="0"/>
                    <a:pt x="42" y="0"/>
                  </a:cubicBezTo>
                  <a:cubicBezTo>
                    <a:pt x="42" y="0"/>
                    <a:pt x="42" y="0"/>
                    <a:pt x="42" y="0"/>
                  </a:cubicBezTo>
                  <a:cubicBezTo>
                    <a:pt x="42" y="0"/>
                    <a:pt x="42" y="0"/>
                    <a:pt x="42" y="0"/>
                  </a:cubicBezTo>
                  <a:cubicBezTo>
                    <a:pt x="42" y="0"/>
                    <a:pt x="42" y="0"/>
                    <a:pt x="42"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1"/>
                    <a:pt x="39" y="1"/>
                    <a:pt x="39" y="1"/>
                  </a:cubicBezTo>
                  <a:cubicBezTo>
                    <a:pt x="39" y="1"/>
                    <a:pt x="39" y="1"/>
                    <a:pt x="39"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3"/>
                    <a:pt x="37" y="3"/>
                    <a:pt x="37" y="3"/>
                  </a:cubicBezTo>
                  <a:cubicBezTo>
                    <a:pt x="37" y="3"/>
                    <a:pt x="37" y="3"/>
                    <a:pt x="37" y="3"/>
                  </a:cubicBezTo>
                  <a:cubicBezTo>
                    <a:pt x="37" y="3"/>
                    <a:pt x="37" y="3"/>
                    <a:pt x="37" y="3"/>
                  </a:cubicBezTo>
                  <a:cubicBezTo>
                    <a:pt x="37" y="3"/>
                    <a:pt x="37" y="3"/>
                    <a:pt x="37" y="3"/>
                  </a:cubicBezTo>
                  <a:cubicBezTo>
                    <a:pt x="37" y="4"/>
                    <a:pt x="37" y="4"/>
                    <a:pt x="37" y="4"/>
                  </a:cubicBezTo>
                  <a:cubicBezTo>
                    <a:pt x="36" y="4"/>
                    <a:pt x="36" y="4"/>
                    <a:pt x="36" y="4"/>
                  </a:cubicBezTo>
                  <a:cubicBezTo>
                    <a:pt x="37" y="4"/>
                    <a:pt x="37" y="4"/>
                    <a:pt x="37" y="4"/>
                  </a:cubicBezTo>
                  <a:cubicBezTo>
                    <a:pt x="37" y="4"/>
                    <a:pt x="37" y="4"/>
                    <a:pt x="37" y="4"/>
                  </a:cubicBezTo>
                  <a:cubicBezTo>
                    <a:pt x="37" y="4"/>
                    <a:pt x="37" y="4"/>
                    <a:pt x="37" y="4"/>
                  </a:cubicBezTo>
                  <a:cubicBezTo>
                    <a:pt x="37" y="4"/>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6"/>
                  </a:cubicBezTo>
                  <a:cubicBezTo>
                    <a:pt x="37" y="6"/>
                    <a:pt x="37" y="6"/>
                    <a:pt x="37" y="6"/>
                  </a:cubicBezTo>
                  <a:cubicBezTo>
                    <a:pt x="37" y="6"/>
                    <a:pt x="37" y="6"/>
                    <a:pt x="37" y="6"/>
                  </a:cubicBezTo>
                  <a:cubicBezTo>
                    <a:pt x="37" y="6"/>
                    <a:pt x="37" y="6"/>
                    <a:pt x="37" y="6"/>
                  </a:cubicBezTo>
                  <a:cubicBezTo>
                    <a:pt x="37" y="6"/>
                    <a:pt x="37" y="6"/>
                    <a:pt x="37" y="6"/>
                  </a:cubicBezTo>
                  <a:cubicBezTo>
                    <a:pt x="38" y="6"/>
                    <a:pt x="38" y="6"/>
                    <a:pt x="38" y="6"/>
                  </a:cubicBezTo>
                  <a:cubicBezTo>
                    <a:pt x="38" y="7"/>
                    <a:pt x="38" y="7"/>
                    <a:pt x="38" y="7"/>
                  </a:cubicBezTo>
                  <a:cubicBezTo>
                    <a:pt x="38" y="7"/>
                    <a:pt x="38" y="7"/>
                    <a:pt x="38" y="7"/>
                  </a:cubicBezTo>
                  <a:cubicBezTo>
                    <a:pt x="38" y="8"/>
                    <a:pt x="38" y="8"/>
                    <a:pt x="38" y="8"/>
                  </a:cubicBezTo>
                  <a:cubicBezTo>
                    <a:pt x="38" y="8"/>
                    <a:pt x="38" y="8"/>
                    <a:pt x="38" y="8"/>
                  </a:cubicBezTo>
                  <a:cubicBezTo>
                    <a:pt x="38" y="9"/>
                    <a:pt x="38" y="9"/>
                    <a:pt x="38" y="9"/>
                  </a:cubicBezTo>
                  <a:cubicBezTo>
                    <a:pt x="38" y="10"/>
                    <a:pt x="38" y="10"/>
                    <a:pt x="38" y="10"/>
                  </a:cubicBezTo>
                  <a:cubicBezTo>
                    <a:pt x="37" y="10"/>
                    <a:pt x="37" y="10"/>
                    <a:pt x="37" y="10"/>
                  </a:cubicBezTo>
                  <a:cubicBezTo>
                    <a:pt x="37" y="11"/>
                    <a:pt x="37" y="11"/>
                    <a:pt x="37" y="11"/>
                  </a:cubicBezTo>
                  <a:cubicBezTo>
                    <a:pt x="37" y="12"/>
                    <a:pt x="37" y="12"/>
                    <a:pt x="37" y="12"/>
                  </a:cubicBezTo>
                  <a:cubicBezTo>
                    <a:pt x="37" y="13"/>
                    <a:pt x="37" y="13"/>
                    <a:pt x="36" y="13"/>
                  </a:cubicBezTo>
                  <a:cubicBezTo>
                    <a:pt x="36" y="14"/>
                    <a:pt x="36" y="14"/>
                    <a:pt x="36" y="14"/>
                  </a:cubicBezTo>
                  <a:cubicBezTo>
                    <a:pt x="36" y="15"/>
                    <a:pt x="36" y="15"/>
                    <a:pt x="36" y="16"/>
                  </a:cubicBezTo>
                  <a:cubicBezTo>
                    <a:pt x="35" y="16"/>
                    <a:pt x="35" y="17"/>
                    <a:pt x="35" y="17"/>
                  </a:cubicBezTo>
                  <a:cubicBezTo>
                    <a:pt x="35" y="18"/>
                    <a:pt x="35" y="18"/>
                    <a:pt x="34" y="19"/>
                  </a:cubicBezTo>
                  <a:cubicBezTo>
                    <a:pt x="34" y="20"/>
                    <a:pt x="34" y="20"/>
                    <a:pt x="34" y="21"/>
                  </a:cubicBezTo>
                  <a:cubicBezTo>
                    <a:pt x="33" y="21"/>
                    <a:pt x="33" y="21"/>
                    <a:pt x="33" y="21"/>
                  </a:cubicBezTo>
                  <a:cubicBezTo>
                    <a:pt x="33" y="22"/>
                    <a:pt x="33" y="22"/>
                    <a:pt x="33" y="23"/>
                  </a:cubicBezTo>
                  <a:cubicBezTo>
                    <a:pt x="32" y="23"/>
                    <a:pt x="32" y="23"/>
                    <a:pt x="32" y="23"/>
                  </a:cubicBezTo>
                  <a:cubicBezTo>
                    <a:pt x="32" y="23"/>
                    <a:pt x="31" y="23"/>
                    <a:pt x="30" y="23"/>
                  </a:cubicBezTo>
                  <a:cubicBezTo>
                    <a:pt x="30" y="24"/>
                    <a:pt x="29" y="24"/>
                    <a:pt x="29" y="24"/>
                  </a:cubicBezTo>
                  <a:cubicBezTo>
                    <a:pt x="28" y="24"/>
                    <a:pt x="28" y="24"/>
                    <a:pt x="28" y="24"/>
                  </a:cubicBezTo>
                  <a:cubicBezTo>
                    <a:pt x="28" y="24"/>
                    <a:pt x="28" y="24"/>
                    <a:pt x="28" y="24"/>
                  </a:cubicBezTo>
                  <a:cubicBezTo>
                    <a:pt x="28" y="24"/>
                    <a:pt x="27" y="24"/>
                    <a:pt x="27" y="24"/>
                  </a:cubicBezTo>
                  <a:cubicBezTo>
                    <a:pt x="27" y="24"/>
                    <a:pt x="27" y="24"/>
                    <a:pt x="27" y="24"/>
                  </a:cubicBezTo>
                  <a:cubicBezTo>
                    <a:pt x="27" y="24"/>
                    <a:pt x="27" y="24"/>
                    <a:pt x="27" y="24"/>
                  </a:cubicBezTo>
                  <a:cubicBezTo>
                    <a:pt x="27" y="24"/>
                    <a:pt x="27" y="24"/>
                    <a:pt x="27" y="24"/>
                  </a:cubicBezTo>
                  <a:cubicBezTo>
                    <a:pt x="25" y="24"/>
                    <a:pt x="25" y="24"/>
                    <a:pt x="25" y="24"/>
                  </a:cubicBezTo>
                  <a:cubicBezTo>
                    <a:pt x="25" y="24"/>
                    <a:pt x="25" y="24"/>
                    <a:pt x="25" y="24"/>
                  </a:cubicBezTo>
                  <a:cubicBezTo>
                    <a:pt x="25" y="24"/>
                    <a:pt x="25" y="24"/>
                    <a:pt x="25" y="24"/>
                  </a:cubicBezTo>
                  <a:cubicBezTo>
                    <a:pt x="24" y="24"/>
                    <a:pt x="24" y="24"/>
                    <a:pt x="24" y="24"/>
                  </a:cubicBezTo>
                  <a:cubicBezTo>
                    <a:pt x="24" y="24"/>
                    <a:pt x="24" y="24"/>
                    <a:pt x="24" y="24"/>
                  </a:cubicBezTo>
                  <a:cubicBezTo>
                    <a:pt x="23" y="24"/>
                    <a:pt x="23" y="24"/>
                    <a:pt x="23" y="24"/>
                  </a:cubicBezTo>
                  <a:cubicBezTo>
                    <a:pt x="23" y="24"/>
                    <a:pt x="23" y="24"/>
                    <a:pt x="23" y="24"/>
                  </a:cubicBezTo>
                  <a:cubicBezTo>
                    <a:pt x="22" y="24"/>
                    <a:pt x="22" y="24"/>
                    <a:pt x="22" y="24"/>
                  </a:cubicBezTo>
                  <a:cubicBezTo>
                    <a:pt x="22" y="24"/>
                    <a:pt x="22" y="24"/>
                    <a:pt x="22" y="24"/>
                  </a:cubicBezTo>
                  <a:cubicBezTo>
                    <a:pt x="22" y="24"/>
                    <a:pt x="22" y="24"/>
                    <a:pt x="22" y="24"/>
                  </a:cubicBezTo>
                  <a:cubicBezTo>
                    <a:pt x="22" y="24"/>
                    <a:pt x="22" y="24"/>
                    <a:pt x="22" y="24"/>
                  </a:cubicBezTo>
                  <a:cubicBezTo>
                    <a:pt x="22" y="24"/>
                    <a:pt x="22" y="24"/>
                    <a:pt x="22" y="24"/>
                  </a:cubicBezTo>
                  <a:cubicBezTo>
                    <a:pt x="21" y="24"/>
                    <a:pt x="21" y="24"/>
                    <a:pt x="21" y="24"/>
                  </a:cubicBezTo>
                  <a:cubicBezTo>
                    <a:pt x="21" y="24"/>
                    <a:pt x="21" y="24"/>
                    <a:pt x="21" y="24"/>
                  </a:cubicBezTo>
                  <a:cubicBezTo>
                    <a:pt x="20" y="25"/>
                    <a:pt x="20" y="25"/>
                    <a:pt x="20"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8" y="25"/>
                  </a:cubicBezTo>
                  <a:cubicBezTo>
                    <a:pt x="18" y="25"/>
                    <a:pt x="18" y="25"/>
                    <a:pt x="18" y="25"/>
                  </a:cubicBezTo>
                  <a:cubicBezTo>
                    <a:pt x="18" y="25"/>
                    <a:pt x="18" y="25"/>
                    <a:pt x="18" y="25"/>
                  </a:cubicBezTo>
                  <a:cubicBezTo>
                    <a:pt x="18" y="25"/>
                    <a:pt x="18" y="25"/>
                    <a:pt x="18" y="25"/>
                  </a:cubicBezTo>
                  <a:cubicBezTo>
                    <a:pt x="17" y="24"/>
                    <a:pt x="17" y="24"/>
                    <a:pt x="17" y="24"/>
                  </a:cubicBezTo>
                  <a:cubicBezTo>
                    <a:pt x="17" y="24"/>
                    <a:pt x="17" y="24"/>
                    <a:pt x="17" y="24"/>
                  </a:cubicBezTo>
                  <a:cubicBezTo>
                    <a:pt x="17" y="24"/>
                    <a:pt x="17" y="24"/>
                    <a:pt x="17" y="24"/>
                  </a:cubicBezTo>
                  <a:cubicBezTo>
                    <a:pt x="17" y="24"/>
                    <a:pt x="17" y="24"/>
                    <a:pt x="17" y="24"/>
                  </a:cubicBezTo>
                  <a:cubicBezTo>
                    <a:pt x="16" y="24"/>
                    <a:pt x="16" y="24"/>
                    <a:pt x="16" y="24"/>
                  </a:cubicBezTo>
                  <a:cubicBezTo>
                    <a:pt x="16" y="24"/>
                    <a:pt x="16" y="24"/>
                    <a:pt x="16" y="24"/>
                  </a:cubicBezTo>
                  <a:cubicBezTo>
                    <a:pt x="15" y="24"/>
                    <a:pt x="15" y="24"/>
                    <a:pt x="15" y="24"/>
                  </a:cubicBezTo>
                  <a:cubicBezTo>
                    <a:pt x="15" y="24"/>
                    <a:pt x="15" y="24"/>
                    <a:pt x="15" y="24"/>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2" y="24"/>
                    <a:pt x="12" y="24"/>
                    <a:pt x="12" y="24"/>
                  </a:cubicBezTo>
                  <a:cubicBezTo>
                    <a:pt x="12" y="24"/>
                    <a:pt x="12" y="24"/>
                    <a:pt x="12" y="24"/>
                  </a:cubicBezTo>
                  <a:cubicBezTo>
                    <a:pt x="12" y="24"/>
                    <a:pt x="12" y="24"/>
                    <a:pt x="12" y="24"/>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7"/>
                    <a:pt x="11" y="27"/>
                    <a:pt x="11" y="27"/>
                  </a:cubicBezTo>
                  <a:cubicBezTo>
                    <a:pt x="11" y="27"/>
                    <a:pt x="11" y="27"/>
                    <a:pt x="11" y="27"/>
                  </a:cubicBezTo>
                  <a:cubicBezTo>
                    <a:pt x="11" y="27"/>
                    <a:pt x="11" y="27"/>
                    <a:pt x="11" y="27"/>
                  </a:cubicBezTo>
                  <a:cubicBezTo>
                    <a:pt x="10" y="27"/>
                    <a:pt x="10" y="27"/>
                    <a:pt x="10" y="27"/>
                  </a:cubicBezTo>
                  <a:cubicBezTo>
                    <a:pt x="10" y="27"/>
                    <a:pt x="10" y="27"/>
                    <a:pt x="10" y="27"/>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2" y="31"/>
                    <a:pt x="12" y="31"/>
                    <a:pt x="12" y="31"/>
                  </a:cubicBezTo>
                  <a:cubicBezTo>
                    <a:pt x="12" y="31"/>
                    <a:pt x="12" y="31"/>
                    <a:pt x="12" y="31"/>
                  </a:cubicBezTo>
                  <a:cubicBezTo>
                    <a:pt x="12" y="31"/>
                    <a:pt x="12" y="31"/>
                    <a:pt x="12" y="31"/>
                  </a:cubicBezTo>
                  <a:cubicBezTo>
                    <a:pt x="12" y="31"/>
                    <a:pt x="12" y="31"/>
                    <a:pt x="12" y="31"/>
                  </a:cubicBezTo>
                  <a:cubicBezTo>
                    <a:pt x="13" y="32"/>
                    <a:pt x="13" y="32"/>
                    <a:pt x="13" y="32"/>
                  </a:cubicBezTo>
                  <a:cubicBezTo>
                    <a:pt x="13" y="32"/>
                    <a:pt x="13" y="32"/>
                    <a:pt x="13" y="32"/>
                  </a:cubicBezTo>
                  <a:cubicBezTo>
                    <a:pt x="13" y="32"/>
                    <a:pt x="13" y="32"/>
                    <a:pt x="13" y="32"/>
                  </a:cubicBezTo>
                  <a:cubicBezTo>
                    <a:pt x="14" y="32"/>
                    <a:pt x="14" y="32"/>
                    <a:pt x="14" y="32"/>
                  </a:cubicBezTo>
                  <a:cubicBezTo>
                    <a:pt x="14" y="32"/>
                    <a:pt x="14" y="32"/>
                    <a:pt x="14" y="32"/>
                  </a:cubicBezTo>
                  <a:cubicBezTo>
                    <a:pt x="14" y="32"/>
                    <a:pt x="14" y="32"/>
                    <a:pt x="14" y="32"/>
                  </a:cubicBezTo>
                  <a:cubicBezTo>
                    <a:pt x="14" y="32"/>
                    <a:pt x="14" y="32"/>
                    <a:pt x="14"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6" y="32"/>
                    <a:pt x="16" y="32"/>
                    <a:pt x="16" y="32"/>
                  </a:cubicBezTo>
                  <a:cubicBezTo>
                    <a:pt x="16" y="32"/>
                    <a:pt x="16" y="32"/>
                    <a:pt x="16" y="32"/>
                  </a:cubicBezTo>
                  <a:cubicBezTo>
                    <a:pt x="16" y="32"/>
                    <a:pt x="16" y="32"/>
                    <a:pt x="16" y="32"/>
                  </a:cubicBezTo>
                  <a:cubicBezTo>
                    <a:pt x="17" y="32"/>
                    <a:pt x="17" y="32"/>
                    <a:pt x="17" y="32"/>
                  </a:cubicBezTo>
                  <a:cubicBezTo>
                    <a:pt x="17" y="32"/>
                    <a:pt x="17" y="32"/>
                    <a:pt x="17" y="32"/>
                  </a:cubicBezTo>
                  <a:cubicBezTo>
                    <a:pt x="17" y="32"/>
                    <a:pt x="17" y="32"/>
                    <a:pt x="17" y="32"/>
                  </a:cubicBezTo>
                  <a:cubicBezTo>
                    <a:pt x="17" y="32"/>
                    <a:pt x="17" y="32"/>
                    <a:pt x="17" y="32"/>
                  </a:cubicBezTo>
                  <a:cubicBezTo>
                    <a:pt x="17" y="32"/>
                    <a:pt x="17" y="32"/>
                    <a:pt x="17" y="32"/>
                  </a:cubicBezTo>
                  <a:cubicBezTo>
                    <a:pt x="18" y="32"/>
                    <a:pt x="18" y="32"/>
                    <a:pt x="18" y="32"/>
                  </a:cubicBezTo>
                  <a:cubicBezTo>
                    <a:pt x="18" y="32"/>
                    <a:pt x="18" y="32"/>
                    <a:pt x="18" y="32"/>
                  </a:cubicBezTo>
                  <a:cubicBezTo>
                    <a:pt x="18" y="32"/>
                    <a:pt x="18" y="32"/>
                    <a:pt x="18" y="32"/>
                  </a:cubicBezTo>
                  <a:cubicBezTo>
                    <a:pt x="18" y="32"/>
                    <a:pt x="19" y="32"/>
                    <a:pt x="19" y="32"/>
                  </a:cubicBezTo>
                  <a:cubicBezTo>
                    <a:pt x="19" y="32"/>
                    <a:pt x="19" y="32"/>
                    <a:pt x="19" y="32"/>
                  </a:cubicBezTo>
                  <a:cubicBezTo>
                    <a:pt x="20" y="32"/>
                    <a:pt x="20" y="32"/>
                    <a:pt x="20" y="32"/>
                  </a:cubicBezTo>
                  <a:cubicBezTo>
                    <a:pt x="20" y="32"/>
                    <a:pt x="20" y="32"/>
                    <a:pt x="20" y="32"/>
                  </a:cubicBezTo>
                  <a:cubicBezTo>
                    <a:pt x="20" y="32"/>
                    <a:pt x="20" y="32"/>
                    <a:pt x="20" y="32"/>
                  </a:cubicBezTo>
                  <a:cubicBezTo>
                    <a:pt x="20" y="32"/>
                    <a:pt x="21" y="32"/>
                    <a:pt x="21" y="32"/>
                  </a:cubicBezTo>
                  <a:cubicBezTo>
                    <a:pt x="21" y="32"/>
                    <a:pt x="21" y="32"/>
                    <a:pt x="21" y="32"/>
                  </a:cubicBezTo>
                  <a:cubicBezTo>
                    <a:pt x="21" y="32"/>
                    <a:pt x="22" y="32"/>
                    <a:pt x="22" y="32"/>
                  </a:cubicBezTo>
                  <a:cubicBezTo>
                    <a:pt x="22" y="32"/>
                    <a:pt x="22" y="32"/>
                    <a:pt x="22" y="32"/>
                  </a:cubicBezTo>
                  <a:cubicBezTo>
                    <a:pt x="22" y="32"/>
                    <a:pt x="22" y="32"/>
                    <a:pt x="22" y="32"/>
                  </a:cubicBezTo>
                  <a:cubicBezTo>
                    <a:pt x="23" y="32"/>
                    <a:pt x="23" y="32"/>
                    <a:pt x="23" y="32"/>
                  </a:cubicBezTo>
                  <a:cubicBezTo>
                    <a:pt x="23" y="32"/>
                    <a:pt x="23" y="32"/>
                    <a:pt x="23" y="32"/>
                  </a:cubicBezTo>
                  <a:cubicBezTo>
                    <a:pt x="24" y="32"/>
                    <a:pt x="24" y="32"/>
                    <a:pt x="24" y="32"/>
                  </a:cubicBezTo>
                  <a:cubicBezTo>
                    <a:pt x="24" y="32"/>
                    <a:pt x="24" y="32"/>
                    <a:pt x="24" y="32"/>
                  </a:cubicBezTo>
                  <a:cubicBezTo>
                    <a:pt x="24" y="32"/>
                    <a:pt x="24" y="32"/>
                    <a:pt x="24" y="32"/>
                  </a:cubicBezTo>
                  <a:cubicBezTo>
                    <a:pt x="24" y="32"/>
                    <a:pt x="25" y="32"/>
                    <a:pt x="25" y="32"/>
                  </a:cubicBezTo>
                  <a:cubicBezTo>
                    <a:pt x="25" y="32"/>
                    <a:pt x="25" y="32"/>
                    <a:pt x="26" y="32"/>
                  </a:cubicBezTo>
                  <a:cubicBezTo>
                    <a:pt x="26" y="33"/>
                    <a:pt x="26" y="33"/>
                    <a:pt x="26" y="33"/>
                  </a:cubicBezTo>
                  <a:cubicBezTo>
                    <a:pt x="26" y="33"/>
                    <a:pt x="26" y="33"/>
                    <a:pt x="26" y="33"/>
                  </a:cubicBezTo>
                  <a:cubicBezTo>
                    <a:pt x="26" y="33"/>
                    <a:pt x="26" y="33"/>
                    <a:pt x="26" y="33"/>
                  </a:cubicBezTo>
                  <a:cubicBezTo>
                    <a:pt x="26" y="33"/>
                    <a:pt x="26" y="33"/>
                    <a:pt x="26" y="33"/>
                  </a:cubicBezTo>
                  <a:cubicBezTo>
                    <a:pt x="26" y="34"/>
                    <a:pt x="26" y="34"/>
                    <a:pt x="26" y="34"/>
                  </a:cubicBezTo>
                  <a:cubicBezTo>
                    <a:pt x="26" y="34"/>
                    <a:pt x="26" y="34"/>
                    <a:pt x="26" y="34"/>
                  </a:cubicBezTo>
                  <a:cubicBezTo>
                    <a:pt x="26" y="34"/>
                    <a:pt x="26" y="34"/>
                    <a:pt x="26" y="34"/>
                  </a:cubicBezTo>
                  <a:cubicBezTo>
                    <a:pt x="26" y="35"/>
                    <a:pt x="26" y="35"/>
                    <a:pt x="26" y="35"/>
                  </a:cubicBezTo>
                  <a:cubicBezTo>
                    <a:pt x="26" y="35"/>
                    <a:pt x="26" y="35"/>
                    <a:pt x="26" y="35"/>
                  </a:cubicBezTo>
                  <a:cubicBezTo>
                    <a:pt x="26" y="35"/>
                    <a:pt x="26" y="35"/>
                    <a:pt x="26" y="35"/>
                  </a:cubicBezTo>
                  <a:cubicBezTo>
                    <a:pt x="26" y="35"/>
                    <a:pt x="26" y="35"/>
                    <a:pt x="26" y="35"/>
                  </a:cubicBezTo>
                  <a:cubicBezTo>
                    <a:pt x="25" y="35"/>
                    <a:pt x="25" y="36"/>
                    <a:pt x="25" y="36"/>
                  </a:cubicBezTo>
                  <a:cubicBezTo>
                    <a:pt x="25" y="36"/>
                    <a:pt x="25" y="36"/>
                    <a:pt x="25" y="36"/>
                  </a:cubicBezTo>
                  <a:cubicBezTo>
                    <a:pt x="25" y="36"/>
                    <a:pt x="25" y="36"/>
                    <a:pt x="24" y="37"/>
                  </a:cubicBezTo>
                  <a:cubicBezTo>
                    <a:pt x="24" y="37"/>
                    <a:pt x="24" y="37"/>
                    <a:pt x="24" y="37"/>
                  </a:cubicBezTo>
                  <a:cubicBezTo>
                    <a:pt x="23" y="38"/>
                    <a:pt x="23" y="38"/>
                    <a:pt x="23" y="39"/>
                  </a:cubicBezTo>
                  <a:cubicBezTo>
                    <a:pt x="22" y="39"/>
                    <a:pt x="21" y="40"/>
                    <a:pt x="20" y="41"/>
                  </a:cubicBezTo>
                  <a:cubicBezTo>
                    <a:pt x="20" y="41"/>
                    <a:pt x="20" y="41"/>
                    <a:pt x="20" y="41"/>
                  </a:cubicBezTo>
                  <a:cubicBezTo>
                    <a:pt x="20" y="41"/>
                    <a:pt x="20" y="41"/>
                    <a:pt x="20" y="41"/>
                  </a:cubicBezTo>
                  <a:cubicBezTo>
                    <a:pt x="20" y="41"/>
                    <a:pt x="20" y="41"/>
                    <a:pt x="20" y="41"/>
                  </a:cubicBezTo>
                  <a:cubicBezTo>
                    <a:pt x="20" y="42"/>
                    <a:pt x="20" y="42"/>
                    <a:pt x="20" y="42"/>
                  </a:cubicBezTo>
                  <a:cubicBezTo>
                    <a:pt x="20" y="42"/>
                    <a:pt x="20" y="42"/>
                    <a:pt x="20" y="42"/>
                  </a:cubicBezTo>
                  <a:cubicBezTo>
                    <a:pt x="20" y="42"/>
                    <a:pt x="20" y="42"/>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3"/>
                  </a:cubicBezTo>
                  <a:cubicBezTo>
                    <a:pt x="19" y="43"/>
                    <a:pt x="19" y="43"/>
                    <a:pt x="19" y="43"/>
                  </a:cubicBezTo>
                  <a:cubicBezTo>
                    <a:pt x="18" y="43"/>
                    <a:pt x="18" y="43"/>
                    <a:pt x="18" y="43"/>
                  </a:cubicBezTo>
                  <a:cubicBezTo>
                    <a:pt x="18" y="44"/>
                    <a:pt x="18" y="44"/>
                    <a:pt x="18"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6" y="45"/>
                  </a:cubicBezTo>
                  <a:cubicBezTo>
                    <a:pt x="16" y="45"/>
                    <a:pt x="16" y="45"/>
                    <a:pt x="16" y="45"/>
                  </a:cubicBezTo>
                  <a:cubicBezTo>
                    <a:pt x="16" y="45"/>
                    <a:pt x="15" y="46"/>
                    <a:pt x="15" y="46"/>
                  </a:cubicBezTo>
                  <a:cubicBezTo>
                    <a:pt x="15" y="47"/>
                    <a:pt x="14" y="47"/>
                    <a:pt x="14" y="48"/>
                  </a:cubicBezTo>
                  <a:cubicBezTo>
                    <a:pt x="14" y="48"/>
                    <a:pt x="14" y="48"/>
                    <a:pt x="14" y="48"/>
                  </a:cubicBezTo>
                  <a:cubicBezTo>
                    <a:pt x="13" y="48"/>
                    <a:pt x="12" y="49"/>
                    <a:pt x="11" y="50"/>
                  </a:cubicBezTo>
                  <a:cubicBezTo>
                    <a:pt x="10" y="50"/>
                    <a:pt x="10" y="50"/>
                    <a:pt x="10" y="50"/>
                  </a:cubicBezTo>
                  <a:cubicBezTo>
                    <a:pt x="10" y="50"/>
                    <a:pt x="10" y="50"/>
                    <a:pt x="10" y="50"/>
                  </a:cubicBezTo>
                  <a:cubicBezTo>
                    <a:pt x="10" y="50"/>
                    <a:pt x="10" y="50"/>
                    <a:pt x="10" y="50"/>
                  </a:cubicBezTo>
                  <a:cubicBezTo>
                    <a:pt x="10" y="50"/>
                    <a:pt x="10" y="50"/>
                    <a:pt x="10" y="50"/>
                  </a:cubicBezTo>
                  <a:cubicBezTo>
                    <a:pt x="10" y="50"/>
                    <a:pt x="10" y="51"/>
                    <a:pt x="10" y="51"/>
                  </a:cubicBezTo>
                  <a:cubicBezTo>
                    <a:pt x="10" y="51"/>
                    <a:pt x="10" y="51"/>
                    <a:pt x="10"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8" y="51"/>
                    <a:pt x="8" y="51"/>
                    <a:pt x="8" y="51"/>
                  </a:cubicBezTo>
                  <a:cubicBezTo>
                    <a:pt x="8" y="52"/>
                    <a:pt x="7" y="52"/>
                    <a:pt x="6" y="53"/>
                  </a:cubicBezTo>
                  <a:cubicBezTo>
                    <a:pt x="5" y="53"/>
                    <a:pt x="4" y="54"/>
                    <a:pt x="4" y="54"/>
                  </a:cubicBezTo>
                  <a:cubicBezTo>
                    <a:pt x="4" y="54"/>
                    <a:pt x="4" y="54"/>
                    <a:pt x="4" y="54"/>
                  </a:cubicBezTo>
                  <a:cubicBezTo>
                    <a:pt x="3" y="54"/>
                    <a:pt x="3" y="54"/>
                    <a:pt x="3" y="54"/>
                  </a:cubicBezTo>
                  <a:cubicBezTo>
                    <a:pt x="3" y="54"/>
                    <a:pt x="3" y="54"/>
                    <a:pt x="3" y="54"/>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56"/>
                    <a:pt x="1" y="56"/>
                    <a:pt x="1" y="56"/>
                  </a:cubicBezTo>
                  <a:cubicBezTo>
                    <a:pt x="1" y="56"/>
                    <a:pt x="1" y="56"/>
                    <a:pt x="1" y="56"/>
                  </a:cubicBezTo>
                  <a:cubicBezTo>
                    <a:pt x="1" y="56"/>
                    <a:pt x="1" y="56"/>
                    <a:pt x="1" y="56"/>
                  </a:cubicBezTo>
                  <a:cubicBezTo>
                    <a:pt x="0" y="56"/>
                    <a:pt x="0" y="56"/>
                    <a:pt x="0" y="56"/>
                  </a:cubicBezTo>
                  <a:cubicBezTo>
                    <a:pt x="1" y="57"/>
                    <a:pt x="1" y="57"/>
                    <a:pt x="1" y="57"/>
                  </a:cubicBezTo>
                  <a:cubicBezTo>
                    <a:pt x="1" y="57"/>
                    <a:pt x="1" y="57"/>
                    <a:pt x="1" y="5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6" name="Freeform 46"/>
            <p:cNvSpPr/>
            <p:nvPr/>
          </p:nvSpPr>
          <p:spPr bwMode="auto">
            <a:xfrm>
              <a:off x="2047940" y="5214160"/>
              <a:ext cx="75898" cy="56752"/>
            </a:xfrm>
            <a:custGeom>
              <a:avLst/>
              <a:gdLst>
                <a:gd name="T0" fmla="*/ 1 w 47"/>
                <a:gd name="T1" fmla="*/ 9 h 35"/>
                <a:gd name="T2" fmla="*/ 2 w 47"/>
                <a:gd name="T3" fmla="*/ 10 h 35"/>
                <a:gd name="T4" fmla="*/ 3 w 47"/>
                <a:gd name="T5" fmla="*/ 10 h 35"/>
                <a:gd name="T6" fmla="*/ 4 w 47"/>
                <a:gd name="T7" fmla="*/ 10 h 35"/>
                <a:gd name="T8" fmla="*/ 8 w 47"/>
                <a:gd name="T9" fmla="*/ 8 h 35"/>
                <a:gd name="T10" fmla="*/ 12 w 47"/>
                <a:gd name="T11" fmla="*/ 8 h 35"/>
                <a:gd name="T12" fmla="*/ 16 w 47"/>
                <a:gd name="T13" fmla="*/ 10 h 35"/>
                <a:gd name="T14" fmla="*/ 19 w 47"/>
                <a:gd name="T15" fmla="*/ 13 h 35"/>
                <a:gd name="T16" fmla="*/ 22 w 47"/>
                <a:gd name="T17" fmla="*/ 14 h 35"/>
                <a:gd name="T18" fmla="*/ 22 w 47"/>
                <a:gd name="T19" fmla="*/ 14 h 35"/>
                <a:gd name="T20" fmla="*/ 24 w 47"/>
                <a:gd name="T21" fmla="*/ 15 h 35"/>
                <a:gd name="T22" fmla="*/ 24 w 47"/>
                <a:gd name="T23" fmla="*/ 15 h 35"/>
                <a:gd name="T24" fmla="*/ 25 w 47"/>
                <a:gd name="T25" fmla="*/ 15 h 35"/>
                <a:gd name="T26" fmla="*/ 27 w 47"/>
                <a:gd name="T27" fmla="*/ 16 h 35"/>
                <a:gd name="T28" fmla="*/ 28 w 47"/>
                <a:gd name="T29" fmla="*/ 17 h 35"/>
                <a:gd name="T30" fmla="*/ 31 w 47"/>
                <a:gd name="T31" fmla="*/ 18 h 35"/>
                <a:gd name="T32" fmla="*/ 34 w 47"/>
                <a:gd name="T33" fmla="*/ 20 h 35"/>
                <a:gd name="T34" fmla="*/ 36 w 47"/>
                <a:gd name="T35" fmla="*/ 22 h 35"/>
                <a:gd name="T36" fmla="*/ 39 w 47"/>
                <a:gd name="T37" fmla="*/ 24 h 35"/>
                <a:gd name="T38" fmla="*/ 41 w 47"/>
                <a:gd name="T39" fmla="*/ 26 h 35"/>
                <a:gd name="T40" fmla="*/ 40 w 47"/>
                <a:gd name="T41" fmla="*/ 28 h 35"/>
                <a:gd name="T42" fmla="*/ 37 w 47"/>
                <a:gd name="T43" fmla="*/ 30 h 35"/>
                <a:gd name="T44" fmla="*/ 42 w 47"/>
                <a:gd name="T45" fmla="*/ 34 h 35"/>
                <a:gd name="T46" fmla="*/ 43 w 47"/>
                <a:gd name="T47" fmla="*/ 35 h 35"/>
                <a:gd name="T48" fmla="*/ 45 w 47"/>
                <a:gd name="T49" fmla="*/ 34 h 35"/>
                <a:gd name="T50" fmla="*/ 46 w 47"/>
                <a:gd name="T51" fmla="*/ 33 h 35"/>
                <a:gd name="T52" fmla="*/ 47 w 47"/>
                <a:gd name="T53" fmla="*/ 32 h 35"/>
                <a:gd name="T54" fmla="*/ 47 w 47"/>
                <a:gd name="T55" fmla="*/ 30 h 35"/>
                <a:gd name="T56" fmla="*/ 47 w 47"/>
                <a:gd name="T57" fmla="*/ 29 h 35"/>
                <a:gd name="T58" fmla="*/ 47 w 47"/>
                <a:gd name="T59" fmla="*/ 28 h 35"/>
                <a:gd name="T60" fmla="*/ 46 w 47"/>
                <a:gd name="T61" fmla="*/ 26 h 35"/>
                <a:gd name="T62" fmla="*/ 43 w 47"/>
                <a:gd name="T63" fmla="*/ 22 h 35"/>
                <a:gd name="T64" fmla="*/ 40 w 47"/>
                <a:gd name="T65" fmla="*/ 19 h 35"/>
                <a:gd name="T66" fmla="*/ 39 w 47"/>
                <a:gd name="T67" fmla="*/ 17 h 35"/>
                <a:gd name="T68" fmla="*/ 34 w 47"/>
                <a:gd name="T69" fmla="*/ 15 h 35"/>
                <a:gd name="T70" fmla="*/ 33 w 47"/>
                <a:gd name="T71" fmla="*/ 13 h 35"/>
                <a:gd name="T72" fmla="*/ 32 w 47"/>
                <a:gd name="T73" fmla="*/ 13 h 35"/>
                <a:gd name="T74" fmla="*/ 31 w 47"/>
                <a:gd name="T75" fmla="*/ 13 h 35"/>
                <a:gd name="T76" fmla="*/ 29 w 47"/>
                <a:gd name="T77" fmla="*/ 12 h 35"/>
                <a:gd name="T78" fmla="*/ 27 w 47"/>
                <a:gd name="T79" fmla="*/ 11 h 35"/>
                <a:gd name="T80" fmla="*/ 26 w 47"/>
                <a:gd name="T81" fmla="*/ 11 h 35"/>
                <a:gd name="T82" fmla="*/ 25 w 47"/>
                <a:gd name="T83" fmla="*/ 10 h 35"/>
                <a:gd name="T84" fmla="*/ 22 w 47"/>
                <a:gd name="T85" fmla="*/ 8 h 35"/>
                <a:gd name="T86" fmla="*/ 19 w 47"/>
                <a:gd name="T87" fmla="*/ 8 h 35"/>
                <a:gd name="T88" fmla="*/ 17 w 47"/>
                <a:gd name="T89" fmla="*/ 6 h 35"/>
                <a:gd name="T90" fmla="*/ 17 w 47"/>
                <a:gd name="T91" fmla="*/ 4 h 35"/>
                <a:gd name="T92" fmla="*/ 18 w 47"/>
                <a:gd name="T93" fmla="*/ 3 h 35"/>
                <a:gd name="T94" fmla="*/ 18 w 47"/>
                <a:gd name="T95" fmla="*/ 2 h 35"/>
                <a:gd name="T96" fmla="*/ 17 w 47"/>
                <a:gd name="T97" fmla="*/ 1 h 35"/>
                <a:gd name="T98" fmla="*/ 15 w 47"/>
                <a:gd name="T99" fmla="*/ 0 h 35"/>
                <a:gd name="T100" fmla="*/ 12 w 47"/>
                <a:gd name="T101" fmla="*/ 1 h 35"/>
                <a:gd name="T102" fmla="*/ 10 w 47"/>
                <a:gd name="T103" fmla="*/ 2 h 35"/>
                <a:gd name="T104" fmla="*/ 8 w 47"/>
                <a:gd name="T105" fmla="*/ 2 h 35"/>
                <a:gd name="T106" fmla="*/ 8 w 47"/>
                <a:gd name="T107" fmla="*/ 2 h 35"/>
                <a:gd name="T108" fmla="*/ 4 w 47"/>
                <a:gd name="T109" fmla="*/ 3 h 35"/>
                <a:gd name="T110" fmla="*/ 1 w 47"/>
                <a:gd name="T111" fmla="*/ 5 h 35"/>
                <a:gd name="T112" fmla="*/ 1 w 47"/>
                <a:gd name="T113" fmla="*/ 5 h 35"/>
                <a:gd name="T114" fmla="*/ 1 w 47"/>
                <a:gd name="T115" fmla="*/ 6 h 35"/>
                <a:gd name="T116" fmla="*/ 1 w 47"/>
                <a:gd name="T117" fmla="*/ 6 h 35"/>
                <a:gd name="T118" fmla="*/ 0 w 47"/>
                <a:gd name="T1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35">
                  <a:moveTo>
                    <a:pt x="1" y="8"/>
                  </a:moveTo>
                  <a:cubicBezTo>
                    <a:pt x="1" y="8"/>
                    <a:pt x="1" y="8"/>
                    <a:pt x="1" y="8"/>
                  </a:cubicBezTo>
                  <a:cubicBezTo>
                    <a:pt x="1" y="8"/>
                    <a:pt x="1" y="8"/>
                    <a:pt x="1" y="8"/>
                  </a:cubicBezTo>
                  <a:cubicBezTo>
                    <a:pt x="1" y="8"/>
                    <a:pt x="1" y="8"/>
                    <a:pt x="1" y="8"/>
                  </a:cubicBezTo>
                  <a:cubicBezTo>
                    <a:pt x="1" y="8"/>
                    <a:pt x="1" y="9"/>
                    <a:pt x="1" y="9"/>
                  </a:cubicBezTo>
                  <a:cubicBezTo>
                    <a:pt x="1" y="9"/>
                    <a:pt x="1" y="9"/>
                    <a:pt x="1" y="9"/>
                  </a:cubicBezTo>
                  <a:cubicBezTo>
                    <a:pt x="1" y="9"/>
                    <a:pt x="1" y="9"/>
                    <a:pt x="1" y="9"/>
                  </a:cubicBezTo>
                  <a:cubicBezTo>
                    <a:pt x="1" y="9"/>
                    <a:pt x="1" y="9"/>
                    <a:pt x="1" y="9"/>
                  </a:cubicBezTo>
                  <a:cubicBezTo>
                    <a:pt x="1" y="9"/>
                    <a:pt x="1" y="9"/>
                    <a:pt x="1" y="9"/>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5" y="9"/>
                    <a:pt x="5" y="9"/>
                    <a:pt x="5" y="9"/>
                  </a:cubicBezTo>
                  <a:cubicBezTo>
                    <a:pt x="5" y="9"/>
                    <a:pt x="6" y="9"/>
                    <a:pt x="6" y="9"/>
                  </a:cubicBezTo>
                  <a:cubicBezTo>
                    <a:pt x="7" y="8"/>
                    <a:pt x="7" y="8"/>
                    <a:pt x="7" y="8"/>
                  </a:cubicBezTo>
                  <a:cubicBezTo>
                    <a:pt x="8" y="8"/>
                    <a:pt x="8" y="8"/>
                    <a:pt x="8" y="8"/>
                  </a:cubicBezTo>
                  <a:cubicBezTo>
                    <a:pt x="8" y="8"/>
                    <a:pt x="8" y="8"/>
                    <a:pt x="8" y="8"/>
                  </a:cubicBezTo>
                  <a:cubicBezTo>
                    <a:pt x="9" y="8"/>
                    <a:pt x="9" y="8"/>
                    <a:pt x="9" y="8"/>
                  </a:cubicBezTo>
                  <a:cubicBezTo>
                    <a:pt x="10" y="7"/>
                    <a:pt x="10" y="7"/>
                    <a:pt x="10" y="7"/>
                  </a:cubicBezTo>
                  <a:cubicBezTo>
                    <a:pt x="11" y="7"/>
                    <a:pt x="11" y="7"/>
                    <a:pt x="11" y="7"/>
                  </a:cubicBezTo>
                  <a:cubicBezTo>
                    <a:pt x="11" y="7"/>
                    <a:pt x="11" y="7"/>
                    <a:pt x="11" y="7"/>
                  </a:cubicBezTo>
                  <a:cubicBezTo>
                    <a:pt x="11" y="7"/>
                    <a:pt x="12" y="8"/>
                    <a:pt x="12" y="8"/>
                  </a:cubicBezTo>
                  <a:cubicBezTo>
                    <a:pt x="12" y="8"/>
                    <a:pt x="12" y="8"/>
                    <a:pt x="12" y="8"/>
                  </a:cubicBezTo>
                  <a:cubicBezTo>
                    <a:pt x="13" y="7"/>
                    <a:pt x="13" y="7"/>
                    <a:pt x="13" y="7"/>
                  </a:cubicBezTo>
                  <a:cubicBezTo>
                    <a:pt x="13" y="7"/>
                    <a:pt x="13" y="7"/>
                    <a:pt x="13" y="7"/>
                  </a:cubicBezTo>
                  <a:cubicBezTo>
                    <a:pt x="15" y="10"/>
                    <a:pt x="15" y="10"/>
                    <a:pt x="15" y="10"/>
                  </a:cubicBezTo>
                  <a:cubicBezTo>
                    <a:pt x="15" y="10"/>
                    <a:pt x="15" y="10"/>
                    <a:pt x="15" y="10"/>
                  </a:cubicBezTo>
                  <a:cubicBezTo>
                    <a:pt x="15" y="10"/>
                    <a:pt x="15" y="10"/>
                    <a:pt x="15" y="10"/>
                  </a:cubicBezTo>
                  <a:cubicBezTo>
                    <a:pt x="16" y="10"/>
                    <a:pt x="16" y="10"/>
                    <a:pt x="16" y="10"/>
                  </a:cubicBezTo>
                  <a:cubicBezTo>
                    <a:pt x="16" y="10"/>
                    <a:pt x="16" y="11"/>
                    <a:pt x="17" y="11"/>
                  </a:cubicBezTo>
                  <a:cubicBezTo>
                    <a:pt x="17" y="11"/>
                    <a:pt x="17" y="12"/>
                    <a:pt x="18" y="12"/>
                  </a:cubicBezTo>
                  <a:cubicBezTo>
                    <a:pt x="18" y="12"/>
                    <a:pt x="18" y="12"/>
                    <a:pt x="18" y="12"/>
                  </a:cubicBezTo>
                  <a:cubicBezTo>
                    <a:pt x="18" y="12"/>
                    <a:pt x="18" y="12"/>
                    <a:pt x="18" y="12"/>
                  </a:cubicBezTo>
                  <a:cubicBezTo>
                    <a:pt x="18" y="12"/>
                    <a:pt x="18" y="12"/>
                    <a:pt x="18" y="12"/>
                  </a:cubicBezTo>
                  <a:cubicBezTo>
                    <a:pt x="18" y="12"/>
                    <a:pt x="19" y="13"/>
                    <a:pt x="19" y="13"/>
                  </a:cubicBezTo>
                  <a:cubicBezTo>
                    <a:pt x="19" y="13"/>
                    <a:pt x="19" y="13"/>
                    <a:pt x="19" y="13"/>
                  </a:cubicBezTo>
                  <a:cubicBezTo>
                    <a:pt x="19" y="13"/>
                    <a:pt x="19" y="13"/>
                    <a:pt x="19" y="13"/>
                  </a:cubicBezTo>
                  <a:cubicBezTo>
                    <a:pt x="19" y="13"/>
                    <a:pt x="19" y="13"/>
                    <a:pt x="19" y="13"/>
                  </a:cubicBezTo>
                  <a:cubicBezTo>
                    <a:pt x="19" y="13"/>
                    <a:pt x="20" y="13"/>
                    <a:pt x="20" y="13"/>
                  </a:cubicBezTo>
                  <a:cubicBezTo>
                    <a:pt x="20" y="13"/>
                    <a:pt x="20" y="13"/>
                    <a:pt x="20" y="13"/>
                  </a:cubicBezTo>
                  <a:cubicBezTo>
                    <a:pt x="21" y="14"/>
                    <a:pt x="21"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5" y="15"/>
                    <a:pt x="25" y="15"/>
                    <a:pt x="25" y="15"/>
                  </a:cubicBezTo>
                  <a:cubicBezTo>
                    <a:pt x="25" y="15"/>
                    <a:pt x="25" y="15"/>
                    <a:pt x="25" y="15"/>
                  </a:cubicBezTo>
                  <a:cubicBezTo>
                    <a:pt x="25" y="15"/>
                    <a:pt x="25" y="15"/>
                    <a:pt x="25" y="15"/>
                  </a:cubicBezTo>
                  <a:cubicBezTo>
                    <a:pt x="25" y="15"/>
                    <a:pt x="25" y="15"/>
                    <a:pt x="25" y="15"/>
                  </a:cubicBezTo>
                  <a:cubicBezTo>
                    <a:pt x="25" y="15"/>
                    <a:pt x="26" y="15"/>
                    <a:pt x="26" y="15"/>
                  </a:cubicBezTo>
                  <a:cubicBezTo>
                    <a:pt x="26" y="15"/>
                    <a:pt x="26" y="15"/>
                    <a:pt x="26" y="15"/>
                  </a:cubicBezTo>
                  <a:cubicBezTo>
                    <a:pt x="26" y="16"/>
                    <a:pt x="26" y="16"/>
                    <a:pt x="26"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8" y="17"/>
                    <a:pt x="28" y="17"/>
                    <a:pt x="28" y="17"/>
                  </a:cubicBezTo>
                  <a:cubicBezTo>
                    <a:pt x="28" y="17"/>
                    <a:pt x="28" y="17"/>
                    <a:pt x="28" y="17"/>
                  </a:cubicBezTo>
                  <a:cubicBezTo>
                    <a:pt x="28" y="17"/>
                    <a:pt x="28" y="17"/>
                    <a:pt x="28" y="17"/>
                  </a:cubicBezTo>
                  <a:cubicBezTo>
                    <a:pt x="28" y="17"/>
                    <a:pt x="29" y="17"/>
                    <a:pt x="29" y="17"/>
                  </a:cubicBezTo>
                  <a:cubicBezTo>
                    <a:pt x="29" y="17"/>
                    <a:pt x="29" y="17"/>
                    <a:pt x="29" y="17"/>
                  </a:cubicBezTo>
                  <a:cubicBezTo>
                    <a:pt x="29" y="17"/>
                    <a:pt x="29" y="17"/>
                    <a:pt x="30" y="18"/>
                  </a:cubicBezTo>
                  <a:cubicBezTo>
                    <a:pt x="30" y="18"/>
                    <a:pt x="31" y="18"/>
                    <a:pt x="31" y="18"/>
                  </a:cubicBezTo>
                  <a:cubicBezTo>
                    <a:pt x="31" y="18"/>
                    <a:pt x="31" y="18"/>
                    <a:pt x="31" y="18"/>
                  </a:cubicBezTo>
                  <a:cubicBezTo>
                    <a:pt x="31" y="18"/>
                    <a:pt x="31" y="18"/>
                    <a:pt x="31" y="18"/>
                  </a:cubicBezTo>
                  <a:cubicBezTo>
                    <a:pt x="31" y="19"/>
                    <a:pt x="31" y="19"/>
                    <a:pt x="31" y="19"/>
                  </a:cubicBezTo>
                  <a:cubicBezTo>
                    <a:pt x="32" y="19"/>
                    <a:pt x="32" y="19"/>
                    <a:pt x="32" y="19"/>
                  </a:cubicBezTo>
                  <a:cubicBezTo>
                    <a:pt x="33" y="19"/>
                    <a:pt x="33" y="19"/>
                    <a:pt x="33" y="19"/>
                  </a:cubicBezTo>
                  <a:cubicBezTo>
                    <a:pt x="33" y="20"/>
                    <a:pt x="33" y="20"/>
                    <a:pt x="33" y="20"/>
                  </a:cubicBezTo>
                  <a:cubicBezTo>
                    <a:pt x="34" y="20"/>
                    <a:pt x="34" y="20"/>
                    <a:pt x="34" y="20"/>
                  </a:cubicBezTo>
                  <a:cubicBezTo>
                    <a:pt x="35" y="21"/>
                    <a:pt x="35" y="21"/>
                    <a:pt x="35" y="21"/>
                  </a:cubicBezTo>
                  <a:cubicBezTo>
                    <a:pt x="35" y="21"/>
                    <a:pt x="35" y="21"/>
                    <a:pt x="35" y="21"/>
                  </a:cubicBezTo>
                  <a:cubicBezTo>
                    <a:pt x="36" y="21"/>
                    <a:pt x="36" y="22"/>
                    <a:pt x="36" y="22"/>
                  </a:cubicBezTo>
                  <a:cubicBezTo>
                    <a:pt x="36" y="22"/>
                    <a:pt x="36" y="22"/>
                    <a:pt x="36" y="22"/>
                  </a:cubicBezTo>
                  <a:cubicBezTo>
                    <a:pt x="36" y="22"/>
                    <a:pt x="36" y="22"/>
                    <a:pt x="36" y="22"/>
                  </a:cubicBezTo>
                  <a:cubicBezTo>
                    <a:pt x="36" y="22"/>
                    <a:pt x="36" y="22"/>
                    <a:pt x="36" y="22"/>
                  </a:cubicBezTo>
                  <a:cubicBezTo>
                    <a:pt x="36" y="22"/>
                    <a:pt x="37" y="22"/>
                    <a:pt x="37" y="22"/>
                  </a:cubicBezTo>
                  <a:cubicBezTo>
                    <a:pt x="37" y="23"/>
                    <a:pt x="37" y="23"/>
                    <a:pt x="37" y="23"/>
                  </a:cubicBezTo>
                  <a:cubicBezTo>
                    <a:pt x="37" y="23"/>
                    <a:pt x="37" y="23"/>
                    <a:pt x="37" y="23"/>
                  </a:cubicBezTo>
                  <a:cubicBezTo>
                    <a:pt x="37" y="23"/>
                    <a:pt x="38" y="24"/>
                    <a:pt x="39" y="24"/>
                  </a:cubicBezTo>
                  <a:cubicBezTo>
                    <a:pt x="39" y="24"/>
                    <a:pt x="39" y="24"/>
                    <a:pt x="39" y="24"/>
                  </a:cubicBezTo>
                  <a:cubicBezTo>
                    <a:pt x="39" y="24"/>
                    <a:pt x="39" y="24"/>
                    <a:pt x="39" y="24"/>
                  </a:cubicBezTo>
                  <a:cubicBezTo>
                    <a:pt x="39" y="24"/>
                    <a:pt x="40" y="25"/>
                    <a:pt x="40" y="25"/>
                  </a:cubicBezTo>
                  <a:cubicBezTo>
                    <a:pt x="40" y="25"/>
                    <a:pt x="40" y="25"/>
                    <a:pt x="40" y="25"/>
                  </a:cubicBezTo>
                  <a:cubicBezTo>
                    <a:pt x="40" y="25"/>
                    <a:pt x="40" y="25"/>
                    <a:pt x="40" y="25"/>
                  </a:cubicBezTo>
                  <a:cubicBezTo>
                    <a:pt x="40" y="25"/>
                    <a:pt x="40" y="25"/>
                    <a:pt x="40" y="25"/>
                  </a:cubicBezTo>
                  <a:cubicBezTo>
                    <a:pt x="41" y="25"/>
                    <a:pt x="41" y="25"/>
                    <a:pt x="41" y="25"/>
                  </a:cubicBezTo>
                  <a:cubicBezTo>
                    <a:pt x="41" y="26"/>
                    <a:pt x="41" y="26"/>
                    <a:pt x="41" y="26"/>
                  </a:cubicBezTo>
                  <a:cubicBezTo>
                    <a:pt x="41" y="26"/>
                    <a:pt x="41" y="26"/>
                    <a:pt x="41" y="26"/>
                  </a:cubicBezTo>
                  <a:cubicBezTo>
                    <a:pt x="41" y="26"/>
                    <a:pt x="41" y="26"/>
                    <a:pt x="41" y="26"/>
                  </a:cubicBezTo>
                  <a:cubicBezTo>
                    <a:pt x="41" y="27"/>
                    <a:pt x="41" y="27"/>
                    <a:pt x="41" y="27"/>
                  </a:cubicBezTo>
                  <a:cubicBezTo>
                    <a:pt x="41" y="27"/>
                    <a:pt x="40" y="27"/>
                    <a:pt x="40" y="27"/>
                  </a:cubicBezTo>
                  <a:cubicBezTo>
                    <a:pt x="40" y="28"/>
                    <a:pt x="40" y="28"/>
                    <a:pt x="40" y="28"/>
                  </a:cubicBezTo>
                  <a:cubicBezTo>
                    <a:pt x="40" y="28"/>
                    <a:pt x="40" y="28"/>
                    <a:pt x="40" y="28"/>
                  </a:cubicBezTo>
                  <a:cubicBezTo>
                    <a:pt x="39" y="29"/>
                    <a:pt x="39" y="29"/>
                    <a:pt x="38" y="29"/>
                  </a:cubicBezTo>
                  <a:cubicBezTo>
                    <a:pt x="38" y="29"/>
                    <a:pt x="38" y="29"/>
                    <a:pt x="38" y="29"/>
                  </a:cubicBezTo>
                  <a:cubicBezTo>
                    <a:pt x="38" y="29"/>
                    <a:pt x="38" y="29"/>
                    <a:pt x="38" y="29"/>
                  </a:cubicBezTo>
                  <a:cubicBezTo>
                    <a:pt x="38" y="29"/>
                    <a:pt x="38" y="29"/>
                    <a:pt x="38" y="29"/>
                  </a:cubicBezTo>
                  <a:cubicBezTo>
                    <a:pt x="37" y="30"/>
                    <a:pt x="37" y="30"/>
                    <a:pt x="37" y="30"/>
                  </a:cubicBezTo>
                  <a:cubicBezTo>
                    <a:pt x="37" y="30"/>
                    <a:pt x="37" y="30"/>
                    <a:pt x="37" y="30"/>
                  </a:cubicBezTo>
                  <a:cubicBezTo>
                    <a:pt x="37" y="30"/>
                    <a:pt x="37" y="30"/>
                    <a:pt x="37" y="30"/>
                  </a:cubicBezTo>
                  <a:cubicBezTo>
                    <a:pt x="37" y="31"/>
                    <a:pt x="37" y="31"/>
                    <a:pt x="37" y="31"/>
                  </a:cubicBezTo>
                  <a:cubicBezTo>
                    <a:pt x="38" y="32"/>
                    <a:pt x="38" y="32"/>
                    <a:pt x="39" y="32"/>
                  </a:cubicBezTo>
                  <a:cubicBezTo>
                    <a:pt x="39" y="33"/>
                    <a:pt x="40" y="33"/>
                    <a:pt x="41" y="33"/>
                  </a:cubicBezTo>
                  <a:cubicBezTo>
                    <a:pt x="41" y="34"/>
                    <a:pt x="41" y="34"/>
                    <a:pt x="42" y="34"/>
                  </a:cubicBezTo>
                  <a:cubicBezTo>
                    <a:pt x="42" y="34"/>
                    <a:pt x="42" y="34"/>
                    <a:pt x="42" y="34"/>
                  </a:cubicBezTo>
                  <a:cubicBezTo>
                    <a:pt x="42" y="34"/>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4" y="35"/>
                  </a:cubicBezTo>
                  <a:cubicBezTo>
                    <a:pt x="44" y="35"/>
                    <a:pt x="44" y="35"/>
                    <a:pt x="44" y="34"/>
                  </a:cubicBezTo>
                  <a:cubicBezTo>
                    <a:pt x="44" y="34"/>
                    <a:pt x="44" y="34"/>
                    <a:pt x="44" y="34"/>
                  </a:cubicBezTo>
                  <a:cubicBezTo>
                    <a:pt x="45" y="34"/>
                    <a:pt x="45" y="34"/>
                    <a:pt x="45" y="34"/>
                  </a:cubicBezTo>
                  <a:cubicBezTo>
                    <a:pt x="45" y="34"/>
                    <a:pt x="45" y="34"/>
                    <a:pt x="45" y="34"/>
                  </a:cubicBezTo>
                  <a:cubicBezTo>
                    <a:pt x="45" y="34"/>
                    <a:pt x="45" y="34"/>
                    <a:pt x="45" y="34"/>
                  </a:cubicBezTo>
                  <a:cubicBezTo>
                    <a:pt x="45" y="34"/>
                    <a:pt x="45" y="34"/>
                    <a:pt x="45" y="34"/>
                  </a:cubicBezTo>
                  <a:cubicBezTo>
                    <a:pt x="45" y="34"/>
                    <a:pt x="45" y="34"/>
                    <a:pt x="45" y="34"/>
                  </a:cubicBezTo>
                  <a:cubicBezTo>
                    <a:pt x="46" y="34"/>
                    <a:pt x="46" y="33"/>
                    <a:pt x="46" y="33"/>
                  </a:cubicBezTo>
                  <a:cubicBezTo>
                    <a:pt x="46" y="33"/>
                    <a:pt x="46" y="33"/>
                    <a:pt x="46" y="33"/>
                  </a:cubicBezTo>
                  <a:cubicBezTo>
                    <a:pt x="46" y="33"/>
                    <a:pt x="46" y="33"/>
                    <a:pt x="46" y="33"/>
                  </a:cubicBezTo>
                  <a:cubicBezTo>
                    <a:pt x="46" y="33"/>
                    <a:pt x="46" y="33"/>
                    <a:pt x="46" y="33"/>
                  </a:cubicBezTo>
                  <a:cubicBezTo>
                    <a:pt x="46" y="33"/>
                    <a:pt x="46" y="33"/>
                    <a:pt x="46" y="33"/>
                  </a:cubicBezTo>
                  <a:cubicBezTo>
                    <a:pt x="47" y="33"/>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1"/>
                  </a:cubicBezTo>
                  <a:cubicBezTo>
                    <a:pt x="47" y="31"/>
                    <a:pt x="47" y="31"/>
                    <a:pt x="47" y="31"/>
                  </a:cubicBezTo>
                  <a:cubicBezTo>
                    <a:pt x="47" y="31"/>
                    <a:pt x="47" y="31"/>
                    <a:pt x="47" y="30"/>
                  </a:cubicBezTo>
                  <a:cubicBezTo>
                    <a:pt x="47" y="30"/>
                    <a:pt x="47" y="30"/>
                    <a:pt x="47" y="30"/>
                  </a:cubicBezTo>
                  <a:cubicBezTo>
                    <a:pt x="47" y="30"/>
                    <a:pt x="47" y="30"/>
                    <a:pt x="47" y="30"/>
                  </a:cubicBezTo>
                  <a:cubicBezTo>
                    <a:pt x="47" y="30"/>
                    <a:pt x="47" y="30"/>
                    <a:pt x="47" y="30"/>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6" y="27"/>
                    <a:pt x="46" y="27"/>
                    <a:pt x="46" y="27"/>
                  </a:cubicBezTo>
                  <a:cubicBezTo>
                    <a:pt x="46" y="27"/>
                    <a:pt x="46" y="27"/>
                    <a:pt x="46" y="27"/>
                  </a:cubicBezTo>
                  <a:cubicBezTo>
                    <a:pt x="46" y="26"/>
                    <a:pt x="46" y="26"/>
                    <a:pt x="46" y="26"/>
                  </a:cubicBezTo>
                  <a:cubicBezTo>
                    <a:pt x="46" y="26"/>
                    <a:pt x="46" y="26"/>
                    <a:pt x="46" y="26"/>
                  </a:cubicBezTo>
                  <a:cubicBezTo>
                    <a:pt x="45" y="25"/>
                    <a:pt x="45" y="25"/>
                    <a:pt x="45" y="24"/>
                  </a:cubicBezTo>
                  <a:cubicBezTo>
                    <a:pt x="45" y="24"/>
                    <a:pt x="45" y="24"/>
                    <a:pt x="45" y="24"/>
                  </a:cubicBezTo>
                  <a:cubicBezTo>
                    <a:pt x="45" y="24"/>
                    <a:pt x="45" y="24"/>
                    <a:pt x="45" y="24"/>
                  </a:cubicBezTo>
                  <a:cubicBezTo>
                    <a:pt x="44" y="22"/>
                    <a:pt x="44" y="22"/>
                    <a:pt x="44" y="22"/>
                  </a:cubicBezTo>
                  <a:cubicBezTo>
                    <a:pt x="44" y="22"/>
                    <a:pt x="44" y="22"/>
                    <a:pt x="44" y="22"/>
                  </a:cubicBezTo>
                  <a:cubicBezTo>
                    <a:pt x="43" y="22"/>
                    <a:pt x="43" y="22"/>
                    <a:pt x="43" y="22"/>
                  </a:cubicBezTo>
                  <a:cubicBezTo>
                    <a:pt x="43" y="21"/>
                    <a:pt x="42" y="21"/>
                    <a:pt x="42" y="21"/>
                  </a:cubicBezTo>
                  <a:cubicBezTo>
                    <a:pt x="42" y="21"/>
                    <a:pt x="42" y="21"/>
                    <a:pt x="42" y="21"/>
                  </a:cubicBezTo>
                  <a:cubicBezTo>
                    <a:pt x="42" y="21"/>
                    <a:pt x="42" y="21"/>
                    <a:pt x="42" y="21"/>
                  </a:cubicBezTo>
                  <a:cubicBezTo>
                    <a:pt x="42" y="21"/>
                    <a:pt x="42" y="21"/>
                    <a:pt x="42" y="21"/>
                  </a:cubicBezTo>
                  <a:cubicBezTo>
                    <a:pt x="41" y="20"/>
                    <a:pt x="41" y="20"/>
                    <a:pt x="41" y="20"/>
                  </a:cubicBezTo>
                  <a:cubicBezTo>
                    <a:pt x="41" y="20"/>
                    <a:pt x="40" y="19"/>
                    <a:pt x="40" y="19"/>
                  </a:cubicBezTo>
                  <a:cubicBezTo>
                    <a:pt x="40" y="19"/>
                    <a:pt x="40" y="19"/>
                    <a:pt x="40" y="19"/>
                  </a:cubicBezTo>
                  <a:cubicBezTo>
                    <a:pt x="40" y="18"/>
                    <a:pt x="40" y="18"/>
                    <a:pt x="39" y="18"/>
                  </a:cubicBezTo>
                  <a:cubicBezTo>
                    <a:pt x="39" y="18"/>
                    <a:pt x="39" y="18"/>
                    <a:pt x="39" y="18"/>
                  </a:cubicBezTo>
                  <a:cubicBezTo>
                    <a:pt x="39" y="18"/>
                    <a:pt x="39" y="18"/>
                    <a:pt x="39" y="18"/>
                  </a:cubicBezTo>
                  <a:cubicBezTo>
                    <a:pt x="39" y="18"/>
                    <a:pt x="39" y="18"/>
                    <a:pt x="39" y="17"/>
                  </a:cubicBezTo>
                  <a:cubicBezTo>
                    <a:pt x="39" y="17"/>
                    <a:pt x="39" y="17"/>
                    <a:pt x="39" y="17"/>
                  </a:cubicBezTo>
                  <a:cubicBezTo>
                    <a:pt x="38" y="17"/>
                    <a:pt x="38" y="17"/>
                    <a:pt x="38" y="17"/>
                  </a:cubicBezTo>
                  <a:cubicBezTo>
                    <a:pt x="38" y="17"/>
                    <a:pt x="38" y="17"/>
                    <a:pt x="37" y="17"/>
                  </a:cubicBezTo>
                  <a:cubicBezTo>
                    <a:pt x="37" y="17"/>
                    <a:pt x="37" y="16"/>
                    <a:pt x="37" y="16"/>
                  </a:cubicBezTo>
                  <a:cubicBezTo>
                    <a:pt x="36" y="16"/>
                    <a:pt x="36" y="16"/>
                    <a:pt x="35" y="16"/>
                  </a:cubicBezTo>
                  <a:cubicBezTo>
                    <a:pt x="35" y="15"/>
                    <a:pt x="35" y="15"/>
                    <a:pt x="35" y="15"/>
                  </a:cubicBezTo>
                  <a:cubicBezTo>
                    <a:pt x="35" y="15"/>
                    <a:pt x="35" y="15"/>
                    <a:pt x="34" y="15"/>
                  </a:cubicBezTo>
                  <a:cubicBezTo>
                    <a:pt x="34" y="15"/>
                    <a:pt x="34" y="14"/>
                    <a:pt x="33" y="14"/>
                  </a:cubicBezTo>
                  <a:cubicBezTo>
                    <a:pt x="33" y="14"/>
                    <a:pt x="33" y="14"/>
                    <a:pt x="33" y="14"/>
                  </a:cubicBezTo>
                  <a:cubicBezTo>
                    <a:pt x="33" y="14"/>
                    <a:pt x="33" y="14"/>
                    <a:pt x="33" y="14"/>
                  </a:cubicBezTo>
                  <a:cubicBezTo>
                    <a:pt x="33" y="14"/>
                    <a:pt x="33" y="14"/>
                    <a:pt x="33" y="14"/>
                  </a:cubicBezTo>
                  <a:cubicBezTo>
                    <a:pt x="33" y="13"/>
                    <a:pt x="33" y="13"/>
                    <a:pt x="33" y="13"/>
                  </a:cubicBezTo>
                  <a:cubicBezTo>
                    <a:pt x="33" y="13"/>
                    <a:pt x="33" y="13"/>
                    <a:pt x="33" y="13"/>
                  </a:cubicBezTo>
                  <a:cubicBezTo>
                    <a:pt x="33" y="13"/>
                    <a:pt x="33" y="13"/>
                    <a:pt x="33"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0" y="13"/>
                    <a:pt x="30" y="13"/>
                    <a:pt x="30" y="13"/>
                  </a:cubicBezTo>
                  <a:cubicBezTo>
                    <a:pt x="30" y="13"/>
                    <a:pt x="30" y="13"/>
                    <a:pt x="30" y="13"/>
                  </a:cubicBezTo>
                  <a:cubicBezTo>
                    <a:pt x="30" y="12"/>
                    <a:pt x="29" y="12"/>
                    <a:pt x="29" y="12"/>
                  </a:cubicBezTo>
                  <a:cubicBezTo>
                    <a:pt x="29" y="12"/>
                    <a:pt x="28" y="12"/>
                    <a:pt x="28" y="11"/>
                  </a:cubicBezTo>
                  <a:cubicBezTo>
                    <a:pt x="28" y="11"/>
                    <a:pt x="28" y="11"/>
                    <a:pt x="28" y="11"/>
                  </a:cubicBezTo>
                  <a:cubicBezTo>
                    <a:pt x="28" y="11"/>
                    <a:pt x="28" y="11"/>
                    <a:pt x="28" y="11"/>
                  </a:cubicBezTo>
                  <a:cubicBezTo>
                    <a:pt x="28" y="11"/>
                    <a:pt x="28" y="11"/>
                    <a:pt x="28"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6" y="11"/>
                    <a:pt x="26" y="11"/>
                    <a:pt x="26" y="11"/>
                  </a:cubicBezTo>
                  <a:cubicBezTo>
                    <a:pt x="26" y="11"/>
                    <a:pt x="26" y="11"/>
                    <a:pt x="26" y="11"/>
                  </a:cubicBezTo>
                  <a:cubicBezTo>
                    <a:pt x="26" y="11"/>
                    <a:pt x="26" y="11"/>
                    <a:pt x="26" y="11"/>
                  </a:cubicBezTo>
                  <a:cubicBezTo>
                    <a:pt x="26" y="10"/>
                    <a:pt x="26" y="10"/>
                    <a:pt x="26" y="10"/>
                  </a:cubicBezTo>
                  <a:cubicBezTo>
                    <a:pt x="26" y="10"/>
                    <a:pt x="26" y="10"/>
                    <a:pt x="26" y="10"/>
                  </a:cubicBezTo>
                  <a:cubicBezTo>
                    <a:pt x="26" y="10"/>
                    <a:pt x="26" y="10"/>
                    <a:pt x="26" y="10"/>
                  </a:cubicBezTo>
                  <a:cubicBezTo>
                    <a:pt x="26" y="10"/>
                    <a:pt x="26" y="10"/>
                    <a:pt x="26" y="10"/>
                  </a:cubicBezTo>
                  <a:cubicBezTo>
                    <a:pt x="25" y="10"/>
                    <a:pt x="25" y="10"/>
                    <a:pt x="25" y="10"/>
                  </a:cubicBezTo>
                  <a:cubicBezTo>
                    <a:pt x="25" y="10"/>
                    <a:pt x="25" y="10"/>
                    <a:pt x="25" y="10"/>
                  </a:cubicBezTo>
                  <a:cubicBezTo>
                    <a:pt x="24" y="10"/>
                    <a:pt x="24" y="10"/>
                    <a:pt x="24" y="10"/>
                  </a:cubicBezTo>
                  <a:cubicBezTo>
                    <a:pt x="22" y="8"/>
                    <a:pt x="22" y="8"/>
                    <a:pt x="22" y="8"/>
                  </a:cubicBezTo>
                  <a:cubicBezTo>
                    <a:pt x="22" y="8"/>
                    <a:pt x="22" y="8"/>
                    <a:pt x="22" y="8"/>
                  </a:cubicBezTo>
                  <a:cubicBezTo>
                    <a:pt x="22" y="8"/>
                    <a:pt x="22" y="8"/>
                    <a:pt x="22" y="8"/>
                  </a:cubicBezTo>
                  <a:cubicBezTo>
                    <a:pt x="22" y="8"/>
                    <a:pt x="22" y="8"/>
                    <a:pt x="22" y="8"/>
                  </a:cubicBezTo>
                  <a:cubicBezTo>
                    <a:pt x="21" y="8"/>
                    <a:pt x="21" y="8"/>
                    <a:pt x="21" y="8"/>
                  </a:cubicBezTo>
                  <a:cubicBezTo>
                    <a:pt x="21" y="8"/>
                    <a:pt x="21" y="8"/>
                    <a:pt x="21" y="8"/>
                  </a:cubicBezTo>
                  <a:cubicBezTo>
                    <a:pt x="20" y="8"/>
                    <a:pt x="20" y="8"/>
                    <a:pt x="20" y="8"/>
                  </a:cubicBezTo>
                  <a:cubicBezTo>
                    <a:pt x="20" y="8"/>
                    <a:pt x="20" y="8"/>
                    <a:pt x="20" y="8"/>
                  </a:cubicBezTo>
                  <a:cubicBezTo>
                    <a:pt x="20" y="8"/>
                    <a:pt x="20" y="8"/>
                    <a:pt x="20" y="8"/>
                  </a:cubicBezTo>
                  <a:cubicBezTo>
                    <a:pt x="19" y="8"/>
                    <a:pt x="19" y="8"/>
                    <a:pt x="19" y="8"/>
                  </a:cubicBezTo>
                  <a:cubicBezTo>
                    <a:pt x="19" y="7"/>
                    <a:pt x="19" y="7"/>
                    <a:pt x="19" y="7"/>
                  </a:cubicBezTo>
                  <a:cubicBezTo>
                    <a:pt x="19" y="7"/>
                    <a:pt x="19" y="7"/>
                    <a:pt x="19" y="7"/>
                  </a:cubicBezTo>
                  <a:cubicBezTo>
                    <a:pt x="18" y="7"/>
                    <a:pt x="18" y="7"/>
                    <a:pt x="18" y="7"/>
                  </a:cubicBezTo>
                  <a:cubicBezTo>
                    <a:pt x="18" y="7"/>
                    <a:pt x="18" y="6"/>
                    <a:pt x="17" y="6"/>
                  </a:cubicBezTo>
                  <a:cubicBezTo>
                    <a:pt x="17" y="6"/>
                    <a:pt x="17" y="6"/>
                    <a:pt x="17" y="6"/>
                  </a:cubicBezTo>
                  <a:cubicBezTo>
                    <a:pt x="17" y="6"/>
                    <a:pt x="17" y="6"/>
                    <a:pt x="17" y="6"/>
                  </a:cubicBezTo>
                  <a:cubicBezTo>
                    <a:pt x="16" y="5"/>
                    <a:pt x="16" y="5"/>
                    <a:pt x="16" y="5"/>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8" y="4"/>
                    <a:pt x="18" y="4"/>
                    <a:pt x="18" y="4"/>
                  </a:cubicBezTo>
                  <a:cubicBezTo>
                    <a:pt x="18" y="4"/>
                    <a:pt x="18" y="4"/>
                    <a:pt x="18" y="4"/>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1"/>
                    <a:pt x="16" y="1"/>
                    <a:pt x="16" y="1"/>
                  </a:cubicBezTo>
                  <a:cubicBezTo>
                    <a:pt x="16" y="0"/>
                    <a:pt x="16" y="0"/>
                    <a:pt x="15" y="0"/>
                  </a:cubicBezTo>
                  <a:cubicBezTo>
                    <a:pt x="15" y="0"/>
                    <a:pt x="15" y="0"/>
                    <a:pt x="15" y="0"/>
                  </a:cubicBezTo>
                  <a:cubicBezTo>
                    <a:pt x="15" y="0"/>
                    <a:pt x="15" y="0"/>
                    <a:pt x="15" y="0"/>
                  </a:cubicBezTo>
                  <a:cubicBezTo>
                    <a:pt x="15" y="0"/>
                    <a:pt x="15" y="0"/>
                    <a:pt x="15" y="0"/>
                  </a:cubicBezTo>
                  <a:cubicBezTo>
                    <a:pt x="14" y="1"/>
                    <a:pt x="14" y="1"/>
                    <a:pt x="14"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2"/>
                    <a:pt x="11" y="2"/>
                    <a:pt x="11"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6" y="3"/>
                  </a:cubicBezTo>
                  <a:cubicBezTo>
                    <a:pt x="6" y="3"/>
                    <a:pt x="6" y="3"/>
                    <a:pt x="6" y="3"/>
                  </a:cubicBezTo>
                  <a:cubicBezTo>
                    <a:pt x="5" y="3"/>
                    <a:pt x="5" y="3"/>
                    <a:pt x="4" y="3"/>
                  </a:cubicBezTo>
                  <a:cubicBezTo>
                    <a:pt x="4" y="3"/>
                    <a:pt x="4" y="3"/>
                    <a:pt x="3" y="4"/>
                  </a:cubicBezTo>
                  <a:cubicBezTo>
                    <a:pt x="3" y="4"/>
                    <a:pt x="3" y="4"/>
                    <a:pt x="3" y="4"/>
                  </a:cubicBezTo>
                  <a:cubicBezTo>
                    <a:pt x="3" y="4"/>
                    <a:pt x="3" y="4"/>
                    <a:pt x="3" y="4"/>
                  </a:cubicBezTo>
                  <a:cubicBezTo>
                    <a:pt x="3" y="4"/>
                    <a:pt x="3" y="4"/>
                    <a:pt x="3" y="4"/>
                  </a:cubicBezTo>
                  <a:cubicBezTo>
                    <a:pt x="3" y="4"/>
                    <a:pt x="3" y="4"/>
                    <a:pt x="2" y="4"/>
                  </a:cubicBezTo>
                  <a:cubicBezTo>
                    <a:pt x="2" y="4"/>
                    <a:pt x="2"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0" y="7"/>
                    <a:pt x="0" y="7"/>
                    <a:pt x="0" y="7"/>
                  </a:cubicBezTo>
                  <a:cubicBezTo>
                    <a:pt x="0" y="7"/>
                    <a:pt x="0" y="7"/>
                    <a:pt x="0" y="7"/>
                  </a:cubicBezTo>
                  <a:cubicBezTo>
                    <a:pt x="1" y="7"/>
                    <a:pt x="1" y="7"/>
                    <a:pt x="1" y="7"/>
                  </a:cubicBezTo>
                  <a:cubicBezTo>
                    <a:pt x="1" y="7"/>
                    <a:pt x="1" y="7"/>
                    <a:pt x="1" y="8"/>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7" name="Freeform 47"/>
            <p:cNvSpPr/>
            <p:nvPr/>
          </p:nvSpPr>
          <p:spPr bwMode="auto">
            <a:xfrm>
              <a:off x="2109479" y="5217579"/>
              <a:ext cx="35556" cy="23932"/>
            </a:xfrm>
            <a:custGeom>
              <a:avLst/>
              <a:gdLst>
                <a:gd name="T0" fmla="*/ 1 w 22"/>
                <a:gd name="T1" fmla="*/ 8 h 15"/>
                <a:gd name="T2" fmla="*/ 1 w 22"/>
                <a:gd name="T3" fmla="*/ 9 h 15"/>
                <a:gd name="T4" fmla="*/ 2 w 22"/>
                <a:gd name="T5" fmla="*/ 11 h 15"/>
                <a:gd name="T6" fmla="*/ 3 w 22"/>
                <a:gd name="T7" fmla="*/ 12 h 15"/>
                <a:gd name="T8" fmla="*/ 6 w 22"/>
                <a:gd name="T9" fmla="*/ 13 h 15"/>
                <a:gd name="T10" fmla="*/ 8 w 22"/>
                <a:gd name="T11" fmla="*/ 14 h 15"/>
                <a:gd name="T12" fmla="*/ 9 w 22"/>
                <a:gd name="T13" fmla="*/ 14 h 15"/>
                <a:gd name="T14" fmla="*/ 12 w 22"/>
                <a:gd name="T15" fmla="*/ 15 h 15"/>
                <a:gd name="T16" fmla="*/ 12 w 22"/>
                <a:gd name="T17" fmla="*/ 15 h 15"/>
                <a:gd name="T18" fmla="*/ 13 w 22"/>
                <a:gd name="T19" fmla="*/ 15 h 15"/>
                <a:gd name="T20" fmla="*/ 13 w 22"/>
                <a:gd name="T21" fmla="*/ 15 h 15"/>
                <a:gd name="T22" fmla="*/ 14 w 22"/>
                <a:gd name="T23" fmla="*/ 15 h 15"/>
                <a:gd name="T24" fmla="*/ 15 w 22"/>
                <a:gd name="T25" fmla="*/ 15 h 15"/>
                <a:gd name="T26" fmla="*/ 15 w 22"/>
                <a:gd name="T27" fmla="*/ 15 h 15"/>
                <a:gd name="T28" fmla="*/ 16 w 22"/>
                <a:gd name="T29" fmla="*/ 15 h 15"/>
                <a:gd name="T30" fmla="*/ 17 w 22"/>
                <a:gd name="T31" fmla="*/ 15 h 15"/>
                <a:gd name="T32" fmla="*/ 17 w 22"/>
                <a:gd name="T33" fmla="*/ 15 h 15"/>
                <a:gd name="T34" fmla="*/ 18 w 22"/>
                <a:gd name="T35" fmla="*/ 14 h 15"/>
                <a:gd name="T36" fmla="*/ 21 w 22"/>
                <a:gd name="T37" fmla="*/ 13 h 15"/>
                <a:gd name="T38" fmla="*/ 21 w 22"/>
                <a:gd name="T39" fmla="*/ 13 h 15"/>
                <a:gd name="T40" fmla="*/ 22 w 22"/>
                <a:gd name="T41" fmla="*/ 12 h 15"/>
                <a:gd name="T42" fmla="*/ 22 w 22"/>
                <a:gd name="T43" fmla="*/ 11 h 15"/>
                <a:gd name="T44" fmla="*/ 22 w 22"/>
                <a:gd name="T45" fmla="*/ 11 h 15"/>
                <a:gd name="T46" fmla="*/ 22 w 22"/>
                <a:gd name="T47" fmla="*/ 10 h 15"/>
                <a:gd name="T48" fmla="*/ 22 w 22"/>
                <a:gd name="T49" fmla="*/ 10 h 15"/>
                <a:gd name="T50" fmla="*/ 22 w 22"/>
                <a:gd name="T51" fmla="*/ 9 h 15"/>
                <a:gd name="T52" fmla="*/ 21 w 22"/>
                <a:gd name="T53" fmla="*/ 9 h 15"/>
                <a:gd name="T54" fmla="*/ 21 w 22"/>
                <a:gd name="T55" fmla="*/ 8 h 15"/>
                <a:gd name="T56" fmla="*/ 19 w 22"/>
                <a:gd name="T57" fmla="*/ 7 h 15"/>
                <a:gd name="T58" fmla="*/ 19 w 22"/>
                <a:gd name="T59" fmla="*/ 7 h 15"/>
                <a:gd name="T60" fmla="*/ 16 w 22"/>
                <a:gd name="T61" fmla="*/ 8 h 15"/>
                <a:gd name="T62" fmla="*/ 15 w 22"/>
                <a:gd name="T63" fmla="*/ 8 h 15"/>
                <a:gd name="T64" fmla="*/ 14 w 22"/>
                <a:gd name="T65" fmla="*/ 8 h 15"/>
                <a:gd name="T66" fmla="*/ 13 w 22"/>
                <a:gd name="T67" fmla="*/ 8 h 15"/>
                <a:gd name="T68" fmla="*/ 12 w 22"/>
                <a:gd name="T69" fmla="*/ 8 h 15"/>
                <a:gd name="T70" fmla="*/ 11 w 22"/>
                <a:gd name="T71" fmla="*/ 9 h 15"/>
                <a:gd name="T72" fmla="*/ 9 w 22"/>
                <a:gd name="T73" fmla="*/ 9 h 15"/>
                <a:gd name="T74" fmla="*/ 9 w 22"/>
                <a:gd name="T75" fmla="*/ 9 h 15"/>
                <a:gd name="T76" fmla="*/ 6 w 22"/>
                <a:gd name="T77" fmla="*/ 6 h 15"/>
                <a:gd name="T78" fmla="*/ 7 w 22"/>
                <a:gd name="T79" fmla="*/ 6 h 15"/>
                <a:gd name="T80" fmla="*/ 7 w 22"/>
                <a:gd name="T81" fmla="*/ 5 h 15"/>
                <a:gd name="T82" fmla="*/ 8 w 22"/>
                <a:gd name="T83" fmla="*/ 5 h 15"/>
                <a:gd name="T84" fmla="*/ 8 w 22"/>
                <a:gd name="T85" fmla="*/ 5 h 15"/>
                <a:gd name="T86" fmla="*/ 9 w 22"/>
                <a:gd name="T87" fmla="*/ 5 h 15"/>
                <a:gd name="T88" fmla="*/ 9 w 22"/>
                <a:gd name="T89" fmla="*/ 5 h 15"/>
                <a:gd name="T90" fmla="*/ 10 w 22"/>
                <a:gd name="T91" fmla="*/ 4 h 15"/>
                <a:gd name="T92" fmla="*/ 11 w 22"/>
                <a:gd name="T93" fmla="*/ 3 h 15"/>
                <a:gd name="T94" fmla="*/ 11 w 22"/>
                <a:gd name="T95" fmla="*/ 3 h 15"/>
                <a:gd name="T96" fmla="*/ 11 w 22"/>
                <a:gd name="T97" fmla="*/ 2 h 15"/>
                <a:gd name="T98" fmla="*/ 11 w 22"/>
                <a:gd name="T99" fmla="*/ 0 h 15"/>
                <a:gd name="T100" fmla="*/ 10 w 22"/>
                <a:gd name="T101" fmla="*/ 0 h 15"/>
                <a:gd name="T102" fmla="*/ 8 w 22"/>
                <a:gd name="T103" fmla="*/ 0 h 15"/>
                <a:gd name="T104" fmla="*/ 7 w 22"/>
                <a:gd name="T105" fmla="*/ 0 h 15"/>
                <a:gd name="T106" fmla="*/ 6 w 22"/>
                <a:gd name="T107" fmla="*/ 0 h 15"/>
                <a:gd name="T108" fmla="*/ 3 w 22"/>
                <a:gd name="T109" fmla="*/ 1 h 15"/>
                <a:gd name="T110" fmla="*/ 2 w 22"/>
                <a:gd name="T111" fmla="*/ 2 h 15"/>
                <a:gd name="T112" fmla="*/ 2 w 22"/>
                <a:gd name="T113" fmla="*/ 2 h 15"/>
                <a:gd name="T114" fmla="*/ 1 w 22"/>
                <a:gd name="T115" fmla="*/ 4 h 15"/>
                <a:gd name="T116" fmla="*/ 0 w 22"/>
                <a:gd name="T117" fmla="*/ 5 h 15"/>
                <a:gd name="T118" fmla="*/ 0 w 22"/>
                <a:gd name="T1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15">
                  <a:moveTo>
                    <a:pt x="0" y="6"/>
                  </a:move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1" y="10"/>
                    <a:pt x="1" y="10"/>
                    <a:pt x="2" y="10"/>
                  </a:cubicBezTo>
                  <a:cubicBezTo>
                    <a:pt x="2" y="10"/>
                    <a:pt x="2" y="10"/>
                    <a:pt x="2" y="10"/>
                  </a:cubicBezTo>
                  <a:cubicBezTo>
                    <a:pt x="2" y="10"/>
                    <a:pt x="2" y="10"/>
                    <a:pt x="2" y="11"/>
                  </a:cubicBezTo>
                  <a:cubicBezTo>
                    <a:pt x="2" y="11"/>
                    <a:pt x="3" y="11"/>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5" y="13"/>
                    <a:pt x="5" y="13"/>
                    <a:pt x="6" y="13"/>
                  </a:cubicBezTo>
                  <a:cubicBezTo>
                    <a:pt x="6" y="13"/>
                    <a:pt x="6" y="13"/>
                    <a:pt x="6" y="13"/>
                  </a:cubicBezTo>
                  <a:cubicBezTo>
                    <a:pt x="6" y="13"/>
                    <a:pt x="6" y="13"/>
                    <a:pt x="6" y="13"/>
                  </a:cubicBezTo>
                  <a:cubicBezTo>
                    <a:pt x="6" y="13"/>
                    <a:pt x="6" y="13"/>
                    <a:pt x="6" y="13"/>
                  </a:cubicBezTo>
                  <a:cubicBezTo>
                    <a:pt x="7" y="14"/>
                    <a:pt x="7" y="14"/>
                    <a:pt x="7" y="14"/>
                  </a:cubicBezTo>
                  <a:cubicBezTo>
                    <a:pt x="7"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10" y="14"/>
                    <a:pt x="10" y="14"/>
                    <a:pt x="10" y="14"/>
                  </a:cubicBezTo>
                  <a:cubicBezTo>
                    <a:pt x="10" y="14"/>
                    <a:pt x="10" y="14"/>
                    <a:pt x="10" y="14"/>
                  </a:cubicBezTo>
                  <a:cubicBezTo>
                    <a:pt x="11" y="15"/>
                    <a:pt x="11" y="15"/>
                    <a:pt x="11"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4" y="15"/>
                    <a:pt x="14" y="15"/>
                  </a:cubicBezTo>
                  <a:cubicBezTo>
                    <a:pt x="14" y="15"/>
                    <a:pt x="14" y="15"/>
                    <a:pt x="14" y="15"/>
                  </a:cubicBezTo>
                  <a:cubicBezTo>
                    <a:pt x="14" y="15"/>
                    <a:pt x="14" y="15"/>
                    <a:pt x="14"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5"/>
                    <a:pt x="18" y="15"/>
                    <a:pt x="18" y="15"/>
                  </a:cubicBezTo>
                  <a:cubicBezTo>
                    <a:pt x="18" y="15"/>
                    <a:pt x="18" y="15"/>
                    <a:pt x="18" y="15"/>
                  </a:cubicBezTo>
                  <a:cubicBezTo>
                    <a:pt x="18" y="15"/>
                    <a:pt x="18" y="15"/>
                    <a:pt x="18" y="14"/>
                  </a:cubicBezTo>
                  <a:cubicBezTo>
                    <a:pt x="19" y="14"/>
                    <a:pt x="19" y="14"/>
                    <a:pt x="19" y="14"/>
                  </a:cubicBezTo>
                  <a:cubicBezTo>
                    <a:pt x="19" y="14"/>
                    <a:pt x="19" y="14"/>
                    <a:pt x="19" y="14"/>
                  </a:cubicBezTo>
                  <a:cubicBezTo>
                    <a:pt x="20" y="14"/>
                    <a:pt x="20" y="14"/>
                    <a:pt x="20" y="14"/>
                  </a:cubicBezTo>
                  <a:cubicBezTo>
                    <a:pt x="20" y="14"/>
                    <a:pt x="20"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1" y="9"/>
                    <a:pt x="21" y="9"/>
                    <a:pt x="21" y="9"/>
                  </a:cubicBezTo>
                  <a:cubicBezTo>
                    <a:pt x="21" y="9"/>
                    <a:pt x="21" y="9"/>
                    <a:pt x="21" y="9"/>
                  </a:cubicBezTo>
                  <a:cubicBezTo>
                    <a:pt x="21" y="9"/>
                    <a:pt x="21" y="9"/>
                    <a:pt x="21" y="9"/>
                  </a:cubicBezTo>
                  <a:cubicBezTo>
                    <a:pt x="21" y="8"/>
                    <a:pt x="21" y="8"/>
                    <a:pt x="21" y="8"/>
                  </a:cubicBezTo>
                  <a:cubicBezTo>
                    <a:pt x="21" y="8"/>
                    <a:pt x="21" y="8"/>
                    <a:pt x="21" y="8"/>
                  </a:cubicBezTo>
                  <a:cubicBezTo>
                    <a:pt x="21" y="8"/>
                    <a:pt x="21" y="8"/>
                    <a:pt x="21" y="8"/>
                  </a:cubicBezTo>
                  <a:cubicBezTo>
                    <a:pt x="20" y="8"/>
                    <a:pt x="20" y="8"/>
                    <a:pt x="20" y="8"/>
                  </a:cubicBezTo>
                  <a:cubicBezTo>
                    <a:pt x="20" y="8"/>
                    <a:pt x="20" y="8"/>
                    <a:pt x="20" y="8"/>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7" y="8"/>
                  </a:cubicBezTo>
                  <a:cubicBezTo>
                    <a:pt x="17" y="8"/>
                    <a:pt x="17" y="8"/>
                    <a:pt x="17" y="8"/>
                  </a:cubicBezTo>
                  <a:cubicBezTo>
                    <a:pt x="16" y="8"/>
                    <a:pt x="16" y="8"/>
                    <a:pt x="16"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4" y="8"/>
                  </a:cubicBezTo>
                  <a:cubicBezTo>
                    <a:pt x="14" y="8"/>
                    <a:pt x="14" y="8"/>
                    <a:pt x="14" y="8"/>
                  </a:cubicBezTo>
                  <a:cubicBezTo>
                    <a:pt x="14" y="8"/>
                    <a:pt x="14" y="8"/>
                    <a:pt x="14" y="8"/>
                  </a:cubicBezTo>
                  <a:cubicBezTo>
                    <a:pt x="14" y="8"/>
                    <a:pt x="14" y="8"/>
                    <a:pt x="14" y="8"/>
                  </a:cubicBezTo>
                  <a:cubicBezTo>
                    <a:pt x="14" y="8"/>
                    <a:pt x="14" y="8"/>
                    <a:pt x="14" y="8"/>
                  </a:cubicBezTo>
                  <a:cubicBezTo>
                    <a:pt x="14" y="8"/>
                    <a:pt x="14" y="8"/>
                    <a:pt x="14"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9"/>
                    <a:pt x="11" y="9"/>
                    <a:pt x="11" y="9"/>
                  </a:cubicBezTo>
                  <a:cubicBezTo>
                    <a:pt x="11" y="9"/>
                    <a:pt x="11" y="9"/>
                    <a:pt x="11" y="9"/>
                  </a:cubicBezTo>
                  <a:cubicBezTo>
                    <a:pt x="11" y="9"/>
                    <a:pt x="11" y="9"/>
                    <a:pt x="11" y="9"/>
                  </a:cubicBezTo>
                  <a:cubicBezTo>
                    <a:pt x="10" y="9"/>
                    <a:pt x="10" y="9"/>
                    <a:pt x="10" y="9"/>
                  </a:cubicBezTo>
                  <a:cubicBezTo>
                    <a:pt x="10" y="9"/>
                    <a:pt x="10" y="9"/>
                    <a:pt x="10" y="9"/>
                  </a:cubicBezTo>
                  <a:cubicBezTo>
                    <a:pt x="10" y="9"/>
                    <a:pt x="9" y="9"/>
                    <a:pt x="9" y="9"/>
                  </a:cubicBezTo>
                  <a:cubicBezTo>
                    <a:pt x="9" y="9"/>
                    <a:pt x="9" y="9"/>
                    <a:pt x="9" y="9"/>
                  </a:cubicBezTo>
                  <a:cubicBezTo>
                    <a:pt x="9" y="9"/>
                    <a:pt x="9" y="9"/>
                    <a:pt x="9" y="9"/>
                  </a:cubicBezTo>
                  <a:cubicBezTo>
                    <a:pt x="9" y="9"/>
                    <a:pt x="9" y="9"/>
                    <a:pt x="9" y="9"/>
                  </a:cubicBezTo>
                  <a:cubicBezTo>
                    <a:pt x="9" y="9"/>
                    <a:pt x="9" y="9"/>
                    <a:pt x="9" y="9"/>
                  </a:cubicBezTo>
                  <a:cubicBezTo>
                    <a:pt x="8" y="9"/>
                    <a:pt x="8" y="9"/>
                    <a:pt x="8" y="9"/>
                  </a:cubicBezTo>
                  <a:cubicBezTo>
                    <a:pt x="7" y="7"/>
                    <a:pt x="7" y="7"/>
                    <a:pt x="7" y="7"/>
                  </a:cubicBezTo>
                  <a:cubicBezTo>
                    <a:pt x="7" y="7"/>
                    <a:pt x="6" y="7"/>
                    <a:pt x="6" y="7"/>
                  </a:cubicBezTo>
                  <a:cubicBezTo>
                    <a:pt x="6" y="6"/>
                    <a:pt x="6" y="6"/>
                    <a:pt x="6" y="6"/>
                  </a:cubicBezTo>
                  <a:cubicBezTo>
                    <a:pt x="6" y="6"/>
                    <a:pt x="6" y="6"/>
                    <a:pt x="6" y="6"/>
                  </a:cubicBezTo>
                  <a:cubicBezTo>
                    <a:pt x="7" y="5"/>
                    <a:pt x="7" y="5"/>
                    <a:pt x="7" y="5"/>
                  </a:cubicBezTo>
                  <a:cubicBezTo>
                    <a:pt x="7" y="6"/>
                    <a:pt x="7" y="6"/>
                    <a:pt x="7" y="6"/>
                  </a:cubicBezTo>
                  <a:cubicBezTo>
                    <a:pt x="7" y="6"/>
                    <a:pt x="7" y="6"/>
                    <a:pt x="7" y="6"/>
                  </a:cubicBezTo>
                  <a:cubicBezTo>
                    <a:pt x="7" y="6"/>
                    <a:pt x="7" y="6"/>
                    <a:pt x="7" y="6"/>
                  </a:cubicBezTo>
                  <a:cubicBezTo>
                    <a:pt x="7" y="5"/>
                    <a:pt x="7" y="5"/>
                    <a:pt x="7" y="5"/>
                  </a:cubicBezTo>
                  <a:cubicBezTo>
                    <a:pt x="7" y="5"/>
                    <a:pt x="7" y="5"/>
                    <a:pt x="7" y="5"/>
                  </a:cubicBezTo>
                  <a:cubicBezTo>
                    <a:pt x="7" y="5"/>
                    <a:pt x="7" y="5"/>
                    <a:pt x="7" y="5"/>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5"/>
                    <a:pt x="10" y="4"/>
                    <a:pt x="10" y="4"/>
                  </a:cubicBezTo>
                  <a:cubicBezTo>
                    <a:pt x="10" y="4"/>
                    <a:pt x="10" y="4"/>
                    <a:pt x="10"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2"/>
                    <a:pt x="11" y="2"/>
                  </a:cubicBezTo>
                  <a:cubicBezTo>
                    <a:pt x="11" y="2"/>
                    <a:pt x="11" y="2"/>
                    <a:pt x="11" y="2"/>
                  </a:cubicBezTo>
                  <a:cubicBezTo>
                    <a:pt x="11" y="2"/>
                    <a:pt x="11" y="2"/>
                    <a:pt x="11" y="2"/>
                  </a:cubicBezTo>
                  <a:cubicBezTo>
                    <a:pt x="11" y="2"/>
                    <a:pt x="11" y="2"/>
                    <a:pt x="11" y="2"/>
                  </a:cubicBezTo>
                  <a:cubicBezTo>
                    <a:pt x="11" y="1"/>
                    <a:pt x="11" y="1"/>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3" y="1"/>
                    <a:pt x="3" y="1"/>
                    <a:pt x="3" y="1"/>
                  </a:cubicBezTo>
                  <a:cubicBezTo>
                    <a:pt x="3" y="1"/>
                    <a:pt x="3" y="1"/>
                    <a:pt x="3" y="1"/>
                  </a:cubicBezTo>
                  <a:cubicBezTo>
                    <a:pt x="3" y="1"/>
                    <a:pt x="3" y="1"/>
                    <a:pt x="3" y="1"/>
                  </a:cubicBezTo>
                  <a:cubicBezTo>
                    <a:pt x="3" y="1"/>
                    <a:pt x="3" y="1"/>
                    <a:pt x="3" y="1"/>
                  </a:cubicBezTo>
                  <a:cubicBezTo>
                    <a:pt x="2" y="1"/>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3"/>
                  </a:cubicBezTo>
                  <a:cubicBezTo>
                    <a:pt x="1" y="3"/>
                    <a:pt x="1" y="3"/>
                    <a:pt x="1" y="3"/>
                  </a:cubicBezTo>
                  <a:cubicBezTo>
                    <a:pt x="1" y="3"/>
                    <a:pt x="1" y="3"/>
                    <a:pt x="1" y="3"/>
                  </a:cubicBezTo>
                  <a:cubicBezTo>
                    <a:pt x="1" y="3"/>
                    <a:pt x="1" y="4"/>
                    <a:pt x="1" y="4"/>
                  </a:cubicBezTo>
                  <a:cubicBezTo>
                    <a:pt x="1" y="4"/>
                    <a:pt x="1" y="4"/>
                    <a:pt x="0" y="4"/>
                  </a:cubicBezTo>
                  <a:cubicBezTo>
                    <a:pt x="0" y="4"/>
                    <a:pt x="0" y="4"/>
                    <a:pt x="0" y="4"/>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6"/>
                    <a:pt x="0" y="6"/>
                    <a:pt x="0" y="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8" name="Freeform 48"/>
            <p:cNvSpPr/>
            <p:nvPr/>
          </p:nvSpPr>
          <p:spPr bwMode="auto">
            <a:xfrm>
              <a:off x="2084863" y="5205955"/>
              <a:ext cx="21197" cy="19145"/>
            </a:xfrm>
            <a:custGeom>
              <a:avLst/>
              <a:gdLst>
                <a:gd name="T0" fmla="*/ 0 w 13"/>
                <a:gd name="T1" fmla="*/ 10 h 12"/>
                <a:gd name="T2" fmla="*/ 0 w 13"/>
                <a:gd name="T3" fmla="*/ 11 h 12"/>
                <a:gd name="T4" fmla="*/ 1 w 13"/>
                <a:gd name="T5" fmla="*/ 12 h 12"/>
                <a:gd name="T6" fmla="*/ 1 w 13"/>
                <a:gd name="T7" fmla="*/ 12 h 12"/>
                <a:gd name="T8" fmla="*/ 1 w 13"/>
                <a:gd name="T9" fmla="*/ 12 h 12"/>
                <a:gd name="T10" fmla="*/ 2 w 13"/>
                <a:gd name="T11" fmla="*/ 12 h 12"/>
                <a:gd name="T12" fmla="*/ 2 w 13"/>
                <a:gd name="T13" fmla="*/ 12 h 12"/>
                <a:gd name="T14" fmla="*/ 2 w 13"/>
                <a:gd name="T15" fmla="*/ 12 h 12"/>
                <a:gd name="T16" fmla="*/ 3 w 13"/>
                <a:gd name="T17" fmla="*/ 12 h 12"/>
                <a:gd name="T18" fmla="*/ 3 w 13"/>
                <a:gd name="T19" fmla="*/ 12 h 12"/>
                <a:gd name="T20" fmla="*/ 3 w 13"/>
                <a:gd name="T21" fmla="*/ 12 h 12"/>
                <a:gd name="T22" fmla="*/ 3 w 13"/>
                <a:gd name="T23" fmla="*/ 12 h 12"/>
                <a:gd name="T24" fmla="*/ 4 w 13"/>
                <a:gd name="T25" fmla="*/ 12 h 12"/>
                <a:gd name="T26" fmla="*/ 4 w 13"/>
                <a:gd name="T27" fmla="*/ 12 h 12"/>
                <a:gd name="T28" fmla="*/ 6 w 13"/>
                <a:gd name="T29" fmla="*/ 11 h 12"/>
                <a:gd name="T30" fmla="*/ 6 w 13"/>
                <a:gd name="T31" fmla="*/ 11 h 12"/>
                <a:gd name="T32" fmla="*/ 7 w 13"/>
                <a:gd name="T33" fmla="*/ 11 h 12"/>
                <a:gd name="T34" fmla="*/ 7 w 13"/>
                <a:gd name="T35" fmla="*/ 10 h 12"/>
                <a:gd name="T36" fmla="*/ 10 w 13"/>
                <a:gd name="T37" fmla="*/ 8 h 12"/>
                <a:gd name="T38" fmla="*/ 10 w 13"/>
                <a:gd name="T39" fmla="*/ 8 h 12"/>
                <a:gd name="T40" fmla="*/ 10 w 13"/>
                <a:gd name="T41" fmla="*/ 8 h 12"/>
                <a:gd name="T42" fmla="*/ 10 w 13"/>
                <a:gd name="T43" fmla="*/ 8 h 12"/>
                <a:gd name="T44" fmla="*/ 11 w 13"/>
                <a:gd name="T45" fmla="*/ 7 h 12"/>
                <a:gd name="T46" fmla="*/ 11 w 13"/>
                <a:gd name="T47" fmla="*/ 7 h 12"/>
                <a:gd name="T48" fmla="*/ 11 w 13"/>
                <a:gd name="T49" fmla="*/ 7 h 12"/>
                <a:gd name="T50" fmla="*/ 11 w 13"/>
                <a:gd name="T51" fmla="*/ 6 h 12"/>
                <a:gd name="T52" fmla="*/ 11 w 13"/>
                <a:gd name="T53" fmla="*/ 6 h 12"/>
                <a:gd name="T54" fmla="*/ 11 w 13"/>
                <a:gd name="T55" fmla="*/ 6 h 12"/>
                <a:gd name="T56" fmla="*/ 12 w 13"/>
                <a:gd name="T57" fmla="*/ 5 h 12"/>
                <a:gd name="T58" fmla="*/ 12 w 13"/>
                <a:gd name="T59" fmla="*/ 5 h 12"/>
                <a:gd name="T60" fmla="*/ 12 w 13"/>
                <a:gd name="T61" fmla="*/ 4 h 12"/>
                <a:gd name="T62" fmla="*/ 13 w 13"/>
                <a:gd name="T63" fmla="*/ 3 h 12"/>
                <a:gd name="T64" fmla="*/ 13 w 13"/>
                <a:gd name="T65" fmla="*/ 3 h 12"/>
                <a:gd name="T66" fmla="*/ 13 w 13"/>
                <a:gd name="T67" fmla="*/ 2 h 12"/>
                <a:gd name="T68" fmla="*/ 13 w 13"/>
                <a:gd name="T69" fmla="*/ 2 h 12"/>
                <a:gd name="T70" fmla="*/ 13 w 13"/>
                <a:gd name="T71" fmla="*/ 1 h 12"/>
                <a:gd name="T72" fmla="*/ 12 w 13"/>
                <a:gd name="T73" fmla="*/ 1 h 12"/>
                <a:gd name="T74" fmla="*/ 12 w 13"/>
                <a:gd name="T75" fmla="*/ 0 h 12"/>
                <a:gd name="T76" fmla="*/ 12 w 13"/>
                <a:gd name="T77" fmla="*/ 0 h 12"/>
                <a:gd name="T78" fmla="*/ 12 w 13"/>
                <a:gd name="T79" fmla="*/ 0 h 12"/>
                <a:gd name="T80" fmla="*/ 12 w 13"/>
                <a:gd name="T81" fmla="*/ 0 h 12"/>
                <a:gd name="T82" fmla="*/ 12 w 13"/>
                <a:gd name="T83" fmla="*/ 0 h 12"/>
                <a:gd name="T84" fmla="*/ 11 w 13"/>
                <a:gd name="T85" fmla="*/ 0 h 12"/>
                <a:gd name="T86" fmla="*/ 11 w 13"/>
                <a:gd name="T87" fmla="*/ 0 h 12"/>
                <a:gd name="T88" fmla="*/ 11 w 13"/>
                <a:gd name="T89" fmla="*/ 0 h 12"/>
                <a:gd name="T90" fmla="*/ 11 w 13"/>
                <a:gd name="T91" fmla="*/ 0 h 12"/>
                <a:gd name="T92" fmla="*/ 10 w 13"/>
                <a:gd name="T93" fmla="*/ 0 h 12"/>
                <a:gd name="T94" fmla="*/ 10 w 13"/>
                <a:gd name="T95" fmla="*/ 0 h 12"/>
                <a:gd name="T96" fmla="*/ 10 w 13"/>
                <a:gd name="T97" fmla="*/ 0 h 12"/>
                <a:gd name="T98" fmla="*/ 8 w 13"/>
                <a:gd name="T99" fmla="*/ 2 h 12"/>
                <a:gd name="T100" fmla="*/ 7 w 13"/>
                <a:gd name="T101" fmla="*/ 2 h 12"/>
                <a:gd name="T102" fmla="*/ 7 w 13"/>
                <a:gd name="T103" fmla="*/ 2 h 12"/>
                <a:gd name="T104" fmla="*/ 2 w 13"/>
                <a:gd name="T105" fmla="*/ 6 h 12"/>
                <a:gd name="T106" fmla="*/ 2 w 13"/>
                <a:gd name="T107" fmla="*/ 6 h 12"/>
                <a:gd name="T108" fmla="*/ 1 w 13"/>
                <a:gd name="T109" fmla="*/ 7 h 12"/>
                <a:gd name="T110" fmla="*/ 1 w 13"/>
                <a:gd name="T111" fmla="*/ 8 h 12"/>
                <a:gd name="T112" fmla="*/ 1 w 13"/>
                <a:gd name="T113" fmla="*/ 8 h 12"/>
                <a:gd name="T114" fmla="*/ 0 w 13"/>
                <a:gd name="T115" fmla="*/ 8 h 12"/>
                <a:gd name="T116" fmla="*/ 0 w 13"/>
                <a:gd name="T117" fmla="*/ 9 h 12"/>
                <a:gd name="T118" fmla="*/ 0 w 13"/>
                <a:gd name="T119" fmla="*/ 9 h 12"/>
                <a:gd name="T120" fmla="*/ 0 w 13"/>
                <a:gd name="T121" fmla="*/ 9 h 12"/>
                <a:gd name="T122" fmla="*/ 0 w 13"/>
                <a:gd name="T123" fmla="*/ 9 h 12"/>
                <a:gd name="T124" fmla="*/ 0 w 13"/>
                <a:gd name="T12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12">
                  <a:moveTo>
                    <a:pt x="0" y="10"/>
                  </a:moveTo>
                  <a:cubicBezTo>
                    <a:pt x="0" y="10"/>
                    <a:pt x="0" y="10"/>
                    <a:pt x="0" y="10"/>
                  </a:cubicBezTo>
                  <a:cubicBezTo>
                    <a:pt x="0" y="10"/>
                    <a:pt x="0" y="10"/>
                    <a:pt x="0" y="10"/>
                  </a:cubicBezTo>
                  <a:cubicBezTo>
                    <a:pt x="0" y="11"/>
                    <a:pt x="0" y="11"/>
                    <a:pt x="0" y="11"/>
                  </a:cubicBezTo>
                  <a:cubicBezTo>
                    <a:pt x="1" y="11"/>
                    <a:pt x="1" y="11"/>
                    <a:pt x="1" y="12"/>
                  </a:cubicBezTo>
                  <a:cubicBezTo>
                    <a:pt x="1"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4" y="12"/>
                    <a:pt x="4" y="12"/>
                    <a:pt x="4" y="12"/>
                  </a:cubicBezTo>
                  <a:cubicBezTo>
                    <a:pt x="4" y="12"/>
                    <a:pt x="4" y="12"/>
                    <a:pt x="4" y="12"/>
                  </a:cubicBezTo>
                  <a:cubicBezTo>
                    <a:pt x="5" y="12"/>
                    <a:pt x="5" y="12"/>
                    <a:pt x="6" y="11"/>
                  </a:cubicBezTo>
                  <a:cubicBezTo>
                    <a:pt x="6" y="11"/>
                    <a:pt x="6" y="11"/>
                    <a:pt x="6" y="11"/>
                  </a:cubicBezTo>
                  <a:cubicBezTo>
                    <a:pt x="6" y="11"/>
                    <a:pt x="6" y="11"/>
                    <a:pt x="6" y="11"/>
                  </a:cubicBezTo>
                  <a:cubicBezTo>
                    <a:pt x="6" y="11"/>
                    <a:pt x="6" y="11"/>
                    <a:pt x="6" y="11"/>
                  </a:cubicBezTo>
                  <a:cubicBezTo>
                    <a:pt x="7" y="11"/>
                    <a:pt x="7" y="11"/>
                    <a:pt x="7" y="11"/>
                  </a:cubicBezTo>
                  <a:cubicBezTo>
                    <a:pt x="7" y="10"/>
                    <a:pt x="7" y="10"/>
                    <a:pt x="7" y="10"/>
                  </a:cubicBezTo>
                  <a:cubicBezTo>
                    <a:pt x="7" y="10"/>
                    <a:pt x="7" y="10"/>
                    <a:pt x="7" y="10"/>
                  </a:cubicBezTo>
                  <a:cubicBezTo>
                    <a:pt x="8" y="9"/>
                    <a:pt x="8" y="9"/>
                    <a:pt x="8" y="9"/>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3" y="4"/>
                    <a:pt x="13" y="4"/>
                  </a:cubicBezTo>
                  <a:cubicBezTo>
                    <a:pt x="13" y="4"/>
                    <a:pt x="13" y="4"/>
                    <a:pt x="13" y="3"/>
                  </a:cubicBezTo>
                  <a:cubicBezTo>
                    <a:pt x="13" y="3"/>
                    <a:pt x="13" y="3"/>
                    <a:pt x="13" y="3"/>
                  </a:cubicBezTo>
                  <a:cubicBezTo>
                    <a:pt x="13"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1"/>
                    <a:pt x="13" y="1"/>
                  </a:cubicBezTo>
                  <a:cubicBezTo>
                    <a:pt x="13" y="1"/>
                    <a:pt x="13" y="1"/>
                    <a:pt x="12" y="1"/>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9" y="1"/>
                    <a:pt x="9" y="1"/>
                    <a:pt x="9" y="1"/>
                  </a:cubicBezTo>
                  <a:cubicBezTo>
                    <a:pt x="9" y="1"/>
                    <a:pt x="8" y="1"/>
                    <a:pt x="8" y="2"/>
                  </a:cubicBezTo>
                  <a:cubicBezTo>
                    <a:pt x="8" y="2"/>
                    <a:pt x="8" y="2"/>
                    <a:pt x="8" y="2"/>
                  </a:cubicBezTo>
                  <a:cubicBezTo>
                    <a:pt x="8" y="2"/>
                    <a:pt x="7" y="2"/>
                    <a:pt x="7" y="2"/>
                  </a:cubicBezTo>
                  <a:cubicBezTo>
                    <a:pt x="7" y="2"/>
                    <a:pt x="7" y="2"/>
                    <a:pt x="7" y="2"/>
                  </a:cubicBezTo>
                  <a:cubicBezTo>
                    <a:pt x="7" y="2"/>
                    <a:pt x="7" y="2"/>
                    <a:pt x="7" y="2"/>
                  </a:cubicBezTo>
                  <a:cubicBezTo>
                    <a:pt x="2" y="6"/>
                    <a:pt x="2" y="6"/>
                    <a:pt x="2" y="6"/>
                  </a:cubicBezTo>
                  <a:cubicBezTo>
                    <a:pt x="2" y="6"/>
                    <a:pt x="2" y="6"/>
                    <a:pt x="2" y="6"/>
                  </a:cubicBezTo>
                  <a:cubicBezTo>
                    <a:pt x="2" y="6"/>
                    <a:pt x="2" y="6"/>
                    <a:pt x="2" y="6"/>
                  </a:cubicBezTo>
                  <a:cubicBezTo>
                    <a:pt x="2" y="6"/>
                    <a:pt x="2" y="6"/>
                    <a:pt x="2" y="6"/>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9" name="Freeform 49"/>
            <p:cNvSpPr/>
            <p:nvPr/>
          </p:nvSpPr>
          <p:spPr bwMode="auto">
            <a:xfrm>
              <a:off x="1541274" y="5220314"/>
              <a:ext cx="94359" cy="97778"/>
            </a:xfrm>
            <a:custGeom>
              <a:avLst/>
              <a:gdLst>
                <a:gd name="T0" fmla="*/ 3 w 58"/>
                <a:gd name="T1" fmla="*/ 8 h 60"/>
                <a:gd name="T2" fmla="*/ 21 w 58"/>
                <a:gd name="T3" fmla="*/ 32 h 60"/>
                <a:gd name="T4" fmla="*/ 26 w 58"/>
                <a:gd name="T5" fmla="*/ 41 h 60"/>
                <a:gd name="T6" fmla="*/ 17 w 58"/>
                <a:gd name="T7" fmla="*/ 54 h 60"/>
                <a:gd name="T8" fmla="*/ 16 w 58"/>
                <a:gd name="T9" fmla="*/ 56 h 60"/>
                <a:gd name="T10" fmla="*/ 15 w 58"/>
                <a:gd name="T11" fmla="*/ 58 h 60"/>
                <a:gd name="T12" fmla="*/ 14 w 58"/>
                <a:gd name="T13" fmla="*/ 60 h 60"/>
                <a:gd name="T14" fmla="*/ 20 w 58"/>
                <a:gd name="T15" fmla="*/ 60 h 60"/>
                <a:gd name="T16" fmla="*/ 21 w 58"/>
                <a:gd name="T17" fmla="*/ 60 h 60"/>
                <a:gd name="T18" fmla="*/ 22 w 58"/>
                <a:gd name="T19" fmla="*/ 59 h 60"/>
                <a:gd name="T20" fmla="*/ 22 w 58"/>
                <a:gd name="T21" fmla="*/ 59 h 60"/>
                <a:gd name="T22" fmla="*/ 24 w 58"/>
                <a:gd name="T23" fmla="*/ 56 h 60"/>
                <a:gd name="T24" fmla="*/ 33 w 58"/>
                <a:gd name="T25" fmla="*/ 44 h 60"/>
                <a:gd name="T26" fmla="*/ 50 w 58"/>
                <a:gd name="T27" fmla="*/ 28 h 60"/>
                <a:gd name="T28" fmla="*/ 54 w 58"/>
                <a:gd name="T29" fmla="*/ 26 h 60"/>
                <a:gd name="T30" fmla="*/ 55 w 58"/>
                <a:gd name="T31" fmla="*/ 26 h 60"/>
                <a:gd name="T32" fmla="*/ 57 w 58"/>
                <a:gd name="T33" fmla="*/ 25 h 60"/>
                <a:gd name="T34" fmla="*/ 58 w 58"/>
                <a:gd name="T35" fmla="*/ 23 h 60"/>
                <a:gd name="T36" fmla="*/ 58 w 58"/>
                <a:gd name="T37" fmla="*/ 22 h 60"/>
                <a:gd name="T38" fmla="*/ 58 w 58"/>
                <a:gd name="T39" fmla="*/ 21 h 60"/>
                <a:gd name="T40" fmla="*/ 58 w 58"/>
                <a:gd name="T41" fmla="*/ 20 h 60"/>
                <a:gd name="T42" fmla="*/ 58 w 58"/>
                <a:gd name="T43" fmla="*/ 20 h 60"/>
                <a:gd name="T44" fmla="*/ 57 w 58"/>
                <a:gd name="T45" fmla="*/ 19 h 60"/>
                <a:gd name="T46" fmla="*/ 56 w 58"/>
                <a:gd name="T47" fmla="*/ 19 h 60"/>
                <a:gd name="T48" fmla="*/ 54 w 58"/>
                <a:gd name="T49" fmla="*/ 18 h 60"/>
                <a:gd name="T50" fmla="*/ 52 w 58"/>
                <a:gd name="T51" fmla="*/ 19 h 60"/>
                <a:gd name="T52" fmla="*/ 50 w 58"/>
                <a:gd name="T53" fmla="*/ 20 h 60"/>
                <a:gd name="T54" fmla="*/ 39 w 58"/>
                <a:gd name="T55" fmla="*/ 28 h 60"/>
                <a:gd name="T56" fmla="*/ 33 w 58"/>
                <a:gd name="T57" fmla="*/ 32 h 60"/>
                <a:gd name="T58" fmla="*/ 30 w 58"/>
                <a:gd name="T59" fmla="*/ 32 h 60"/>
                <a:gd name="T60" fmla="*/ 25 w 58"/>
                <a:gd name="T61" fmla="*/ 25 h 60"/>
                <a:gd name="T62" fmla="*/ 23 w 58"/>
                <a:gd name="T63" fmla="*/ 22 h 60"/>
                <a:gd name="T64" fmla="*/ 23 w 58"/>
                <a:gd name="T65" fmla="*/ 20 h 60"/>
                <a:gd name="T66" fmla="*/ 24 w 58"/>
                <a:gd name="T67" fmla="*/ 18 h 60"/>
                <a:gd name="T68" fmla="*/ 27 w 58"/>
                <a:gd name="T69" fmla="*/ 15 h 60"/>
                <a:gd name="T70" fmla="*/ 28 w 58"/>
                <a:gd name="T71" fmla="*/ 13 h 60"/>
                <a:gd name="T72" fmla="*/ 29 w 58"/>
                <a:gd name="T73" fmla="*/ 12 h 60"/>
                <a:gd name="T74" fmla="*/ 30 w 58"/>
                <a:gd name="T75" fmla="*/ 10 h 60"/>
                <a:gd name="T76" fmla="*/ 30 w 58"/>
                <a:gd name="T77" fmla="*/ 9 h 60"/>
                <a:gd name="T78" fmla="*/ 29 w 58"/>
                <a:gd name="T79" fmla="*/ 8 h 60"/>
                <a:gd name="T80" fmla="*/ 29 w 58"/>
                <a:gd name="T81" fmla="*/ 7 h 60"/>
                <a:gd name="T82" fmla="*/ 29 w 58"/>
                <a:gd name="T83" fmla="*/ 7 h 60"/>
                <a:gd name="T84" fmla="*/ 28 w 58"/>
                <a:gd name="T85" fmla="*/ 7 h 60"/>
                <a:gd name="T86" fmla="*/ 27 w 58"/>
                <a:gd name="T87" fmla="*/ 7 h 60"/>
                <a:gd name="T88" fmla="*/ 25 w 58"/>
                <a:gd name="T89" fmla="*/ 8 h 60"/>
                <a:gd name="T90" fmla="*/ 24 w 58"/>
                <a:gd name="T91" fmla="*/ 10 h 60"/>
                <a:gd name="T92" fmla="*/ 20 w 58"/>
                <a:gd name="T93" fmla="*/ 16 h 60"/>
                <a:gd name="T94" fmla="*/ 16 w 58"/>
                <a:gd name="T95" fmla="*/ 15 h 60"/>
                <a:gd name="T96" fmla="*/ 10 w 58"/>
                <a:gd name="T97" fmla="*/ 3 h 60"/>
                <a:gd name="T98" fmla="*/ 9 w 58"/>
                <a:gd name="T99" fmla="*/ 2 h 60"/>
                <a:gd name="T100" fmla="*/ 8 w 58"/>
                <a:gd name="T101" fmla="*/ 1 h 60"/>
                <a:gd name="T102" fmla="*/ 7 w 58"/>
                <a:gd name="T103" fmla="*/ 0 h 60"/>
                <a:gd name="T104" fmla="*/ 6 w 58"/>
                <a:gd name="T105" fmla="*/ 0 h 60"/>
                <a:gd name="T106" fmla="*/ 3 w 58"/>
                <a:gd name="T107" fmla="*/ 0 h 60"/>
                <a:gd name="T108" fmla="*/ 0 w 58"/>
                <a:gd name="T109" fmla="*/ 1 h 60"/>
                <a:gd name="T110" fmla="*/ 0 w 58"/>
                <a:gd name="T11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0">
                  <a:moveTo>
                    <a:pt x="0" y="4"/>
                  </a:moveTo>
                  <a:cubicBezTo>
                    <a:pt x="1" y="5"/>
                    <a:pt x="1" y="5"/>
                    <a:pt x="1" y="6"/>
                  </a:cubicBezTo>
                  <a:cubicBezTo>
                    <a:pt x="2" y="6"/>
                    <a:pt x="2" y="6"/>
                    <a:pt x="2" y="6"/>
                  </a:cubicBezTo>
                  <a:cubicBezTo>
                    <a:pt x="2" y="6"/>
                    <a:pt x="2" y="6"/>
                    <a:pt x="2" y="6"/>
                  </a:cubicBezTo>
                  <a:cubicBezTo>
                    <a:pt x="2" y="7"/>
                    <a:pt x="3" y="7"/>
                    <a:pt x="3" y="8"/>
                  </a:cubicBezTo>
                  <a:cubicBezTo>
                    <a:pt x="3" y="9"/>
                    <a:pt x="4" y="9"/>
                    <a:pt x="4" y="10"/>
                  </a:cubicBezTo>
                  <a:cubicBezTo>
                    <a:pt x="5" y="11"/>
                    <a:pt x="6" y="12"/>
                    <a:pt x="7" y="14"/>
                  </a:cubicBezTo>
                  <a:cubicBezTo>
                    <a:pt x="8" y="15"/>
                    <a:pt x="8" y="15"/>
                    <a:pt x="8" y="15"/>
                  </a:cubicBezTo>
                  <a:cubicBezTo>
                    <a:pt x="10" y="18"/>
                    <a:pt x="13" y="21"/>
                    <a:pt x="15" y="25"/>
                  </a:cubicBezTo>
                  <a:cubicBezTo>
                    <a:pt x="17" y="27"/>
                    <a:pt x="19" y="29"/>
                    <a:pt x="21" y="32"/>
                  </a:cubicBezTo>
                  <a:cubicBezTo>
                    <a:pt x="22" y="34"/>
                    <a:pt x="22" y="34"/>
                    <a:pt x="22" y="34"/>
                  </a:cubicBezTo>
                  <a:cubicBezTo>
                    <a:pt x="24" y="36"/>
                    <a:pt x="24" y="36"/>
                    <a:pt x="24" y="36"/>
                  </a:cubicBezTo>
                  <a:cubicBezTo>
                    <a:pt x="24" y="37"/>
                    <a:pt x="24" y="37"/>
                    <a:pt x="24" y="37"/>
                  </a:cubicBezTo>
                  <a:cubicBezTo>
                    <a:pt x="25" y="38"/>
                    <a:pt x="25" y="38"/>
                    <a:pt x="25" y="38"/>
                  </a:cubicBezTo>
                  <a:cubicBezTo>
                    <a:pt x="26" y="41"/>
                    <a:pt x="26" y="41"/>
                    <a:pt x="26" y="41"/>
                  </a:cubicBezTo>
                  <a:cubicBezTo>
                    <a:pt x="24" y="45"/>
                    <a:pt x="24" y="45"/>
                    <a:pt x="24" y="45"/>
                  </a:cubicBezTo>
                  <a:cubicBezTo>
                    <a:pt x="20" y="51"/>
                    <a:pt x="20" y="51"/>
                    <a:pt x="20" y="51"/>
                  </a:cubicBezTo>
                  <a:cubicBezTo>
                    <a:pt x="19" y="52"/>
                    <a:pt x="19" y="52"/>
                    <a:pt x="19" y="52"/>
                  </a:cubicBezTo>
                  <a:cubicBezTo>
                    <a:pt x="19" y="52"/>
                    <a:pt x="19" y="52"/>
                    <a:pt x="19" y="52"/>
                  </a:cubicBezTo>
                  <a:cubicBezTo>
                    <a:pt x="17" y="54"/>
                    <a:pt x="17" y="54"/>
                    <a:pt x="17" y="54"/>
                  </a:cubicBezTo>
                  <a:cubicBezTo>
                    <a:pt x="17" y="54"/>
                    <a:pt x="17" y="54"/>
                    <a:pt x="17" y="54"/>
                  </a:cubicBezTo>
                  <a:cubicBezTo>
                    <a:pt x="16" y="55"/>
                    <a:pt x="16" y="55"/>
                    <a:pt x="16" y="55"/>
                  </a:cubicBezTo>
                  <a:cubicBezTo>
                    <a:pt x="16" y="55"/>
                    <a:pt x="16" y="55"/>
                    <a:pt x="16" y="55"/>
                  </a:cubicBezTo>
                  <a:cubicBezTo>
                    <a:pt x="16" y="56"/>
                    <a:pt x="16" y="56"/>
                    <a:pt x="16" y="56"/>
                  </a:cubicBezTo>
                  <a:cubicBezTo>
                    <a:pt x="16" y="56"/>
                    <a:pt x="16" y="56"/>
                    <a:pt x="16" y="56"/>
                  </a:cubicBezTo>
                  <a:cubicBezTo>
                    <a:pt x="15" y="57"/>
                    <a:pt x="15" y="57"/>
                    <a:pt x="15" y="57"/>
                  </a:cubicBezTo>
                  <a:cubicBezTo>
                    <a:pt x="15" y="57"/>
                    <a:pt x="15" y="57"/>
                    <a:pt x="15" y="57"/>
                  </a:cubicBezTo>
                  <a:cubicBezTo>
                    <a:pt x="15" y="57"/>
                    <a:pt x="15" y="57"/>
                    <a:pt x="15" y="57"/>
                  </a:cubicBezTo>
                  <a:cubicBezTo>
                    <a:pt x="15" y="58"/>
                    <a:pt x="15" y="58"/>
                    <a:pt x="15" y="58"/>
                  </a:cubicBezTo>
                  <a:cubicBezTo>
                    <a:pt x="15" y="58"/>
                    <a:pt x="15" y="58"/>
                    <a:pt x="15" y="58"/>
                  </a:cubicBezTo>
                  <a:cubicBezTo>
                    <a:pt x="15" y="59"/>
                    <a:pt x="15" y="59"/>
                    <a:pt x="15" y="59"/>
                  </a:cubicBezTo>
                  <a:cubicBezTo>
                    <a:pt x="14" y="59"/>
                    <a:pt x="14" y="59"/>
                    <a:pt x="14" y="59"/>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5" y="60"/>
                  </a:cubicBezTo>
                  <a:cubicBezTo>
                    <a:pt x="20" y="60"/>
                    <a:pt x="20" y="60"/>
                    <a:pt x="20" y="60"/>
                  </a:cubicBezTo>
                  <a:cubicBezTo>
                    <a:pt x="20" y="60"/>
                    <a:pt x="20" y="60"/>
                    <a:pt x="20" y="60"/>
                  </a:cubicBezTo>
                  <a:cubicBezTo>
                    <a:pt x="20" y="60"/>
                    <a:pt x="20" y="60"/>
                    <a:pt x="20" y="60"/>
                  </a:cubicBezTo>
                  <a:cubicBezTo>
                    <a:pt x="20" y="60"/>
                    <a:pt x="20" y="60"/>
                    <a:pt x="20" y="60"/>
                  </a:cubicBezTo>
                  <a:cubicBezTo>
                    <a:pt x="20" y="60"/>
                    <a:pt x="20" y="60"/>
                    <a:pt x="20"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3" y="58"/>
                    <a:pt x="23" y="58"/>
                    <a:pt x="23" y="58"/>
                  </a:cubicBezTo>
                  <a:cubicBezTo>
                    <a:pt x="23" y="58"/>
                    <a:pt x="23" y="58"/>
                    <a:pt x="23" y="58"/>
                  </a:cubicBezTo>
                  <a:cubicBezTo>
                    <a:pt x="23" y="57"/>
                    <a:pt x="23" y="57"/>
                    <a:pt x="23" y="57"/>
                  </a:cubicBezTo>
                  <a:cubicBezTo>
                    <a:pt x="23" y="57"/>
                    <a:pt x="23" y="57"/>
                    <a:pt x="23" y="57"/>
                  </a:cubicBezTo>
                  <a:cubicBezTo>
                    <a:pt x="24" y="56"/>
                    <a:pt x="24" y="56"/>
                    <a:pt x="24" y="56"/>
                  </a:cubicBezTo>
                  <a:cubicBezTo>
                    <a:pt x="24" y="56"/>
                    <a:pt x="24" y="56"/>
                    <a:pt x="24" y="56"/>
                  </a:cubicBezTo>
                  <a:cubicBezTo>
                    <a:pt x="24" y="56"/>
                    <a:pt x="24" y="56"/>
                    <a:pt x="24" y="56"/>
                  </a:cubicBezTo>
                  <a:cubicBezTo>
                    <a:pt x="28" y="49"/>
                    <a:pt x="28" y="49"/>
                    <a:pt x="28" y="49"/>
                  </a:cubicBezTo>
                  <a:cubicBezTo>
                    <a:pt x="31" y="46"/>
                    <a:pt x="31" y="46"/>
                    <a:pt x="31" y="46"/>
                  </a:cubicBezTo>
                  <a:cubicBezTo>
                    <a:pt x="33" y="44"/>
                    <a:pt x="33" y="44"/>
                    <a:pt x="33" y="44"/>
                  </a:cubicBezTo>
                  <a:cubicBezTo>
                    <a:pt x="35" y="41"/>
                    <a:pt x="35" y="41"/>
                    <a:pt x="35" y="41"/>
                  </a:cubicBezTo>
                  <a:cubicBezTo>
                    <a:pt x="38" y="38"/>
                    <a:pt x="38" y="38"/>
                    <a:pt x="38" y="38"/>
                  </a:cubicBezTo>
                  <a:cubicBezTo>
                    <a:pt x="43" y="33"/>
                    <a:pt x="43" y="33"/>
                    <a:pt x="43" y="33"/>
                  </a:cubicBezTo>
                  <a:cubicBezTo>
                    <a:pt x="48" y="29"/>
                    <a:pt x="48" y="29"/>
                    <a:pt x="48" y="29"/>
                  </a:cubicBezTo>
                  <a:cubicBezTo>
                    <a:pt x="50" y="28"/>
                    <a:pt x="50" y="28"/>
                    <a:pt x="50" y="28"/>
                  </a:cubicBezTo>
                  <a:cubicBezTo>
                    <a:pt x="50" y="28"/>
                    <a:pt x="50" y="28"/>
                    <a:pt x="50" y="28"/>
                  </a:cubicBezTo>
                  <a:cubicBezTo>
                    <a:pt x="50" y="28"/>
                    <a:pt x="51" y="28"/>
                    <a:pt x="51" y="27"/>
                  </a:cubicBezTo>
                  <a:cubicBezTo>
                    <a:pt x="51" y="27"/>
                    <a:pt x="51" y="27"/>
                    <a:pt x="51" y="27"/>
                  </a:cubicBezTo>
                  <a:cubicBezTo>
                    <a:pt x="54" y="26"/>
                    <a:pt x="54" y="26"/>
                    <a:pt x="54" y="26"/>
                  </a:cubicBezTo>
                  <a:cubicBezTo>
                    <a:pt x="54" y="26"/>
                    <a:pt x="54" y="26"/>
                    <a:pt x="54"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7" y="25"/>
                    <a:pt x="57" y="25"/>
                    <a:pt x="57" y="25"/>
                  </a:cubicBezTo>
                  <a:cubicBezTo>
                    <a:pt x="57" y="25"/>
                    <a:pt x="57" y="25"/>
                    <a:pt x="57" y="25"/>
                  </a:cubicBezTo>
                  <a:cubicBezTo>
                    <a:pt x="57" y="25"/>
                    <a:pt x="57" y="25"/>
                    <a:pt x="57" y="25"/>
                  </a:cubicBezTo>
                  <a:cubicBezTo>
                    <a:pt x="57" y="25"/>
                    <a:pt x="57" y="25"/>
                    <a:pt x="57" y="25"/>
                  </a:cubicBezTo>
                  <a:cubicBezTo>
                    <a:pt x="57" y="24"/>
                    <a:pt x="57" y="24"/>
                    <a:pt x="57" y="24"/>
                  </a:cubicBezTo>
                  <a:cubicBezTo>
                    <a:pt x="57" y="24"/>
                    <a:pt x="57" y="24"/>
                    <a:pt x="57" y="24"/>
                  </a:cubicBezTo>
                  <a:cubicBezTo>
                    <a:pt x="58" y="23"/>
                    <a:pt x="58" y="23"/>
                    <a:pt x="58" y="23"/>
                  </a:cubicBezTo>
                  <a:cubicBezTo>
                    <a:pt x="58" y="23"/>
                    <a:pt x="58" y="23"/>
                    <a:pt x="58" y="23"/>
                  </a:cubicBezTo>
                  <a:cubicBezTo>
                    <a:pt x="58" y="23"/>
                    <a:pt x="58" y="23"/>
                    <a:pt x="58" y="23"/>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1"/>
                    <a:pt x="58" y="21"/>
                    <a:pt x="58" y="21"/>
                  </a:cubicBezTo>
                  <a:cubicBezTo>
                    <a:pt x="58" y="21"/>
                    <a:pt x="58" y="21"/>
                    <a:pt x="58" y="21"/>
                  </a:cubicBezTo>
                  <a:cubicBezTo>
                    <a:pt x="58" y="21"/>
                    <a:pt x="58" y="21"/>
                    <a:pt x="58" y="21"/>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19"/>
                    <a:pt x="58" y="19"/>
                    <a:pt x="58" y="19"/>
                  </a:cubicBezTo>
                  <a:cubicBezTo>
                    <a:pt x="58" y="19"/>
                    <a:pt x="58" y="19"/>
                    <a:pt x="58" y="19"/>
                  </a:cubicBezTo>
                  <a:cubicBezTo>
                    <a:pt x="57" y="19"/>
                    <a:pt x="57" y="19"/>
                    <a:pt x="57" y="19"/>
                  </a:cubicBezTo>
                  <a:cubicBezTo>
                    <a:pt x="57" y="19"/>
                    <a:pt x="57" y="19"/>
                    <a:pt x="57" y="19"/>
                  </a:cubicBezTo>
                  <a:cubicBezTo>
                    <a:pt x="57" y="19"/>
                    <a:pt x="57" y="19"/>
                    <a:pt x="57" y="19"/>
                  </a:cubicBezTo>
                  <a:cubicBezTo>
                    <a:pt x="57" y="19"/>
                    <a:pt x="57" y="19"/>
                    <a:pt x="57" y="19"/>
                  </a:cubicBezTo>
                  <a:cubicBezTo>
                    <a:pt x="57" y="19"/>
                    <a:pt x="57" y="19"/>
                    <a:pt x="57" y="19"/>
                  </a:cubicBezTo>
                  <a:cubicBezTo>
                    <a:pt x="56" y="19"/>
                    <a:pt x="56" y="19"/>
                    <a:pt x="56" y="19"/>
                  </a:cubicBezTo>
                  <a:cubicBezTo>
                    <a:pt x="56" y="19"/>
                    <a:pt x="56" y="19"/>
                    <a:pt x="56" y="19"/>
                  </a:cubicBezTo>
                  <a:cubicBezTo>
                    <a:pt x="56" y="19"/>
                    <a:pt x="56" y="19"/>
                    <a:pt x="56" y="19"/>
                  </a:cubicBezTo>
                  <a:cubicBezTo>
                    <a:pt x="56" y="18"/>
                    <a:pt x="56" y="18"/>
                    <a:pt x="56" y="18"/>
                  </a:cubicBezTo>
                  <a:cubicBezTo>
                    <a:pt x="56" y="18"/>
                    <a:pt x="56" y="18"/>
                    <a:pt x="55" y="18"/>
                  </a:cubicBezTo>
                  <a:cubicBezTo>
                    <a:pt x="55" y="18"/>
                    <a:pt x="55" y="18"/>
                    <a:pt x="55" y="18"/>
                  </a:cubicBezTo>
                  <a:cubicBezTo>
                    <a:pt x="55" y="18"/>
                    <a:pt x="55" y="18"/>
                    <a:pt x="55" y="18"/>
                  </a:cubicBezTo>
                  <a:cubicBezTo>
                    <a:pt x="54" y="18"/>
                    <a:pt x="54" y="18"/>
                    <a:pt x="54" y="18"/>
                  </a:cubicBezTo>
                  <a:cubicBezTo>
                    <a:pt x="54" y="18"/>
                    <a:pt x="54" y="18"/>
                    <a:pt x="54" y="18"/>
                  </a:cubicBezTo>
                  <a:cubicBezTo>
                    <a:pt x="54" y="18"/>
                    <a:pt x="54" y="18"/>
                    <a:pt x="54" y="18"/>
                  </a:cubicBezTo>
                  <a:cubicBezTo>
                    <a:pt x="54" y="18"/>
                    <a:pt x="53" y="19"/>
                    <a:pt x="53" y="19"/>
                  </a:cubicBezTo>
                  <a:cubicBezTo>
                    <a:pt x="53" y="19"/>
                    <a:pt x="53" y="19"/>
                    <a:pt x="53" y="19"/>
                  </a:cubicBezTo>
                  <a:cubicBezTo>
                    <a:pt x="52" y="19"/>
                    <a:pt x="52" y="19"/>
                    <a:pt x="52" y="19"/>
                  </a:cubicBezTo>
                  <a:cubicBezTo>
                    <a:pt x="52" y="19"/>
                    <a:pt x="52" y="19"/>
                    <a:pt x="52" y="19"/>
                  </a:cubicBezTo>
                  <a:cubicBezTo>
                    <a:pt x="52" y="19"/>
                    <a:pt x="52" y="19"/>
                    <a:pt x="52" y="19"/>
                  </a:cubicBezTo>
                  <a:cubicBezTo>
                    <a:pt x="51" y="20"/>
                    <a:pt x="51" y="20"/>
                    <a:pt x="51" y="20"/>
                  </a:cubicBezTo>
                  <a:cubicBezTo>
                    <a:pt x="51" y="20"/>
                    <a:pt x="51" y="20"/>
                    <a:pt x="51" y="20"/>
                  </a:cubicBezTo>
                  <a:cubicBezTo>
                    <a:pt x="50" y="20"/>
                    <a:pt x="50" y="20"/>
                    <a:pt x="50" y="20"/>
                  </a:cubicBezTo>
                  <a:cubicBezTo>
                    <a:pt x="50" y="20"/>
                    <a:pt x="50" y="20"/>
                    <a:pt x="50" y="20"/>
                  </a:cubicBezTo>
                  <a:cubicBezTo>
                    <a:pt x="49" y="20"/>
                    <a:pt x="49" y="21"/>
                    <a:pt x="48" y="21"/>
                  </a:cubicBezTo>
                  <a:cubicBezTo>
                    <a:pt x="48" y="21"/>
                    <a:pt x="48" y="21"/>
                    <a:pt x="47" y="22"/>
                  </a:cubicBezTo>
                  <a:cubicBezTo>
                    <a:pt x="46" y="23"/>
                    <a:pt x="45" y="24"/>
                    <a:pt x="43" y="25"/>
                  </a:cubicBezTo>
                  <a:cubicBezTo>
                    <a:pt x="39" y="28"/>
                    <a:pt x="39" y="28"/>
                    <a:pt x="39" y="28"/>
                  </a:cubicBezTo>
                  <a:cubicBezTo>
                    <a:pt x="39" y="29"/>
                    <a:pt x="38" y="29"/>
                    <a:pt x="37" y="30"/>
                  </a:cubicBezTo>
                  <a:cubicBezTo>
                    <a:pt x="35" y="32"/>
                    <a:pt x="35" y="32"/>
                    <a:pt x="35" y="32"/>
                  </a:cubicBezTo>
                  <a:cubicBezTo>
                    <a:pt x="34" y="32"/>
                    <a:pt x="34" y="32"/>
                    <a:pt x="34" y="32"/>
                  </a:cubicBezTo>
                  <a:cubicBezTo>
                    <a:pt x="34" y="32"/>
                    <a:pt x="34" y="32"/>
                    <a:pt x="34" y="32"/>
                  </a:cubicBezTo>
                  <a:cubicBezTo>
                    <a:pt x="33" y="32"/>
                    <a:pt x="33" y="32"/>
                    <a:pt x="33" y="32"/>
                  </a:cubicBezTo>
                  <a:cubicBezTo>
                    <a:pt x="33" y="32"/>
                    <a:pt x="33" y="32"/>
                    <a:pt x="33" y="32"/>
                  </a:cubicBezTo>
                  <a:cubicBezTo>
                    <a:pt x="32" y="32"/>
                    <a:pt x="32" y="32"/>
                    <a:pt x="32" y="32"/>
                  </a:cubicBezTo>
                  <a:cubicBezTo>
                    <a:pt x="31" y="32"/>
                    <a:pt x="31" y="32"/>
                    <a:pt x="31" y="32"/>
                  </a:cubicBezTo>
                  <a:cubicBezTo>
                    <a:pt x="31" y="32"/>
                    <a:pt x="31" y="32"/>
                    <a:pt x="31" y="32"/>
                  </a:cubicBezTo>
                  <a:cubicBezTo>
                    <a:pt x="30" y="32"/>
                    <a:pt x="30" y="32"/>
                    <a:pt x="30" y="32"/>
                  </a:cubicBezTo>
                  <a:cubicBezTo>
                    <a:pt x="30" y="31"/>
                    <a:pt x="30" y="31"/>
                    <a:pt x="30" y="31"/>
                  </a:cubicBezTo>
                  <a:cubicBezTo>
                    <a:pt x="29" y="30"/>
                    <a:pt x="29" y="30"/>
                    <a:pt x="29" y="30"/>
                  </a:cubicBezTo>
                  <a:cubicBezTo>
                    <a:pt x="28" y="29"/>
                    <a:pt x="28" y="29"/>
                    <a:pt x="27" y="28"/>
                  </a:cubicBezTo>
                  <a:cubicBezTo>
                    <a:pt x="27" y="27"/>
                    <a:pt x="26" y="26"/>
                    <a:pt x="25" y="25"/>
                  </a:cubicBezTo>
                  <a:cubicBezTo>
                    <a:pt x="25" y="25"/>
                    <a:pt x="25" y="25"/>
                    <a:pt x="25" y="25"/>
                  </a:cubicBezTo>
                  <a:cubicBezTo>
                    <a:pt x="24" y="24"/>
                    <a:pt x="24" y="24"/>
                    <a:pt x="24" y="24"/>
                  </a:cubicBezTo>
                  <a:cubicBezTo>
                    <a:pt x="24" y="23"/>
                    <a:pt x="24" y="23"/>
                    <a:pt x="24" y="23"/>
                  </a:cubicBezTo>
                  <a:cubicBezTo>
                    <a:pt x="24" y="23"/>
                    <a:pt x="24" y="23"/>
                    <a:pt x="24" y="23"/>
                  </a:cubicBezTo>
                  <a:cubicBezTo>
                    <a:pt x="24" y="23"/>
                    <a:pt x="24" y="23"/>
                    <a:pt x="24" y="23"/>
                  </a:cubicBezTo>
                  <a:cubicBezTo>
                    <a:pt x="23" y="22"/>
                    <a:pt x="23" y="22"/>
                    <a:pt x="23" y="22"/>
                  </a:cubicBezTo>
                  <a:cubicBezTo>
                    <a:pt x="23" y="22"/>
                    <a:pt x="23" y="22"/>
                    <a:pt x="23" y="22"/>
                  </a:cubicBezTo>
                  <a:cubicBezTo>
                    <a:pt x="23" y="21"/>
                    <a:pt x="23" y="21"/>
                    <a:pt x="23" y="21"/>
                  </a:cubicBezTo>
                  <a:cubicBezTo>
                    <a:pt x="23" y="21"/>
                    <a:pt x="23" y="21"/>
                    <a:pt x="23" y="21"/>
                  </a:cubicBezTo>
                  <a:cubicBezTo>
                    <a:pt x="23" y="21"/>
                    <a:pt x="23" y="21"/>
                    <a:pt x="23" y="21"/>
                  </a:cubicBezTo>
                  <a:cubicBezTo>
                    <a:pt x="23" y="20"/>
                    <a:pt x="23" y="20"/>
                    <a:pt x="23" y="20"/>
                  </a:cubicBezTo>
                  <a:cubicBezTo>
                    <a:pt x="23" y="20"/>
                    <a:pt x="23" y="20"/>
                    <a:pt x="23" y="20"/>
                  </a:cubicBezTo>
                  <a:cubicBezTo>
                    <a:pt x="23" y="19"/>
                    <a:pt x="23" y="19"/>
                    <a:pt x="23" y="19"/>
                  </a:cubicBezTo>
                  <a:cubicBezTo>
                    <a:pt x="24" y="19"/>
                    <a:pt x="24" y="19"/>
                    <a:pt x="24" y="19"/>
                  </a:cubicBezTo>
                  <a:cubicBezTo>
                    <a:pt x="24" y="18"/>
                    <a:pt x="24" y="18"/>
                    <a:pt x="24" y="18"/>
                  </a:cubicBezTo>
                  <a:cubicBezTo>
                    <a:pt x="24" y="18"/>
                    <a:pt x="24" y="18"/>
                    <a:pt x="24" y="18"/>
                  </a:cubicBezTo>
                  <a:cubicBezTo>
                    <a:pt x="24" y="17"/>
                    <a:pt x="24" y="17"/>
                    <a:pt x="24" y="17"/>
                  </a:cubicBezTo>
                  <a:cubicBezTo>
                    <a:pt x="25" y="17"/>
                    <a:pt x="25" y="17"/>
                    <a:pt x="25" y="17"/>
                  </a:cubicBezTo>
                  <a:cubicBezTo>
                    <a:pt x="26" y="16"/>
                    <a:pt x="26" y="16"/>
                    <a:pt x="26" y="16"/>
                  </a:cubicBezTo>
                  <a:cubicBezTo>
                    <a:pt x="26" y="16"/>
                    <a:pt x="26" y="16"/>
                    <a:pt x="26" y="15"/>
                  </a:cubicBezTo>
                  <a:cubicBezTo>
                    <a:pt x="26" y="15"/>
                    <a:pt x="27" y="15"/>
                    <a:pt x="27" y="15"/>
                  </a:cubicBezTo>
                  <a:cubicBezTo>
                    <a:pt x="27" y="15"/>
                    <a:pt x="27" y="15"/>
                    <a:pt x="27" y="15"/>
                  </a:cubicBezTo>
                  <a:cubicBezTo>
                    <a:pt x="27" y="14"/>
                    <a:pt x="27" y="14"/>
                    <a:pt x="27" y="14"/>
                  </a:cubicBezTo>
                  <a:cubicBezTo>
                    <a:pt x="27" y="14"/>
                    <a:pt x="27" y="14"/>
                    <a:pt x="27" y="14"/>
                  </a:cubicBezTo>
                  <a:cubicBezTo>
                    <a:pt x="28" y="13"/>
                    <a:pt x="28" y="13"/>
                    <a:pt x="28" y="13"/>
                  </a:cubicBezTo>
                  <a:cubicBezTo>
                    <a:pt x="28" y="13"/>
                    <a:pt x="28" y="13"/>
                    <a:pt x="28" y="13"/>
                  </a:cubicBezTo>
                  <a:cubicBezTo>
                    <a:pt x="28" y="13"/>
                    <a:pt x="28" y="13"/>
                    <a:pt x="28" y="13"/>
                  </a:cubicBezTo>
                  <a:cubicBezTo>
                    <a:pt x="28" y="13"/>
                    <a:pt x="28" y="13"/>
                    <a:pt x="28" y="13"/>
                  </a:cubicBezTo>
                  <a:cubicBezTo>
                    <a:pt x="29" y="13"/>
                    <a:pt x="29" y="13"/>
                    <a:pt x="29" y="13"/>
                  </a:cubicBezTo>
                  <a:cubicBezTo>
                    <a:pt x="29" y="12"/>
                    <a:pt x="29" y="12"/>
                    <a:pt x="29" y="12"/>
                  </a:cubicBezTo>
                  <a:cubicBezTo>
                    <a:pt x="29" y="12"/>
                    <a:pt x="29" y="12"/>
                    <a:pt x="29" y="12"/>
                  </a:cubicBezTo>
                  <a:cubicBezTo>
                    <a:pt x="29" y="11"/>
                    <a:pt x="29" y="11"/>
                    <a:pt x="29" y="11"/>
                  </a:cubicBezTo>
                  <a:cubicBezTo>
                    <a:pt x="29" y="11"/>
                    <a:pt x="29" y="11"/>
                    <a:pt x="29" y="11"/>
                  </a:cubicBezTo>
                  <a:cubicBezTo>
                    <a:pt x="29" y="11"/>
                    <a:pt x="29" y="11"/>
                    <a:pt x="29" y="11"/>
                  </a:cubicBezTo>
                  <a:cubicBezTo>
                    <a:pt x="29" y="11"/>
                    <a:pt x="29" y="11"/>
                    <a:pt x="29" y="11"/>
                  </a:cubicBezTo>
                  <a:cubicBezTo>
                    <a:pt x="30" y="10"/>
                    <a:pt x="30" y="10"/>
                    <a:pt x="30" y="10"/>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8"/>
                    <a:pt x="30" y="8"/>
                    <a:pt x="30" y="8"/>
                  </a:cubicBezTo>
                  <a:cubicBezTo>
                    <a:pt x="30" y="8"/>
                    <a:pt x="30" y="8"/>
                    <a:pt x="30" y="8"/>
                  </a:cubicBezTo>
                  <a:cubicBezTo>
                    <a:pt x="30"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7" y="7"/>
                    <a:pt x="27" y="7"/>
                    <a:pt x="27" y="7"/>
                  </a:cubicBezTo>
                  <a:cubicBezTo>
                    <a:pt x="27" y="7"/>
                    <a:pt x="27" y="7"/>
                    <a:pt x="27" y="7"/>
                  </a:cubicBezTo>
                  <a:cubicBezTo>
                    <a:pt x="27" y="8"/>
                    <a:pt x="27" y="8"/>
                    <a:pt x="27" y="8"/>
                  </a:cubicBezTo>
                  <a:cubicBezTo>
                    <a:pt x="26" y="8"/>
                    <a:pt x="26" y="8"/>
                    <a:pt x="26" y="8"/>
                  </a:cubicBezTo>
                  <a:cubicBezTo>
                    <a:pt x="26" y="8"/>
                    <a:pt x="26" y="8"/>
                    <a:pt x="26" y="8"/>
                  </a:cubicBezTo>
                  <a:cubicBezTo>
                    <a:pt x="25" y="8"/>
                    <a:pt x="25" y="8"/>
                    <a:pt x="25" y="8"/>
                  </a:cubicBezTo>
                  <a:cubicBezTo>
                    <a:pt x="25" y="8"/>
                    <a:pt x="25" y="8"/>
                    <a:pt x="25" y="8"/>
                  </a:cubicBezTo>
                  <a:cubicBezTo>
                    <a:pt x="25" y="9"/>
                    <a:pt x="25" y="9"/>
                    <a:pt x="25" y="9"/>
                  </a:cubicBezTo>
                  <a:cubicBezTo>
                    <a:pt x="25" y="9"/>
                    <a:pt x="24" y="9"/>
                    <a:pt x="24" y="10"/>
                  </a:cubicBezTo>
                  <a:cubicBezTo>
                    <a:pt x="24" y="10"/>
                    <a:pt x="24" y="10"/>
                    <a:pt x="24" y="10"/>
                  </a:cubicBezTo>
                  <a:cubicBezTo>
                    <a:pt x="24" y="10"/>
                    <a:pt x="24" y="10"/>
                    <a:pt x="24" y="10"/>
                  </a:cubicBezTo>
                  <a:cubicBezTo>
                    <a:pt x="24" y="10"/>
                    <a:pt x="24" y="10"/>
                    <a:pt x="24" y="10"/>
                  </a:cubicBezTo>
                  <a:cubicBezTo>
                    <a:pt x="23" y="11"/>
                    <a:pt x="23" y="11"/>
                    <a:pt x="22" y="12"/>
                  </a:cubicBezTo>
                  <a:cubicBezTo>
                    <a:pt x="22" y="13"/>
                    <a:pt x="22" y="14"/>
                    <a:pt x="21" y="15"/>
                  </a:cubicBezTo>
                  <a:cubicBezTo>
                    <a:pt x="21" y="15"/>
                    <a:pt x="21" y="15"/>
                    <a:pt x="21" y="15"/>
                  </a:cubicBezTo>
                  <a:cubicBezTo>
                    <a:pt x="20" y="16"/>
                    <a:pt x="20" y="16"/>
                    <a:pt x="20" y="16"/>
                  </a:cubicBezTo>
                  <a:cubicBezTo>
                    <a:pt x="20" y="16"/>
                    <a:pt x="20" y="16"/>
                    <a:pt x="20" y="16"/>
                  </a:cubicBezTo>
                  <a:cubicBezTo>
                    <a:pt x="19" y="16"/>
                    <a:pt x="19" y="16"/>
                    <a:pt x="19" y="16"/>
                  </a:cubicBezTo>
                  <a:cubicBezTo>
                    <a:pt x="18" y="16"/>
                    <a:pt x="18" y="16"/>
                    <a:pt x="18" y="16"/>
                  </a:cubicBezTo>
                  <a:cubicBezTo>
                    <a:pt x="18" y="16"/>
                    <a:pt x="18" y="16"/>
                    <a:pt x="18" y="16"/>
                  </a:cubicBezTo>
                  <a:cubicBezTo>
                    <a:pt x="17" y="15"/>
                    <a:pt x="17" y="15"/>
                    <a:pt x="17" y="15"/>
                  </a:cubicBezTo>
                  <a:cubicBezTo>
                    <a:pt x="16" y="15"/>
                    <a:pt x="16" y="15"/>
                    <a:pt x="16" y="15"/>
                  </a:cubicBezTo>
                  <a:cubicBezTo>
                    <a:pt x="12" y="6"/>
                    <a:pt x="12" y="6"/>
                    <a:pt x="12" y="6"/>
                  </a:cubicBezTo>
                  <a:cubicBezTo>
                    <a:pt x="12" y="6"/>
                    <a:pt x="12" y="6"/>
                    <a:pt x="12" y="6"/>
                  </a:cubicBezTo>
                  <a:cubicBezTo>
                    <a:pt x="11" y="5"/>
                    <a:pt x="11" y="5"/>
                    <a:pt x="11" y="5"/>
                  </a:cubicBezTo>
                  <a:cubicBezTo>
                    <a:pt x="11" y="5"/>
                    <a:pt x="11" y="5"/>
                    <a:pt x="11" y="5"/>
                  </a:cubicBezTo>
                  <a:cubicBezTo>
                    <a:pt x="10" y="3"/>
                    <a:pt x="10" y="3"/>
                    <a:pt x="10" y="3"/>
                  </a:cubicBezTo>
                  <a:cubicBezTo>
                    <a:pt x="10" y="3"/>
                    <a:pt x="10" y="3"/>
                    <a:pt x="10" y="3"/>
                  </a:cubicBezTo>
                  <a:cubicBezTo>
                    <a:pt x="10" y="3"/>
                    <a:pt x="10" y="3"/>
                    <a:pt x="10" y="3"/>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3"/>
                    <a:pt x="0" y="3"/>
                    <a:pt x="0" y="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64" name="矩形: 对角圆角 63"/>
          <p:cNvSpPr/>
          <p:nvPr/>
        </p:nvSpPr>
        <p:spPr>
          <a:xfrm>
            <a:off x="4026405" y="1878330"/>
            <a:ext cx="680720" cy="182880"/>
          </a:xfrm>
          <a:prstGeom prst="round2DiagRect">
            <a:avLst>
              <a:gd name="adj1" fmla="val 50000"/>
              <a:gd name="adj2" fmla="val 0"/>
            </a:avLst>
          </a:prstGeom>
          <a:solidFill>
            <a:schemeClr val="accent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文本占位符 6"/>
          <p:cNvSpPr>
            <a:spLocks noGrp="1"/>
          </p:cNvSpPr>
          <p:nvPr>
            <p:ph type="body" sz="quarter" idx="10"/>
          </p:nvPr>
        </p:nvSpPr>
        <p:spPr>
          <a:xfrm>
            <a:off x="4829476" y="1485900"/>
            <a:ext cx="2684998" cy="276999"/>
          </a:xfrm>
        </p:spPr>
        <p:txBody>
          <a:bodyPr lIns="0" rIns="0" anchor="ctr"/>
          <a:lstStyle>
            <a:lvl1pPr>
              <a:defRPr sz="2000" b="1">
                <a:solidFill>
                  <a:schemeClr val="tx1">
                    <a:lumMod val="75000"/>
                    <a:lumOff val="25000"/>
                  </a:schemeClr>
                </a:solidFill>
              </a:defRPr>
            </a:lvl1pPr>
          </a:lstStyle>
          <a:p>
            <a:pPr lvl="0"/>
            <a:endParaRPr lang="en-US" dirty="0"/>
          </a:p>
        </p:txBody>
      </p:sp>
      <p:sp>
        <p:nvSpPr>
          <p:cNvPr id="85" name="文本占位符 6"/>
          <p:cNvSpPr>
            <a:spLocks noGrp="1"/>
          </p:cNvSpPr>
          <p:nvPr>
            <p:ph type="body" sz="quarter" idx="11"/>
          </p:nvPr>
        </p:nvSpPr>
        <p:spPr>
          <a:xfrm>
            <a:off x="4829476" y="1849582"/>
            <a:ext cx="2684998" cy="184666"/>
          </a:xfrm>
        </p:spPr>
        <p:txBody>
          <a:bodyPr lIns="0" rIns="0" anchor="ctr"/>
          <a:lstStyle>
            <a:lvl1pPr>
              <a:defRPr sz="1400" b="0">
                <a:solidFill>
                  <a:schemeClr val="tx1">
                    <a:lumMod val="50000"/>
                    <a:lumOff val="50000"/>
                  </a:schemeClr>
                </a:solidFill>
              </a:defRPr>
            </a:lvl1pPr>
          </a:lstStyle>
          <a:p>
            <a:pPr lvl="0"/>
            <a:endParaRPr lang="en-US" dirty="0"/>
          </a:p>
        </p:txBody>
      </p:sp>
      <p:sp>
        <p:nvSpPr>
          <p:cNvPr id="86" name="文本占位符 6"/>
          <p:cNvSpPr>
            <a:spLocks noGrp="1"/>
          </p:cNvSpPr>
          <p:nvPr>
            <p:ph type="body" sz="quarter" idx="12" hasCustomPrompt="1"/>
          </p:nvPr>
        </p:nvSpPr>
        <p:spPr>
          <a:xfrm>
            <a:off x="3992304" y="1358654"/>
            <a:ext cx="748923" cy="830997"/>
          </a:xfrm>
          <a:noFill/>
        </p:spPr>
        <p:txBody>
          <a:bodyPr wrap="none" rtlCol="0" anchor="ctr">
            <a:spAutoFit/>
          </a:bodyPr>
          <a:lstStyle>
            <a:lvl1pPr>
              <a:defRPr lang="en-US" sz="4800" dirty="0">
                <a:ln w="9525">
                  <a:solidFill>
                    <a:schemeClr val="accent1">
                      <a:alpha val="82000"/>
                    </a:schemeClr>
                  </a:solidFill>
                </a:ln>
                <a:pattFill prst="ltDnDiag">
                  <a:fgClr>
                    <a:schemeClr val="bg2">
                      <a:lumMod val="75000"/>
                    </a:schemeClr>
                  </a:fgClr>
                  <a:bgClr>
                    <a:schemeClr val="bg1"/>
                  </a:bgClr>
                </a:pattFill>
                <a:effectLst>
                  <a:innerShdw blurRad="63500" dist="25400" dir="13500000">
                    <a:schemeClr val="accent1">
                      <a:alpha val="30000"/>
                    </a:schemeClr>
                  </a:innerShdw>
                </a:effectLst>
                <a:latin typeface="Impact" panose="020B0806030902050204" pitchFamily="34" charset="0"/>
                <a:cs typeface="+mn-ea"/>
              </a:defRPr>
            </a:lvl1pPr>
          </a:lstStyle>
          <a:p>
            <a:pPr lvl="0" algn="ctr" defTabSz="457200"/>
            <a:r>
              <a:rPr lang="en-US" altLang="zh-CN" dirty="0"/>
              <a:t>01</a:t>
            </a:r>
            <a:endParaRPr lang="en-US" dirty="0"/>
          </a:p>
        </p:txBody>
      </p:sp>
      <p:cxnSp>
        <p:nvCxnSpPr>
          <p:cNvPr id="67" name="直接连接符 66"/>
          <p:cNvCxnSpPr/>
          <p:nvPr/>
        </p:nvCxnSpPr>
        <p:spPr>
          <a:xfrm>
            <a:off x="4829476" y="2060448"/>
            <a:ext cx="268499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矩形: 对角圆角 99"/>
          <p:cNvSpPr/>
          <p:nvPr userDrawn="1"/>
        </p:nvSpPr>
        <p:spPr>
          <a:xfrm>
            <a:off x="4026405" y="3220993"/>
            <a:ext cx="680720" cy="182880"/>
          </a:xfrm>
          <a:prstGeom prst="round2DiagRect">
            <a:avLst>
              <a:gd name="adj1" fmla="val 50000"/>
              <a:gd name="adj2" fmla="val 0"/>
            </a:avLst>
          </a:prstGeom>
          <a:solidFill>
            <a:schemeClr val="accent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1" name="文本占位符 6"/>
          <p:cNvSpPr>
            <a:spLocks noGrp="1"/>
          </p:cNvSpPr>
          <p:nvPr>
            <p:ph type="body" sz="quarter" idx="13"/>
          </p:nvPr>
        </p:nvSpPr>
        <p:spPr>
          <a:xfrm>
            <a:off x="4829476" y="2828563"/>
            <a:ext cx="2684998" cy="276999"/>
          </a:xfrm>
        </p:spPr>
        <p:txBody>
          <a:bodyPr lIns="0" rIns="0" anchor="ctr"/>
          <a:lstStyle>
            <a:lvl1pPr>
              <a:defRPr sz="2000" b="1">
                <a:solidFill>
                  <a:schemeClr val="tx1">
                    <a:lumMod val="75000"/>
                    <a:lumOff val="25000"/>
                  </a:schemeClr>
                </a:solidFill>
              </a:defRPr>
            </a:lvl1pPr>
          </a:lstStyle>
          <a:p>
            <a:pPr lvl="0"/>
            <a:endParaRPr lang="en-US" dirty="0"/>
          </a:p>
        </p:txBody>
      </p:sp>
      <p:sp>
        <p:nvSpPr>
          <p:cNvPr id="102" name="文本占位符 6"/>
          <p:cNvSpPr>
            <a:spLocks noGrp="1"/>
          </p:cNvSpPr>
          <p:nvPr>
            <p:ph type="body" sz="quarter" idx="14"/>
          </p:nvPr>
        </p:nvSpPr>
        <p:spPr>
          <a:xfrm>
            <a:off x="4829476" y="3192245"/>
            <a:ext cx="2684998" cy="184666"/>
          </a:xfrm>
        </p:spPr>
        <p:txBody>
          <a:bodyPr lIns="0" rIns="0" anchor="ctr"/>
          <a:lstStyle>
            <a:lvl1pPr>
              <a:defRPr sz="1400" b="0">
                <a:solidFill>
                  <a:schemeClr val="tx1">
                    <a:lumMod val="50000"/>
                    <a:lumOff val="50000"/>
                  </a:schemeClr>
                </a:solidFill>
              </a:defRPr>
            </a:lvl1pPr>
          </a:lstStyle>
          <a:p>
            <a:pPr lvl="0"/>
            <a:endParaRPr lang="en-US" dirty="0"/>
          </a:p>
        </p:txBody>
      </p:sp>
      <p:sp>
        <p:nvSpPr>
          <p:cNvPr id="103" name="文本占位符 6"/>
          <p:cNvSpPr>
            <a:spLocks noGrp="1"/>
          </p:cNvSpPr>
          <p:nvPr>
            <p:ph type="body" sz="quarter" idx="15" hasCustomPrompt="1"/>
          </p:nvPr>
        </p:nvSpPr>
        <p:spPr>
          <a:xfrm>
            <a:off x="3954633" y="2701317"/>
            <a:ext cx="824265" cy="830997"/>
          </a:xfrm>
          <a:noFill/>
        </p:spPr>
        <p:txBody>
          <a:bodyPr wrap="none" rtlCol="0" anchor="ctr">
            <a:spAutoFit/>
          </a:bodyPr>
          <a:lstStyle>
            <a:lvl1pPr>
              <a:defRPr lang="en-US" sz="4800" dirty="0">
                <a:ln w="9525">
                  <a:solidFill>
                    <a:schemeClr val="accent1">
                      <a:alpha val="82000"/>
                    </a:schemeClr>
                  </a:solidFill>
                </a:ln>
                <a:pattFill prst="ltDnDiag">
                  <a:fgClr>
                    <a:schemeClr val="bg2">
                      <a:lumMod val="75000"/>
                    </a:schemeClr>
                  </a:fgClr>
                  <a:bgClr>
                    <a:schemeClr val="bg1"/>
                  </a:bgClr>
                </a:pattFill>
                <a:effectLst>
                  <a:innerShdw blurRad="63500" dist="25400" dir="13500000">
                    <a:schemeClr val="accent1">
                      <a:alpha val="30000"/>
                    </a:schemeClr>
                  </a:innerShdw>
                </a:effectLst>
                <a:latin typeface="Impact" panose="020B0806030902050204" pitchFamily="34" charset="0"/>
                <a:cs typeface="+mn-ea"/>
              </a:defRPr>
            </a:lvl1pPr>
          </a:lstStyle>
          <a:p>
            <a:pPr lvl="0" algn="ctr" defTabSz="457200"/>
            <a:r>
              <a:rPr lang="en-US" altLang="zh-CN" dirty="0"/>
              <a:t>02</a:t>
            </a:r>
            <a:endParaRPr lang="en-US" dirty="0"/>
          </a:p>
        </p:txBody>
      </p:sp>
      <p:cxnSp>
        <p:nvCxnSpPr>
          <p:cNvPr id="104" name="直接连接符 103"/>
          <p:cNvCxnSpPr/>
          <p:nvPr userDrawn="1"/>
        </p:nvCxnSpPr>
        <p:spPr>
          <a:xfrm>
            <a:off x="4829476" y="3403111"/>
            <a:ext cx="268499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6" name="矩形: 对角圆角 105"/>
          <p:cNvSpPr/>
          <p:nvPr userDrawn="1"/>
        </p:nvSpPr>
        <p:spPr>
          <a:xfrm>
            <a:off x="4026405" y="4563656"/>
            <a:ext cx="680720" cy="182880"/>
          </a:xfrm>
          <a:prstGeom prst="round2DiagRect">
            <a:avLst>
              <a:gd name="adj1" fmla="val 50000"/>
              <a:gd name="adj2" fmla="val 0"/>
            </a:avLst>
          </a:prstGeom>
          <a:solidFill>
            <a:schemeClr val="accent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7" name="文本占位符 6"/>
          <p:cNvSpPr>
            <a:spLocks noGrp="1"/>
          </p:cNvSpPr>
          <p:nvPr>
            <p:ph type="body" sz="quarter" idx="16"/>
          </p:nvPr>
        </p:nvSpPr>
        <p:spPr>
          <a:xfrm>
            <a:off x="4829476" y="4171226"/>
            <a:ext cx="2684998" cy="276999"/>
          </a:xfrm>
        </p:spPr>
        <p:txBody>
          <a:bodyPr lIns="0" rIns="0" anchor="ctr"/>
          <a:lstStyle>
            <a:lvl1pPr>
              <a:defRPr sz="2000" b="1">
                <a:solidFill>
                  <a:schemeClr val="tx1">
                    <a:lumMod val="75000"/>
                    <a:lumOff val="25000"/>
                  </a:schemeClr>
                </a:solidFill>
              </a:defRPr>
            </a:lvl1pPr>
          </a:lstStyle>
          <a:p>
            <a:pPr lvl="0"/>
            <a:endParaRPr lang="en-US" dirty="0"/>
          </a:p>
        </p:txBody>
      </p:sp>
      <p:sp>
        <p:nvSpPr>
          <p:cNvPr id="108" name="文本占位符 6"/>
          <p:cNvSpPr>
            <a:spLocks noGrp="1"/>
          </p:cNvSpPr>
          <p:nvPr>
            <p:ph type="body" sz="quarter" idx="17"/>
          </p:nvPr>
        </p:nvSpPr>
        <p:spPr>
          <a:xfrm>
            <a:off x="4829476" y="4534908"/>
            <a:ext cx="2684998" cy="184666"/>
          </a:xfrm>
        </p:spPr>
        <p:txBody>
          <a:bodyPr lIns="0" rIns="0" anchor="ctr"/>
          <a:lstStyle>
            <a:lvl1pPr>
              <a:defRPr sz="1400" b="0">
                <a:solidFill>
                  <a:schemeClr val="tx1">
                    <a:lumMod val="50000"/>
                    <a:lumOff val="50000"/>
                  </a:schemeClr>
                </a:solidFill>
              </a:defRPr>
            </a:lvl1pPr>
          </a:lstStyle>
          <a:p>
            <a:pPr lvl="0"/>
            <a:endParaRPr lang="en-US" dirty="0"/>
          </a:p>
        </p:txBody>
      </p:sp>
      <p:sp>
        <p:nvSpPr>
          <p:cNvPr id="109" name="文本占位符 6"/>
          <p:cNvSpPr>
            <a:spLocks noGrp="1"/>
          </p:cNvSpPr>
          <p:nvPr>
            <p:ph type="body" sz="quarter" idx="18" hasCustomPrompt="1"/>
          </p:nvPr>
        </p:nvSpPr>
        <p:spPr>
          <a:xfrm>
            <a:off x="3945817" y="4043980"/>
            <a:ext cx="841897" cy="830997"/>
          </a:xfrm>
          <a:noFill/>
        </p:spPr>
        <p:txBody>
          <a:bodyPr wrap="none" rtlCol="0" anchor="ctr">
            <a:spAutoFit/>
          </a:bodyPr>
          <a:lstStyle>
            <a:lvl1pPr>
              <a:defRPr lang="en-US" sz="4800" dirty="0">
                <a:ln w="9525">
                  <a:solidFill>
                    <a:schemeClr val="accent1">
                      <a:alpha val="82000"/>
                    </a:schemeClr>
                  </a:solidFill>
                </a:ln>
                <a:pattFill prst="ltDnDiag">
                  <a:fgClr>
                    <a:schemeClr val="bg2">
                      <a:lumMod val="75000"/>
                    </a:schemeClr>
                  </a:fgClr>
                  <a:bgClr>
                    <a:schemeClr val="bg1"/>
                  </a:bgClr>
                </a:pattFill>
                <a:effectLst>
                  <a:innerShdw blurRad="63500" dist="25400" dir="13500000">
                    <a:schemeClr val="accent1">
                      <a:alpha val="30000"/>
                    </a:schemeClr>
                  </a:innerShdw>
                </a:effectLst>
                <a:latin typeface="Impact" panose="020B0806030902050204" pitchFamily="34" charset="0"/>
                <a:cs typeface="+mn-ea"/>
              </a:defRPr>
            </a:lvl1pPr>
          </a:lstStyle>
          <a:p>
            <a:pPr lvl="0" algn="ctr" defTabSz="457200"/>
            <a:r>
              <a:rPr lang="en-US" altLang="zh-CN" dirty="0"/>
              <a:t>03</a:t>
            </a:r>
            <a:endParaRPr lang="en-US" dirty="0"/>
          </a:p>
        </p:txBody>
      </p:sp>
      <p:cxnSp>
        <p:nvCxnSpPr>
          <p:cNvPr id="110" name="直接连接符 109"/>
          <p:cNvCxnSpPr/>
          <p:nvPr userDrawn="1"/>
        </p:nvCxnSpPr>
        <p:spPr>
          <a:xfrm>
            <a:off x="4829476" y="4745774"/>
            <a:ext cx="268499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1" name="矩形: 对角圆角 110"/>
          <p:cNvSpPr/>
          <p:nvPr userDrawn="1"/>
        </p:nvSpPr>
        <p:spPr>
          <a:xfrm>
            <a:off x="8224506" y="1878330"/>
            <a:ext cx="680720" cy="182880"/>
          </a:xfrm>
          <a:prstGeom prst="round2DiagRect">
            <a:avLst>
              <a:gd name="adj1" fmla="val 50000"/>
              <a:gd name="adj2" fmla="val 0"/>
            </a:avLst>
          </a:prstGeom>
          <a:solidFill>
            <a:schemeClr val="accent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2" name="文本占位符 6"/>
          <p:cNvSpPr>
            <a:spLocks noGrp="1"/>
          </p:cNvSpPr>
          <p:nvPr>
            <p:ph type="body" sz="quarter" idx="19"/>
          </p:nvPr>
        </p:nvSpPr>
        <p:spPr>
          <a:xfrm>
            <a:off x="9027577" y="1485900"/>
            <a:ext cx="2684998" cy="276999"/>
          </a:xfrm>
        </p:spPr>
        <p:txBody>
          <a:bodyPr lIns="0" rIns="0" anchor="ctr"/>
          <a:lstStyle>
            <a:lvl1pPr>
              <a:defRPr sz="2000" b="1">
                <a:solidFill>
                  <a:schemeClr val="tx1">
                    <a:lumMod val="75000"/>
                    <a:lumOff val="25000"/>
                  </a:schemeClr>
                </a:solidFill>
              </a:defRPr>
            </a:lvl1pPr>
          </a:lstStyle>
          <a:p>
            <a:pPr lvl="0"/>
            <a:endParaRPr lang="en-US" dirty="0"/>
          </a:p>
        </p:txBody>
      </p:sp>
      <p:sp>
        <p:nvSpPr>
          <p:cNvPr id="113" name="文本占位符 6"/>
          <p:cNvSpPr>
            <a:spLocks noGrp="1"/>
          </p:cNvSpPr>
          <p:nvPr>
            <p:ph type="body" sz="quarter" idx="20"/>
          </p:nvPr>
        </p:nvSpPr>
        <p:spPr>
          <a:xfrm>
            <a:off x="9027577" y="1849582"/>
            <a:ext cx="2684998" cy="184666"/>
          </a:xfrm>
        </p:spPr>
        <p:txBody>
          <a:bodyPr lIns="0" rIns="0" anchor="ctr"/>
          <a:lstStyle>
            <a:lvl1pPr>
              <a:defRPr sz="1400" b="0">
                <a:solidFill>
                  <a:schemeClr val="tx1">
                    <a:lumMod val="50000"/>
                    <a:lumOff val="50000"/>
                  </a:schemeClr>
                </a:solidFill>
              </a:defRPr>
            </a:lvl1pPr>
          </a:lstStyle>
          <a:p>
            <a:pPr lvl="0"/>
            <a:endParaRPr lang="en-US" dirty="0"/>
          </a:p>
        </p:txBody>
      </p:sp>
      <p:sp>
        <p:nvSpPr>
          <p:cNvPr id="114" name="文本占位符 6"/>
          <p:cNvSpPr>
            <a:spLocks noGrp="1"/>
          </p:cNvSpPr>
          <p:nvPr>
            <p:ph type="body" sz="quarter" idx="21" hasCustomPrompt="1"/>
          </p:nvPr>
        </p:nvSpPr>
        <p:spPr>
          <a:xfrm>
            <a:off x="8153536" y="1358654"/>
            <a:ext cx="822661" cy="830997"/>
          </a:xfrm>
          <a:noFill/>
        </p:spPr>
        <p:txBody>
          <a:bodyPr wrap="none" rtlCol="0" anchor="ctr">
            <a:spAutoFit/>
          </a:bodyPr>
          <a:lstStyle>
            <a:lvl1pPr>
              <a:defRPr lang="en-US" sz="4800" dirty="0">
                <a:ln w="9525">
                  <a:solidFill>
                    <a:schemeClr val="accent1">
                      <a:alpha val="82000"/>
                    </a:schemeClr>
                  </a:solidFill>
                </a:ln>
                <a:pattFill prst="ltDnDiag">
                  <a:fgClr>
                    <a:schemeClr val="bg2">
                      <a:lumMod val="75000"/>
                    </a:schemeClr>
                  </a:fgClr>
                  <a:bgClr>
                    <a:schemeClr val="bg1"/>
                  </a:bgClr>
                </a:pattFill>
                <a:effectLst>
                  <a:innerShdw blurRad="63500" dist="25400" dir="13500000">
                    <a:schemeClr val="accent1">
                      <a:alpha val="30000"/>
                    </a:schemeClr>
                  </a:innerShdw>
                </a:effectLst>
                <a:latin typeface="Impact" panose="020B0806030902050204" pitchFamily="34" charset="0"/>
                <a:cs typeface="+mn-ea"/>
              </a:defRPr>
            </a:lvl1pPr>
          </a:lstStyle>
          <a:p>
            <a:pPr lvl="0" algn="ctr" defTabSz="457200"/>
            <a:r>
              <a:rPr lang="en-US" altLang="zh-CN" dirty="0"/>
              <a:t>04</a:t>
            </a:r>
            <a:endParaRPr lang="en-US" dirty="0"/>
          </a:p>
        </p:txBody>
      </p:sp>
      <p:cxnSp>
        <p:nvCxnSpPr>
          <p:cNvPr id="115" name="直接连接符 114"/>
          <p:cNvCxnSpPr/>
          <p:nvPr userDrawn="1"/>
        </p:nvCxnSpPr>
        <p:spPr>
          <a:xfrm>
            <a:off x="9027577" y="2060448"/>
            <a:ext cx="268499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6" name="矩形: 对角圆角 115"/>
          <p:cNvSpPr/>
          <p:nvPr userDrawn="1"/>
        </p:nvSpPr>
        <p:spPr>
          <a:xfrm>
            <a:off x="8224506" y="3220993"/>
            <a:ext cx="680720" cy="182880"/>
          </a:xfrm>
          <a:prstGeom prst="round2DiagRect">
            <a:avLst>
              <a:gd name="adj1" fmla="val 50000"/>
              <a:gd name="adj2" fmla="val 0"/>
            </a:avLst>
          </a:prstGeom>
          <a:solidFill>
            <a:schemeClr val="accent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7" name="文本占位符 6"/>
          <p:cNvSpPr>
            <a:spLocks noGrp="1"/>
          </p:cNvSpPr>
          <p:nvPr>
            <p:ph type="body" sz="quarter" idx="22"/>
          </p:nvPr>
        </p:nvSpPr>
        <p:spPr>
          <a:xfrm>
            <a:off x="9027577" y="2828563"/>
            <a:ext cx="2684998" cy="276999"/>
          </a:xfrm>
        </p:spPr>
        <p:txBody>
          <a:bodyPr lIns="0" rIns="0" anchor="ctr"/>
          <a:lstStyle>
            <a:lvl1pPr>
              <a:defRPr sz="2000" b="1">
                <a:solidFill>
                  <a:schemeClr val="tx1">
                    <a:lumMod val="75000"/>
                    <a:lumOff val="25000"/>
                  </a:schemeClr>
                </a:solidFill>
              </a:defRPr>
            </a:lvl1pPr>
          </a:lstStyle>
          <a:p>
            <a:pPr lvl="0"/>
            <a:endParaRPr lang="en-US" dirty="0"/>
          </a:p>
        </p:txBody>
      </p:sp>
      <p:sp>
        <p:nvSpPr>
          <p:cNvPr id="118" name="文本占位符 6"/>
          <p:cNvSpPr>
            <a:spLocks noGrp="1"/>
          </p:cNvSpPr>
          <p:nvPr>
            <p:ph type="body" sz="quarter" idx="23"/>
          </p:nvPr>
        </p:nvSpPr>
        <p:spPr>
          <a:xfrm>
            <a:off x="9027577" y="3192245"/>
            <a:ext cx="2684998" cy="184666"/>
          </a:xfrm>
        </p:spPr>
        <p:txBody>
          <a:bodyPr lIns="0" rIns="0" anchor="ctr"/>
          <a:lstStyle>
            <a:lvl1pPr>
              <a:defRPr sz="1400" b="0">
                <a:solidFill>
                  <a:schemeClr val="tx1">
                    <a:lumMod val="50000"/>
                    <a:lumOff val="50000"/>
                  </a:schemeClr>
                </a:solidFill>
              </a:defRPr>
            </a:lvl1pPr>
          </a:lstStyle>
          <a:p>
            <a:pPr lvl="0"/>
            <a:endParaRPr lang="en-US" dirty="0"/>
          </a:p>
        </p:txBody>
      </p:sp>
      <p:sp>
        <p:nvSpPr>
          <p:cNvPr id="119" name="文本占位符 6"/>
          <p:cNvSpPr>
            <a:spLocks noGrp="1"/>
          </p:cNvSpPr>
          <p:nvPr>
            <p:ph type="body" sz="quarter" idx="24" hasCustomPrompt="1"/>
          </p:nvPr>
        </p:nvSpPr>
        <p:spPr>
          <a:xfrm>
            <a:off x="8142315" y="2701317"/>
            <a:ext cx="845104" cy="830997"/>
          </a:xfrm>
          <a:noFill/>
        </p:spPr>
        <p:txBody>
          <a:bodyPr wrap="none" rtlCol="0" anchor="ctr">
            <a:spAutoFit/>
          </a:bodyPr>
          <a:lstStyle>
            <a:lvl1pPr>
              <a:defRPr lang="en-US" sz="4800" dirty="0">
                <a:ln w="9525">
                  <a:solidFill>
                    <a:schemeClr val="accent1">
                      <a:alpha val="82000"/>
                    </a:schemeClr>
                  </a:solidFill>
                </a:ln>
                <a:pattFill prst="ltDnDiag">
                  <a:fgClr>
                    <a:schemeClr val="bg2">
                      <a:lumMod val="75000"/>
                    </a:schemeClr>
                  </a:fgClr>
                  <a:bgClr>
                    <a:schemeClr val="bg1"/>
                  </a:bgClr>
                </a:pattFill>
                <a:effectLst>
                  <a:innerShdw blurRad="63500" dist="25400" dir="13500000">
                    <a:schemeClr val="accent1">
                      <a:alpha val="30000"/>
                    </a:schemeClr>
                  </a:innerShdw>
                </a:effectLst>
                <a:latin typeface="Impact" panose="020B0806030902050204" pitchFamily="34" charset="0"/>
                <a:cs typeface="+mn-ea"/>
              </a:defRPr>
            </a:lvl1pPr>
          </a:lstStyle>
          <a:p>
            <a:pPr lvl="0" algn="ctr" defTabSz="457200"/>
            <a:r>
              <a:rPr lang="en-US" altLang="zh-CN" dirty="0"/>
              <a:t>05</a:t>
            </a:r>
            <a:endParaRPr lang="en-US" dirty="0"/>
          </a:p>
        </p:txBody>
      </p:sp>
      <p:cxnSp>
        <p:nvCxnSpPr>
          <p:cNvPr id="120" name="直接连接符 119"/>
          <p:cNvCxnSpPr/>
          <p:nvPr userDrawn="1"/>
        </p:nvCxnSpPr>
        <p:spPr>
          <a:xfrm>
            <a:off x="9027577" y="3403111"/>
            <a:ext cx="268499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1" name="矩形: 对角圆角 120"/>
          <p:cNvSpPr/>
          <p:nvPr userDrawn="1"/>
        </p:nvSpPr>
        <p:spPr>
          <a:xfrm>
            <a:off x="8224506" y="4563656"/>
            <a:ext cx="680720" cy="182880"/>
          </a:xfrm>
          <a:prstGeom prst="round2DiagRect">
            <a:avLst>
              <a:gd name="adj1" fmla="val 50000"/>
              <a:gd name="adj2" fmla="val 0"/>
            </a:avLst>
          </a:prstGeom>
          <a:solidFill>
            <a:schemeClr val="accent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2" name="文本占位符 6"/>
          <p:cNvSpPr>
            <a:spLocks noGrp="1"/>
          </p:cNvSpPr>
          <p:nvPr>
            <p:ph type="body" sz="quarter" idx="25"/>
          </p:nvPr>
        </p:nvSpPr>
        <p:spPr>
          <a:xfrm>
            <a:off x="9027577" y="4171226"/>
            <a:ext cx="2684998" cy="276999"/>
          </a:xfrm>
        </p:spPr>
        <p:txBody>
          <a:bodyPr lIns="0" rIns="0" anchor="ctr"/>
          <a:lstStyle>
            <a:lvl1pPr>
              <a:defRPr sz="2000" b="1">
                <a:solidFill>
                  <a:schemeClr val="tx1">
                    <a:lumMod val="75000"/>
                    <a:lumOff val="25000"/>
                  </a:schemeClr>
                </a:solidFill>
              </a:defRPr>
            </a:lvl1pPr>
          </a:lstStyle>
          <a:p>
            <a:pPr lvl="0"/>
            <a:endParaRPr lang="en-US" dirty="0"/>
          </a:p>
        </p:txBody>
      </p:sp>
      <p:sp>
        <p:nvSpPr>
          <p:cNvPr id="123" name="文本占位符 6"/>
          <p:cNvSpPr>
            <a:spLocks noGrp="1"/>
          </p:cNvSpPr>
          <p:nvPr>
            <p:ph type="body" sz="quarter" idx="26"/>
          </p:nvPr>
        </p:nvSpPr>
        <p:spPr>
          <a:xfrm>
            <a:off x="9027577" y="4534908"/>
            <a:ext cx="2684998" cy="184666"/>
          </a:xfrm>
        </p:spPr>
        <p:txBody>
          <a:bodyPr lIns="0" rIns="0" anchor="ctr"/>
          <a:lstStyle>
            <a:lvl1pPr>
              <a:defRPr sz="1400" b="0">
                <a:solidFill>
                  <a:schemeClr val="tx1">
                    <a:lumMod val="50000"/>
                    <a:lumOff val="50000"/>
                  </a:schemeClr>
                </a:solidFill>
              </a:defRPr>
            </a:lvl1pPr>
          </a:lstStyle>
          <a:p>
            <a:pPr lvl="0"/>
            <a:endParaRPr lang="en-US" dirty="0"/>
          </a:p>
        </p:txBody>
      </p:sp>
      <p:sp>
        <p:nvSpPr>
          <p:cNvPr id="124" name="文本占位符 6"/>
          <p:cNvSpPr>
            <a:spLocks noGrp="1"/>
          </p:cNvSpPr>
          <p:nvPr>
            <p:ph type="body" sz="quarter" idx="27" hasCustomPrompt="1"/>
          </p:nvPr>
        </p:nvSpPr>
        <p:spPr>
          <a:xfrm>
            <a:off x="8140712" y="4043980"/>
            <a:ext cx="848309" cy="830997"/>
          </a:xfrm>
          <a:noFill/>
        </p:spPr>
        <p:txBody>
          <a:bodyPr wrap="none" rtlCol="0" anchor="ctr">
            <a:spAutoFit/>
          </a:bodyPr>
          <a:lstStyle>
            <a:lvl1pPr>
              <a:defRPr lang="en-US" sz="4800" dirty="0">
                <a:ln w="9525">
                  <a:solidFill>
                    <a:schemeClr val="accent1">
                      <a:alpha val="82000"/>
                    </a:schemeClr>
                  </a:solidFill>
                </a:ln>
                <a:pattFill prst="ltDnDiag">
                  <a:fgClr>
                    <a:schemeClr val="bg2">
                      <a:lumMod val="75000"/>
                    </a:schemeClr>
                  </a:fgClr>
                  <a:bgClr>
                    <a:schemeClr val="bg1"/>
                  </a:bgClr>
                </a:pattFill>
                <a:effectLst>
                  <a:innerShdw blurRad="63500" dist="25400" dir="13500000">
                    <a:schemeClr val="accent1">
                      <a:alpha val="30000"/>
                    </a:schemeClr>
                  </a:innerShdw>
                </a:effectLst>
                <a:latin typeface="Impact" panose="020B0806030902050204" pitchFamily="34" charset="0"/>
                <a:cs typeface="+mn-ea"/>
              </a:defRPr>
            </a:lvl1pPr>
          </a:lstStyle>
          <a:p>
            <a:pPr lvl="0" algn="ctr" defTabSz="457200"/>
            <a:r>
              <a:rPr lang="en-US" altLang="zh-CN" dirty="0"/>
              <a:t>06</a:t>
            </a:r>
            <a:endParaRPr lang="en-US" dirty="0"/>
          </a:p>
        </p:txBody>
      </p:sp>
      <p:cxnSp>
        <p:nvCxnSpPr>
          <p:cNvPr id="125" name="直接连接符 124"/>
          <p:cNvCxnSpPr/>
          <p:nvPr userDrawn="1"/>
        </p:nvCxnSpPr>
        <p:spPr>
          <a:xfrm>
            <a:off x="9027577" y="4745774"/>
            <a:ext cx="268499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过渡页1-1">
    <p:spTree>
      <p:nvGrpSpPr>
        <p:cNvPr id="1" name=""/>
        <p:cNvGrpSpPr/>
        <p:nvPr/>
      </p:nvGrpSpPr>
      <p:grpSpPr>
        <a:xfrm>
          <a:off x="0" y="0"/>
          <a:ext cx="0" cy="0"/>
          <a:chOff x="0" y="0"/>
          <a:chExt cx="0" cy="0"/>
        </a:xfrm>
      </p:grpSpPr>
      <p:pic>
        <p:nvPicPr>
          <p:cNvPr id="63" name="图片 62"/>
          <p:cNvPicPr>
            <a:picLocks noChangeAspect="1"/>
          </p:cNvPicPr>
          <p:nvPr userDrawn="1"/>
        </p:nvPicPr>
        <p:blipFill>
          <a:blip r:embed="rId2" cstate="email">
            <a:alphaModFix amt="13000"/>
          </a:blip>
          <a:stretch>
            <a:fillRect/>
          </a:stretch>
        </p:blipFill>
        <p:spPr>
          <a:xfrm>
            <a:off x="381" y="0"/>
            <a:ext cx="12191238" cy="6858000"/>
          </a:xfrm>
          <a:prstGeom prst="rect">
            <a:avLst/>
          </a:prstGeom>
        </p:spPr>
      </p:pic>
      <p:sp>
        <p:nvSpPr>
          <p:cNvPr id="64" name="矩形 63"/>
          <p:cNvSpPr/>
          <p:nvPr userDrawn="1"/>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1447799" y="5151892"/>
            <a:ext cx="10264776" cy="334507"/>
          </a:xfrm>
        </p:spPr>
        <p:txBody>
          <a:bodyPr wrap="none" lIns="0" tIns="0" rIns="0" bIns="0" anchor="ctr">
            <a:noAutofit/>
          </a:bodyPr>
          <a:lstStyle>
            <a:lvl1pPr marL="0" indent="0" algn="l" defTabSz="457200" rtl="0" eaLnBrk="1" latinLnBrk="0" hangingPunct="1">
              <a:lnSpc>
                <a:spcPct val="100000"/>
              </a:lnSpc>
              <a:spcBef>
                <a:spcPts val="0"/>
              </a:spcBef>
              <a:buNone/>
              <a:defRPr lang="en-US" sz="1800" kern="1200" spc="300" baseline="0" dirty="0">
                <a:solidFill>
                  <a:schemeClr val="tx1">
                    <a:lumMod val="65000"/>
                    <a:lumOff val="35000"/>
                  </a:schemeClr>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2" name="标题 1"/>
          <p:cNvSpPr>
            <a:spLocks noGrp="1"/>
          </p:cNvSpPr>
          <p:nvPr>
            <p:ph type="ctrTitle"/>
          </p:nvPr>
        </p:nvSpPr>
        <p:spPr>
          <a:xfrm>
            <a:off x="1447799" y="4219594"/>
            <a:ext cx="10264776" cy="923330"/>
          </a:xfrm>
        </p:spPr>
        <p:txBody>
          <a:bodyPr wrap="none" lIns="0" tIns="0" rIns="0" bIns="0" anchor="ctr">
            <a:noAutofit/>
          </a:bodyPr>
          <a:lstStyle>
            <a:lvl1pPr marL="0" algn="l" defTabSz="457200" rtl="0" eaLnBrk="1" latinLnBrk="0" hangingPunct="1">
              <a:lnSpc>
                <a:spcPct val="100000"/>
              </a:lnSpc>
              <a:spcBef>
                <a:spcPts val="0"/>
              </a:spcBef>
              <a:defRPr lang="en-US" sz="5400" b="1" kern="1200" spc="600" dirty="0">
                <a:gradFill flip="none" rotWithShape="1">
                  <a:gsLst>
                    <a:gs pos="100000">
                      <a:schemeClr val="accent1">
                        <a:lumMod val="75000"/>
                      </a:schemeClr>
                    </a:gs>
                    <a:gs pos="0">
                      <a:schemeClr val="accent1"/>
                    </a:gs>
                  </a:gsLst>
                  <a:lin ang="5400000" scaled="1"/>
                  <a:tileRect/>
                </a:gradFill>
                <a:latin typeface="+mn-lt"/>
                <a:ea typeface="+mn-ea"/>
                <a:cs typeface="+mn-cs"/>
              </a:defRPr>
            </a:lvl1pPr>
          </a:lstStyle>
          <a:p>
            <a:endParaRPr lang="en-US" dirty="0"/>
          </a:p>
        </p:txBody>
      </p:sp>
      <p:pic>
        <p:nvPicPr>
          <p:cNvPr id="67" name="图片 66"/>
          <p:cNvPicPr>
            <a:picLocks noChangeAspect="1"/>
          </p:cNvPicPr>
          <p:nvPr userDrawn="1"/>
        </p:nvPicPr>
        <p:blipFill rotWithShape="1">
          <a:blip r:embed="rId3" cstate="email"/>
          <a:srcRect/>
          <a:stretch>
            <a:fillRect/>
          </a:stretch>
        </p:blipFill>
        <p:spPr>
          <a:xfrm>
            <a:off x="381" y="0"/>
            <a:ext cx="12191238" cy="3764280"/>
          </a:xfrm>
          <a:custGeom>
            <a:avLst/>
            <a:gdLst>
              <a:gd name="connsiteX0" fmla="*/ 0 w 12191238"/>
              <a:gd name="connsiteY0" fmla="*/ 0 h 3764280"/>
              <a:gd name="connsiteX1" fmla="*/ 12191238 w 12191238"/>
              <a:gd name="connsiteY1" fmla="*/ 0 h 3764280"/>
              <a:gd name="connsiteX2" fmla="*/ 12191238 w 12191238"/>
              <a:gd name="connsiteY2" fmla="*/ 3764280 h 3764280"/>
              <a:gd name="connsiteX3" fmla="*/ 0 w 12191238"/>
              <a:gd name="connsiteY3" fmla="*/ 3764280 h 3764280"/>
            </a:gdLst>
            <a:ahLst/>
            <a:cxnLst>
              <a:cxn ang="0">
                <a:pos x="connsiteX0" y="connsiteY0"/>
              </a:cxn>
              <a:cxn ang="0">
                <a:pos x="connsiteX1" y="connsiteY1"/>
              </a:cxn>
              <a:cxn ang="0">
                <a:pos x="connsiteX2" y="connsiteY2"/>
              </a:cxn>
              <a:cxn ang="0">
                <a:pos x="connsiteX3" y="connsiteY3"/>
              </a:cxn>
            </a:cxnLst>
            <a:rect l="l" t="t" r="r" b="b"/>
            <a:pathLst>
              <a:path w="12191238" h="3764280">
                <a:moveTo>
                  <a:pt x="0" y="0"/>
                </a:moveTo>
                <a:lnTo>
                  <a:pt x="12191238" y="0"/>
                </a:lnTo>
                <a:lnTo>
                  <a:pt x="12191238" y="3764280"/>
                </a:lnTo>
                <a:lnTo>
                  <a:pt x="0" y="3764280"/>
                </a:lnTo>
                <a:close/>
              </a:path>
            </a:pathLst>
          </a:custGeom>
          <a:effectLst/>
        </p:spPr>
      </p:pic>
      <p:sp>
        <p:nvSpPr>
          <p:cNvPr id="68" name="矩形 67"/>
          <p:cNvSpPr/>
          <p:nvPr userDrawn="1"/>
        </p:nvSpPr>
        <p:spPr>
          <a:xfrm flipV="1">
            <a:off x="0" y="0"/>
            <a:ext cx="12192000" cy="3764281"/>
          </a:xfrm>
          <a:prstGeom prst="rect">
            <a:avLst/>
          </a:prstGeom>
          <a:gradFill flip="none" rotWithShape="1">
            <a:gsLst>
              <a:gs pos="0">
                <a:schemeClr val="accent1">
                  <a:alpha val="90000"/>
                </a:schemeClr>
              </a:gs>
              <a:gs pos="100000">
                <a:schemeClr val="accent1">
                  <a:lumMod val="75000"/>
                  <a:alpha val="9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直接连接符 68"/>
          <p:cNvCxnSpPr/>
          <p:nvPr userDrawn="1"/>
        </p:nvCxnSpPr>
        <p:spPr>
          <a:xfrm>
            <a:off x="1447800" y="5964382"/>
            <a:ext cx="10744200" cy="0"/>
          </a:xfrm>
          <a:prstGeom prst="line">
            <a:avLst/>
          </a:prstGeom>
          <a:ln>
            <a:solidFill>
              <a:schemeClr val="bg1">
                <a:lumMod val="65000"/>
              </a:schemeClr>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169" name="矩形 168"/>
          <p:cNvSpPr/>
          <p:nvPr userDrawn="1"/>
        </p:nvSpPr>
        <p:spPr>
          <a:xfrm>
            <a:off x="0" y="3616036"/>
            <a:ext cx="12192000" cy="148244"/>
          </a:xfrm>
          <a:prstGeom prst="rect">
            <a:avLst/>
          </a:prstGeom>
          <a:solidFill>
            <a:schemeClr val="tx1">
              <a:lumMod val="65000"/>
              <a:lumOff val="3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占位符 4"/>
          <p:cNvSpPr>
            <a:spLocks noGrp="1"/>
          </p:cNvSpPr>
          <p:nvPr>
            <p:ph type="body" sz="quarter" idx="12" hasCustomPrompt="1"/>
          </p:nvPr>
        </p:nvSpPr>
        <p:spPr>
          <a:xfrm>
            <a:off x="1447801" y="1624519"/>
            <a:ext cx="2104811" cy="2320958"/>
          </a:xfrm>
        </p:spPr>
        <p:txBody>
          <a:bodyPr wrap="none" lIns="0" rIns="0">
            <a:noAutofit/>
          </a:bodyPr>
          <a:lstStyle>
            <a:lvl1pPr marL="0" indent="0" algn="ctr" defTabSz="457200" rtl="0" eaLnBrk="1" latinLnBrk="0" hangingPunct="1">
              <a:lnSpc>
                <a:spcPct val="100000"/>
              </a:lnSpc>
              <a:spcBef>
                <a:spcPts val="0"/>
              </a:spcBef>
              <a:buFontTx/>
              <a:buNone/>
              <a:defRPr lang="en-US" altLang="zh-CN" sz="16600" b="1" kern="1200" spc="600" dirty="0">
                <a:ln w="19050">
                  <a:gradFill>
                    <a:gsLst>
                      <a:gs pos="23000">
                        <a:schemeClr val="bg1"/>
                      </a:gs>
                      <a:gs pos="56000">
                        <a:schemeClr val="bg1">
                          <a:alpha val="0"/>
                        </a:schemeClr>
                      </a:gs>
                      <a:gs pos="100000">
                        <a:schemeClr val="bg1">
                          <a:alpha val="0"/>
                        </a:schemeClr>
                      </a:gs>
                    </a:gsLst>
                    <a:lin ang="5400000" scaled="1"/>
                  </a:gradFill>
                </a:ln>
                <a:gradFill>
                  <a:gsLst>
                    <a:gs pos="17000">
                      <a:schemeClr val="bg1">
                        <a:alpha val="74000"/>
                      </a:schemeClr>
                    </a:gs>
                    <a:gs pos="58000">
                      <a:srgbClr val="FFFFFF">
                        <a:alpha val="24000"/>
                      </a:srgbClr>
                    </a:gs>
                    <a:gs pos="83000">
                      <a:schemeClr val="bg1">
                        <a:alpha val="0"/>
                      </a:schemeClr>
                    </a:gs>
                  </a:gsLst>
                  <a:lin ang="5400000" scaled="1"/>
                </a:gradFill>
                <a:latin typeface="Impact" panose="020B0806030902050204" pitchFamily="34" charset="0"/>
                <a:ea typeface="+mn-ea"/>
                <a:cs typeface="+mn-cs"/>
              </a:defRPr>
            </a:lvl1pPr>
          </a:lstStyle>
          <a:p>
            <a:pPr marL="0" lvl="0" indent="0" algn="ctr" defTabSz="457200" rtl="0" eaLnBrk="1" latinLnBrk="0" hangingPunct="1">
              <a:lnSpc>
                <a:spcPct val="100000"/>
              </a:lnSpc>
              <a:spcBef>
                <a:spcPts val="0"/>
              </a:spcBef>
              <a:buFontTx/>
              <a:buNone/>
            </a:pPr>
            <a:r>
              <a:rPr lang="en-US" altLang="zh-CN" dirty="0"/>
              <a:t>01</a:t>
            </a:r>
          </a:p>
        </p:txBody>
      </p:sp>
      <p:sp>
        <p:nvSpPr>
          <p:cNvPr id="171" name="矩形 170"/>
          <p:cNvSpPr/>
          <p:nvPr userDrawn="1"/>
        </p:nvSpPr>
        <p:spPr>
          <a:xfrm>
            <a:off x="1447801" y="3616036"/>
            <a:ext cx="2104811" cy="148244"/>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1" name="组合 160"/>
          <p:cNvGrpSpPr/>
          <p:nvPr userDrawn="1"/>
        </p:nvGrpSpPr>
        <p:grpSpPr>
          <a:xfrm>
            <a:off x="10477913" y="446123"/>
            <a:ext cx="1234662" cy="419641"/>
            <a:chOff x="1398368" y="5051425"/>
            <a:chExt cx="3242941" cy="1102222"/>
          </a:xfrm>
          <a:solidFill>
            <a:schemeClr val="bg1"/>
          </a:solidFill>
        </p:grpSpPr>
        <p:sp>
          <p:nvSpPr>
            <p:cNvPr id="162" name="Freeform 5"/>
            <p:cNvSpPr>
              <a:spLocks noEditPoints="1"/>
            </p:cNvSpPr>
            <p:nvPr/>
          </p:nvSpPr>
          <p:spPr bwMode="auto">
            <a:xfrm>
              <a:off x="2360589" y="5861533"/>
              <a:ext cx="2257131" cy="148138"/>
            </a:xfrm>
            <a:custGeom>
              <a:avLst/>
              <a:gdLst>
                <a:gd name="T0" fmla="*/ 1349 w 1682"/>
                <a:gd name="T1" fmla="*/ 31 h 110"/>
                <a:gd name="T2" fmla="*/ 1337 w 1682"/>
                <a:gd name="T3" fmla="*/ 66 h 110"/>
                <a:gd name="T4" fmla="*/ 1299 w 1682"/>
                <a:gd name="T5" fmla="*/ 106 h 110"/>
                <a:gd name="T6" fmla="*/ 1358 w 1682"/>
                <a:gd name="T7" fmla="*/ 47 h 110"/>
                <a:gd name="T8" fmla="*/ 1269 w 1682"/>
                <a:gd name="T9" fmla="*/ 107 h 110"/>
                <a:gd name="T10" fmla="*/ 1269 w 1682"/>
                <a:gd name="T11" fmla="*/ 5 h 110"/>
                <a:gd name="T12" fmla="*/ 1263 w 1682"/>
                <a:gd name="T13" fmla="*/ 53 h 110"/>
                <a:gd name="T14" fmla="*/ 1151 w 1682"/>
                <a:gd name="T15" fmla="*/ 106 h 110"/>
                <a:gd name="T16" fmla="*/ 1097 w 1682"/>
                <a:gd name="T17" fmla="*/ 4 h 110"/>
                <a:gd name="T18" fmla="*/ 1174 w 1682"/>
                <a:gd name="T19" fmla="*/ 2 h 110"/>
                <a:gd name="T20" fmla="*/ 1066 w 1682"/>
                <a:gd name="T21" fmla="*/ 109 h 110"/>
                <a:gd name="T22" fmla="*/ 1073 w 1682"/>
                <a:gd name="T23" fmla="*/ 3 h 110"/>
                <a:gd name="T24" fmla="*/ 1001 w 1682"/>
                <a:gd name="T25" fmla="*/ 98 h 110"/>
                <a:gd name="T26" fmla="*/ 947 w 1682"/>
                <a:gd name="T27" fmla="*/ 109 h 110"/>
                <a:gd name="T28" fmla="*/ 994 w 1682"/>
                <a:gd name="T29" fmla="*/ 57 h 110"/>
                <a:gd name="T30" fmla="*/ 1018 w 1682"/>
                <a:gd name="T31" fmla="*/ 2 h 110"/>
                <a:gd name="T32" fmla="*/ 840 w 1682"/>
                <a:gd name="T33" fmla="*/ 100 h 110"/>
                <a:gd name="T34" fmla="*/ 843 w 1682"/>
                <a:gd name="T35" fmla="*/ 68 h 110"/>
                <a:gd name="T36" fmla="*/ 899 w 1682"/>
                <a:gd name="T37" fmla="*/ 2 h 110"/>
                <a:gd name="T38" fmla="*/ 755 w 1682"/>
                <a:gd name="T39" fmla="*/ 109 h 110"/>
                <a:gd name="T40" fmla="*/ 766 w 1682"/>
                <a:gd name="T41" fmla="*/ 4 h 110"/>
                <a:gd name="T42" fmla="*/ 717 w 1682"/>
                <a:gd name="T43" fmla="*/ 109 h 110"/>
                <a:gd name="T44" fmla="*/ 637 w 1682"/>
                <a:gd name="T45" fmla="*/ 108 h 110"/>
                <a:gd name="T46" fmla="*/ 727 w 1682"/>
                <a:gd name="T47" fmla="*/ 103 h 110"/>
                <a:gd name="T48" fmla="*/ 550 w 1682"/>
                <a:gd name="T49" fmla="*/ 106 h 110"/>
                <a:gd name="T50" fmla="*/ 540 w 1682"/>
                <a:gd name="T51" fmla="*/ 2 h 110"/>
                <a:gd name="T52" fmla="*/ 605 w 1682"/>
                <a:gd name="T53" fmla="*/ 1 h 110"/>
                <a:gd name="T54" fmla="*/ 491 w 1682"/>
                <a:gd name="T55" fmla="*/ 18 h 110"/>
                <a:gd name="T56" fmla="*/ 489 w 1682"/>
                <a:gd name="T57" fmla="*/ 93 h 110"/>
                <a:gd name="T58" fmla="*/ 502 w 1682"/>
                <a:gd name="T59" fmla="*/ 53 h 110"/>
                <a:gd name="T60" fmla="*/ 416 w 1682"/>
                <a:gd name="T61" fmla="*/ 56 h 110"/>
                <a:gd name="T62" fmla="*/ 388 w 1682"/>
                <a:gd name="T63" fmla="*/ 105 h 110"/>
                <a:gd name="T64" fmla="*/ 321 w 1682"/>
                <a:gd name="T65" fmla="*/ 18 h 110"/>
                <a:gd name="T66" fmla="*/ 308 w 1682"/>
                <a:gd name="T67" fmla="*/ 8 h 110"/>
                <a:gd name="T68" fmla="*/ 375 w 1682"/>
                <a:gd name="T69" fmla="*/ 89 h 110"/>
                <a:gd name="T70" fmla="*/ 388 w 1682"/>
                <a:gd name="T71" fmla="*/ 4 h 110"/>
                <a:gd name="T72" fmla="*/ 273 w 1682"/>
                <a:gd name="T73" fmla="*/ 109 h 110"/>
                <a:gd name="T74" fmla="*/ 193 w 1682"/>
                <a:gd name="T75" fmla="*/ 108 h 110"/>
                <a:gd name="T76" fmla="*/ 283 w 1682"/>
                <a:gd name="T77" fmla="*/ 103 h 110"/>
                <a:gd name="T78" fmla="*/ 106 w 1682"/>
                <a:gd name="T79" fmla="*/ 106 h 110"/>
                <a:gd name="T80" fmla="*/ 96 w 1682"/>
                <a:gd name="T81" fmla="*/ 2 h 110"/>
                <a:gd name="T82" fmla="*/ 162 w 1682"/>
                <a:gd name="T83" fmla="*/ 1 h 110"/>
                <a:gd name="T84" fmla="*/ 11 w 1682"/>
                <a:gd name="T85" fmla="*/ 107 h 110"/>
                <a:gd name="T86" fmla="*/ 30 w 1682"/>
                <a:gd name="T87" fmla="*/ 98 h 110"/>
                <a:gd name="T88" fmla="*/ 3 w 1682"/>
                <a:gd name="T89" fmla="*/ 28 h 110"/>
                <a:gd name="T90" fmla="*/ 59 w 1682"/>
                <a:gd name="T91" fmla="*/ 14 h 110"/>
                <a:gd name="T92" fmla="*/ 17 w 1682"/>
                <a:gd name="T93" fmla="*/ 27 h 110"/>
                <a:gd name="T94" fmla="*/ 1649 w 1682"/>
                <a:gd name="T95" fmla="*/ 108 h 110"/>
                <a:gd name="T96" fmla="*/ 1612 w 1682"/>
                <a:gd name="T97" fmla="*/ 1 h 110"/>
                <a:gd name="T98" fmla="*/ 1667 w 1682"/>
                <a:gd name="T99" fmla="*/ 3 h 110"/>
                <a:gd name="T100" fmla="*/ 1593 w 1682"/>
                <a:gd name="T101" fmla="*/ 14 h 110"/>
                <a:gd name="T102" fmla="*/ 1548 w 1682"/>
                <a:gd name="T103" fmla="*/ 14 h 110"/>
                <a:gd name="T104" fmla="*/ 1594 w 1682"/>
                <a:gd name="T105" fmla="*/ 3 h 110"/>
                <a:gd name="T106" fmla="*/ 1479 w 1682"/>
                <a:gd name="T107" fmla="*/ 4 h 110"/>
                <a:gd name="T108" fmla="*/ 1442 w 1682"/>
                <a:gd name="T109" fmla="*/ 102 h 110"/>
                <a:gd name="T110" fmla="*/ 1389 w 1682"/>
                <a:gd name="T111" fmla="*/ 89 h 110"/>
                <a:gd name="T112" fmla="*/ 1413 w 1682"/>
                <a:gd name="T113" fmla="*/ 58 h 110"/>
                <a:gd name="T114" fmla="*/ 1444 w 1682"/>
                <a:gd name="T115" fmla="*/ 7 h 110"/>
                <a:gd name="T116" fmla="*/ 1421 w 1682"/>
                <a:gd name="T117" fmla="*/ 12 h 110"/>
                <a:gd name="T118" fmla="*/ 1452 w 1682"/>
                <a:gd name="T119" fmla="*/ 7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2" h="110">
                  <a:moveTo>
                    <a:pt x="1349" y="31"/>
                  </a:moveTo>
                  <a:cubicBezTo>
                    <a:pt x="1349" y="27"/>
                    <a:pt x="1348" y="24"/>
                    <a:pt x="1346" y="21"/>
                  </a:cubicBezTo>
                  <a:cubicBezTo>
                    <a:pt x="1344" y="18"/>
                    <a:pt x="1341" y="16"/>
                    <a:pt x="1336" y="15"/>
                  </a:cubicBezTo>
                  <a:cubicBezTo>
                    <a:pt x="1335" y="14"/>
                    <a:pt x="1334" y="14"/>
                    <a:pt x="1332" y="14"/>
                  </a:cubicBezTo>
                  <a:cubicBezTo>
                    <a:pt x="1330" y="14"/>
                    <a:pt x="1328" y="14"/>
                    <a:pt x="1325" y="14"/>
                  </a:cubicBezTo>
                  <a:cubicBezTo>
                    <a:pt x="1313" y="14"/>
                    <a:pt x="1313" y="14"/>
                    <a:pt x="1313" y="14"/>
                  </a:cubicBezTo>
                  <a:cubicBezTo>
                    <a:pt x="1313" y="49"/>
                    <a:pt x="1313" y="49"/>
                    <a:pt x="1313" y="49"/>
                  </a:cubicBezTo>
                  <a:cubicBezTo>
                    <a:pt x="1327" y="49"/>
                    <a:pt x="1327" y="49"/>
                    <a:pt x="1327" y="49"/>
                  </a:cubicBezTo>
                  <a:cubicBezTo>
                    <a:pt x="1331" y="49"/>
                    <a:pt x="1334" y="49"/>
                    <a:pt x="1337" y="48"/>
                  </a:cubicBezTo>
                  <a:cubicBezTo>
                    <a:pt x="1339" y="47"/>
                    <a:pt x="1342" y="46"/>
                    <a:pt x="1343" y="44"/>
                  </a:cubicBezTo>
                  <a:cubicBezTo>
                    <a:pt x="1345" y="43"/>
                    <a:pt x="1347" y="41"/>
                    <a:pt x="1347" y="39"/>
                  </a:cubicBezTo>
                  <a:cubicBezTo>
                    <a:pt x="1348" y="36"/>
                    <a:pt x="1349" y="34"/>
                    <a:pt x="1349" y="31"/>
                  </a:cubicBezTo>
                  <a:moveTo>
                    <a:pt x="1370" y="106"/>
                  </a:moveTo>
                  <a:cubicBezTo>
                    <a:pt x="1370" y="107"/>
                    <a:pt x="1370" y="107"/>
                    <a:pt x="1370" y="107"/>
                  </a:cubicBezTo>
                  <a:cubicBezTo>
                    <a:pt x="1370" y="108"/>
                    <a:pt x="1369" y="108"/>
                    <a:pt x="1369" y="108"/>
                  </a:cubicBezTo>
                  <a:cubicBezTo>
                    <a:pt x="1368" y="108"/>
                    <a:pt x="1367" y="109"/>
                    <a:pt x="1366" y="109"/>
                  </a:cubicBezTo>
                  <a:cubicBezTo>
                    <a:pt x="1365" y="109"/>
                    <a:pt x="1364" y="109"/>
                    <a:pt x="1362" y="109"/>
                  </a:cubicBezTo>
                  <a:cubicBezTo>
                    <a:pt x="1361" y="109"/>
                    <a:pt x="1360" y="109"/>
                    <a:pt x="1359" y="109"/>
                  </a:cubicBezTo>
                  <a:cubicBezTo>
                    <a:pt x="1358" y="109"/>
                    <a:pt x="1357" y="108"/>
                    <a:pt x="1357" y="108"/>
                  </a:cubicBezTo>
                  <a:cubicBezTo>
                    <a:pt x="1356" y="108"/>
                    <a:pt x="1356" y="108"/>
                    <a:pt x="1355" y="107"/>
                  </a:cubicBezTo>
                  <a:cubicBezTo>
                    <a:pt x="1355" y="107"/>
                    <a:pt x="1355" y="106"/>
                    <a:pt x="1355" y="105"/>
                  </a:cubicBezTo>
                  <a:cubicBezTo>
                    <a:pt x="1345" y="80"/>
                    <a:pt x="1345" y="80"/>
                    <a:pt x="1345" y="80"/>
                  </a:cubicBezTo>
                  <a:cubicBezTo>
                    <a:pt x="1344" y="78"/>
                    <a:pt x="1343" y="75"/>
                    <a:pt x="1341" y="73"/>
                  </a:cubicBezTo>
                  <a:cubicBezTo>
                    <a:pt x="1340" y="70"/>
                    <a:pt x="1339" y="68"/>
                    <a:pt x="1337" y="66"/>
                  </a:cubicBezTo>
                  <a:cubicBezTo>
                    <a:pt x="1335" y="65"/>
                    <a:pt x="1333" y="63"/>
                    <a:pt x="1331" y="62"/>
                  </a:cubicBezTo>
                  <a:cubicBezTo>
                    <a:pt x="1329" y="61"/>
                    <a:pt x="1326" y="61"/>
                    <a:pt x="1323" y="61"/>
                  </a:cubicBezTo>
                  <a:cubicBezTo>
                    <a:pt x="1313" y="61"/>
                    <a:pt x="1313" y="61"/>
                    <a:pt x="1313" y="61"/>
                  </a:cubicBezTo>
                  <a:cubicBezTo>
                    <a:pt x="1313" y="106"/>
                    <a:pt x="1313" y="106"/>
                    <a:pt x="1313" y="106"/>
                  </a:cubicBezTo>
                  <a:cubicBezTo>
                    <a:pt x="1313" y="107"/>
                    <a:pt x="1313" y="107"/>
                    <a:pt x="1313" y="107"/>
                  </a:cubicBezTo>
                  <a:cubicBezTo>
                    <a:pt x="1313" y="108"/>
                    <a:pt x="1312" y="108"/>
                    <a:pt x="1312" y="108"/>
                  </a:cubicBezTo>
                  <a:cubicBezTo>
                    <a:pt x="1311" y="108"/>
                    <a:pt x="1310" y="108"/>
                    <a:pt x="1309" y="109"/>
                  </a:cubicBezTo>
                  <a:cubicBezTo>
                    <a:pt x="1309" y="109"/>
                    <a:pt x="1307" y="109"/>
                    <a:pt x="1306" y="109"/>
                  </a:cubicBezTo>
                  <a:cubicBezTo>
                    <a:pt x="1305" y="109"/>
                    <a:pt x="1304" y="109"/>
                    <a:pt x="1303" y="109"/>
                  </a:cubicBezTo>
                  <a:cubicBezTo>
                    <a:pt x="1302" y="108"/>
                    <a:pt x="1301" y="108"/>
                    <a:pt x="1300" y="108"/>
                  </a:cubicBezTo>
                  <a:cubicBezTo>
                    <a:pt x="1300" y="108"/>
                    <a:pt x="1300" y="108"/>
                    <a:pt x="1299" y="107"/>
                  </a:cubicBezTo>
                  <a:cubicBezTo>
                    <a:pt x="1299" y="107"/>
                    <a:pt x="1299" y="107"/>
                    <a:pt x="1299" y="106"/>
                  </a:cubicBezTo>
                  <a:cubicBezTo>
                    <a:pt x="1299" y="8"/>
                    <a:pt x="1299" y="8"/>
                    <a:pt x="1299" y="8"/>
                  </a:cubicBezTo>
                  <a:cubicBezTo>
                    <a:pt x="1299" y="6"/>
                    <a:pt x="1300" y="4"/>
                    <a:pt x="1301" y="3"/>
                  </a:cubicBezTo>
                  <a:cubicBezTo>
                    <a:pt x="1302" y="2"/>
                    <a:pt x="1303" y="2"/>
                    <a:pt x="1304" y="2"/>
                  </a:cubicBezTo>
                  <a:cubicBezTo>
                    <a:pt x="1327" y="2"/>
                    <a:pt x="1327" y="2"/>
                    <a:pt x="1327" y="2"/>
                  </a:cubicBezTo>
                  <a:cubicBezTo>
                    <a:pt x="1330" y="2"/>
                    <a:pt x="1332" y="2"/>
                    <a:pt x="1334" y="2"/>
                  </a:cubicBezTo>
                  <a:cubicBezTo>
                    <a:pt x="1335" y="2"/>
                    <a:pt x="1337" y="2"/>
                    <a:pt x="1338" y="3"/>
                  </a:cubicBezTo>
                  <a:cubicBezTo>
                    <a:pt x="1342" y="3"/>
                    <a:pt x="1346" y="4"/>
                    <a:pt x="1349" y="6"/>
                  </a:cubicBezTo>
                  <a:cubicBezTo>
                    <a:pt x="1352" y="8"/>
                    <a:pt x="1355" y="9"/>
                    <a:pt x="1357" y="12"/>
                  </a:cubicBezTo>
                  <a:cubicBezTo>
                    <a:pt x="1359" y="14"/>
                    <a:pt x="1361" y="17"/>
                    <a:pt x="1362" y="20"/>
                  </a:cubicBezTo>
                  <a:cubicBezTo>
                    <a:pt x="1363" y="23"/>
                    <a:pt x="1364" y="26"/>
                    <a:pt x="1364" y="30"/>
                  </a:cubicBezTo>
                  <a:cubicBezTo>
                    <a:pt x="1364" y="34"/>
                    <a:pt x="1363" y="37"/>
                    <a:pt x="1362" y="40"/>
                  </a:cubicBezTo>
                  <a:cubicBezTo>
                    <a:pt x="1361" y="42"/>
                    <a:pt x="1360" y="45"/>
                    <a:pt x="1358" y="47"/>
                  </a:cubicBezTo>
                  <a:cubicBezTo>
                    <a:pt x="1356" y="49"/>
                    <a:pt x="1354" y="51"/>
                    <a:pt x="1352" y="53"/>
                  </a:cubicBezTo>
                  <a:cubicBezTo>
                    <a:pt x="1349" y="54"/>
                    <a:pt x="1346" y="56"/>
                    <a:pt x="1343" y="57"/>
                  </a:cubicBezTo>
                  <a:cubicBezTo>
                    <a:pt x="1345" y="57"/>
                    <a:pt x="1346" y="58"/>
                    <a:pt x="1348" y="60"/>
                  </a:cubicBezTo>
                  <a:cubicBezTo>
                    <a:pt x="1349" y="61"/>
                    <a:pt x="1351" y="62"/>
                    <a:pt x="1352" y="64"/>
                  </a:cubicBezTo>
                  <a:cubicBezTo>
                    <a:pt x="1353" y="66"/>
                    <a:pt x="1354" y="67"/>
                    <a:pt x="1355" y="70"/>
                  </a:cubicBezTo>
                  <a:cubicBezTo>
                    <a:pt x="1356" y="72"/>
                    <a:pt x="1358" y="74"/>
                    <a:pt x="1359" y="77"/>
                  </a:cubicBezTo>
                  <a:cubicBezTo>
                    <a:pt x="1368" y="100"/>
                    <a:pt x="1368" y="100"/>
                    <a:pt x="1368" y="100"/>
                  </a:cubicBezTo>
                  <a:cubicBezTo>
                    <a:pt x="1369" y="102"/>
                    <a:pt x="1369" y="104"/>
                    <a:pt x="1370" y="104"/>
                  </a:cubicBezTo>
                  <a:cubicBezTo>
                    <a:pt x="1370" y="105"/>
                    <a:pt x="1370" y="106"/>
                    <a:pt x="1370" y="106"/>
                  </a:cubicBezTo>
                  <a:close/>
                  <a:moveTo>
                    <a:pt x="1269" y="103"/>
                  </a:moveTo>
                  <a:cubicBezTo>
                    <a:pt x="1269" y="104"/>
                    <a:pt x="1269" y="104"/>
                    <a:pt x="1269" y="105"/>
                  </a:cubicBezTo>
                  <a:cubicBezTo>
                    <a:pt x="1269" y="106"/>
                    <a:pt x="1269" y="106"/>
                    <a:pt x="1269" y="107"/>
                  </a:cubicBezTo>
                  <a:cubicBezTo>
                    <a:pt x="1268" y="107"/>
                    <a:pt x="1268" y="108"/>
                    <a:pt x="1268" y="108"/>
                  </a:cubicBezTo>
                  <a:cubicBezTo>
                    <a:pt x="1267" y="108"/>
                    <a:pt x="1267" y="108"/>
                    <a:pt x="1267" y="108"/>
                  </a:cubicBezTo>
                  <a:cubicBezTo>
                    <a:pt x="1215" y="108"/>
                    <a:pt x="1215" y="108"/>
                    <a:pt x="1215" y="108"/>
                  </a:cubicBezTo>
                  <a:cubicBezTo>
                    <a:pt x="1214" y="108"/>
                    <a:pt x="1213" y="108"/>
                    <a:pt x="1212" y="107"/>
                  </a:cubicBezTo>
                  <a:cubicBezTo>
                    <a:pt x="1211" y="106"/>
                    <a:pt x="1210" y="105"/>
                    <a:pt x="1210" y="103"/>
                  </a:cubicBezTo>
                  <a:cubicBezTo>
                    <a:pt x="1210" y="8"/>
                    <a:pt x="1210" y="8"/>
                    <a:pt x="1210" y="8"/>
                  </a:cubicBezTo>
                  <a:cubicBezTo>
                    <a:pt x="1210" y="6"/>
                    <a:pt x="1211" y="4"/>
                    <a:pt x="1212" y="3"/>
                  </a:cubicBezTo>
                  <a:cubicBezTo>
                    <a:pt x="1213" y="2"/>
                    <a:pt x="1214" y="2"/>
                    <a:pt x="1215" y="2"/>
                  </a:cubicBezTo>
                  <a:cubicBezTo>
                    <a:pt x="1266" y="2"/>
                    <a:pt x="1266" y="2"/>
                    <a:pt x="1266" y="2"/>
                  </a:cubicBezTo>
                  <a:cubicBezTo>
                    <a:pt x="1266" y="2"/>
                    <a:pt x="1267" y="2"/>
                    <a:pt x="1267" y="2"/>
                  </a:cubicBezTo>
                  <a:cubicBezTo>
                    <a:pt x="1267" y="3"/>
                    <a:pt x="1268" y="3"/>
                    <a:pt x="1268" y="3"/>
                  </a:cubicBezTo>
                  <a:cubicBezTo>
                    <a:pt x="1268" y="4"/>
                    <a:pt x="1268" y="4"/>
                    <a:pt x="1269" y="5"/>
                  </a:cubicBezTo>
                  <a:cubicBezTo>
                    <a:pt x="1269" y="6"/>
                    <a:pt x="1269" y="7"/>
                    <a:pt x="1269" y="8"/>
                  </a:cubicBezTo>
                  <a:cubicBezTo>
                    <a:pt x="1269" y="9"/>
                    <a:pt x="1269" y="10"/>
                    <a:pt x="1269" y="11"/>
                  </a:cubicBezTo>
                  <a:cubicBezTo>
                    <a:pt x="1268" y="11"/>
                    <a:pt x="1268" y="12"/>
                    <a:pt x="1268" y="12"/>
                  </a:cubicBezTo>
                  <a:cubicBezTo>
                    <a:pt x="1268" y="13"/>
                    <a:pt x="1267" y="13"/>
                    <a:pt x="1267" y="13"/>
                  </a:cubicBezTo>
                  <a:cubicBezTo>
                    <a:pt x="1267" y="14"/>
                    <a:pt x="1266" y="14"/>
                    <a:pt x="1266" y="14"/>
                  </a:cubicBezTo>
                  <a:cubicBezTo>
                    <a:pt x="1224" y="14"/>
                    <a:pt x="1224" y="14"/>
                    <a:pt x="1224" y="14"/>
                  </a:cubicBezTo>
                  <a:cubicBezTo>
                    <a:pt x="1224" y="47"/>
                    <a:pt x="1224" y="47"/>
                    <a:pt x="1224" y="47"/>
                  </a:cubicBezTo>
                  <a:cubicBezTo>
                    <a:pt x="1260" y="47"/>
                    <a:pt x="1260" y="47"/>
                    <a:pt x="1260" y="47"/>
                  </a:cubicBezTo>
                  <a:cubicBezTo>
                    <a:pt x="1260" y="47"/>
                    <a:pt x="1261" y="47"/>
                    <a:pt x="1261" y="47"/>
                  </a:cubicBezTo>
                  <a:cubicBezTo>
                    <a:pt x="1262" y="48"/>
                    <a:pt x="1262" y="48"/>
                    <a:pt x="1262" y="48"/>
                  </a:cubicBezTo>
                  <a:cubicBezTo>
                    <a:pt x="1262" y="49"/>
                    <a:pt x="1263" y="50"/>
                    <a:pt x="1263" y="50"/>
                  </a:cubicBezTo>
                  <a:cubicBezTo>
                    <a:pt x="1263" y="51"/>
                    <a:pt x="1263" y="52"/>
                    <a:pt x="1263" y="53"/>
                  </a:cubicBezTo>
                  <a:cubicBezTo>
                    <a:pt x="1263" y="54"/>
                    <a:pt x="1263" y="55"/>
                    <a:pt x="1263" y="56"/>
                  </a:cubicBezTo>
                  <a:cubicBezTo>
                    <a:pt x="1263" y="56"/>
                    <a:pt x="1262" y="57"/>
                    <a:pt x="1262" y="57"/>
                  </a:cubicBezTo>
                  <a:cubicBezTo>
                    <a:pt x="1262" y="58"/>
                    <a:pt x="1262" y="58"/>
                    <a:pt x="1261" y="58"/>
                  </a:cubicBezTo>
                  <a:cubicBezTo>
                    <a:pt x="1261" y="58"/>
                    <a:pt x="1260" y="59"/>
                    <a:pt x="1260" y="59"/>
                  </a:cubicBezTo>
                  <a:cubicBezTo>
                    <a:pt x="1224" y="59"/>
                    <a:pt x="1224" y="59"/>
                    <a:pt x="1224" y="59"/>
                  </a:cubicBezTo>
                  <a:cubicBezTo>
                    <a:pt x="1224" y="97"/>
                    <a:pt x="1224" y="97"/>
                    <a:pt x="1224" y="97"/>
                  </a:cubicBezTo>
                  <a:cubicBezTo>
                    <a:pt x="1267" y="97"/>
                    <a:pt x="1267" y="97"/>
                    <a:pt x="1267" y="97"/>
                  </a:cubicBezTo>
                  <a:cubicBezTo>
                    <a:pt x="1267" y="97"/>
                    <a:pt x="1267" y="97"/>
                    <a:pt x="1268" y="97"/>
                  </a:cubicBezTo>
                  <a:cubicBezTo>
                    <a:pt x="1268" y="97"/>
                    <a:pt x="1268" y="97"/>
                    <a:pt x="1269" y="98"/>
                  </a:cubicBezTo>
                  <a:cubicBezTo>
                    <a:pt x="1269" y="98"/>
                    <a:pt x="1269" y="99"/>
                    <a:pt x="1269" y="100"/>
                  </a:cubicBezTo>
                  <a:cubicBezTo>
                    <a:pt x="1269" y="100"/>
                    <a:pt x="1269" y="101"/>
                    <a:pt x="1269" y="103"/>
                  </a:cubicBezTo>
                  <a:close/>
                  <a:moveTo>
                    <a:pt x="1151" y="106"/>
                  </a:moveTo>
                  <a:cubicBezTo>
                    <a:pt x="1151" y="107"/>
                    <a:pt x="1151" y="107"/>
                    <a:pt x="1150" y="107"/>
                  </a:cubicBezTo>
                  <a:cubicBezTo>
                    <a:pt x="1150" y="108"/>
                    <a:pt x="1149" y="108"/>
                    <a:pt x="1149" y="108"/>
                  </a:cubicBezTo>
                  <a:cubicBezTo>
                    <a:pt x="1148" y="108"/>
                    <a:pt x="1147" y="109"/>
                    <a:pt x="1146" y="109"/>
                  </a:cubicBezTo>
                  <a:cubicBezTo>
                    <a:pt x="1145" y="109"/>
                    <a:pt x="1144" y="109"/>
                    <a:pt x="1142" y="109"/>
                  </a:cubicBezTo>
                  <a:cubicBezTo>
                    <a:pt x="1141" y="109"/>
                    <a:pt x="1140" y="109"/>
                    <a:pt x="1139" y="109"/>
                  </a:cubicBezTo>
                  <a:cubicBezTo>
                    <a:pt x="1138" y="109"/>
                    <a:pt x="1137" y="109"/>
                    <a:pt x="1136" y="109"/>
                  </a:cubicBezTo>
                  <a:cubicBezTo>
                    <a:pt x="1136" y="108"/>
                    <a:pt x="1135" y="108"/>
                    <a:pt x="1135" y="108"/>
                  </a:cubicBezTo>
                  <a:cubicBezTo>
                    <a:pt x="1134" y="108"/>
                    <a:pt x="1134" y="108"/>
                    <a:pt x="1134" y="108"/>
                  </a:cubicBezTo>
                  <a:cubicBezTo>
                    <a:pt x="1133" y="107"/>
                    <a:pt x="1133" y="107"/>
                    <a:pt x="1133" y="107"/>
                  </a:cubicBezTo>
                  <a:cubicBezTo>
                    <a:pt x="1133" y="107"/>
                    <a:pt x="1132" y="106"/>
                    <a:pt x="1132" y="106"/>
                  </a:cubicBezTo>
                  <a:cubicBezTo>
                    <a:pt x="1097" y="7"/>
                    <a:pt x="1097" y="7"/>
                    <a:pt x="1097" y="7"/>
                  </a:cubicBezTo>
                  <a:cubicBezTo>
                    <a:pt x="1097" y="6"/>
                    <a:pt x="1097" y="5"/>
                    <a:pt x="1097" y="4"/>
                  </a:cubicBezTo>
                  <a:cubicBezTo>
                    <a:pt x="1097" y="3"/>
                    <a:pt x="1097" y="3"/>
                    <a:pt x="1097" y="2"/>
                  </a:cubicBezTo>
                  <a:cubicBezTo>
                    <a:pt x="1098" y="2"/>
                    <a:pt x="1099" y="2"/>
                    <a:pt x="1100" y="2"/>
                  </a:cubicBezTo>
                  <a:cubicBezTo>
                    <a:pt x="1101" y="2"/>
                    <a:pt x="1102" y="1"/>
                    <a:pt x="1104" y="1"/>
                  </a:cubicBezTo>
                  <a:cubicBezTo>
                    <a:pt x="1106" y="1"/>
                    <a:pt x="1107" y="2"/>
                    <a:pt x="1108" y="2"/>
                  </a:cubicBezTo>
                  <a:cubicBezTo>
                    <a:pt x="1109" y="2"/>
                    <a:pt x="1110" y="2"/>
                    <a:pt x="1110" y="2"/>
                  </a:cubicBezTo>
                  <a:cubicBezTo>
                    <a:pt x="1111" y="2"/>
                    <a:pt x="1111" y="3"/>
                    <a:pt x="1111" y="3"/>
                  </a:cubicBezTo>
                  <a:cubicBezTo>
                    <a:pt x="1111" y="3"/>
                    <a:pt x="1112" y="4"/>
                    <a:pt x="1112" y="4"/>
                  </a:cubicBezTo>
                  <a:cubicBezTo>
                    <a:pt x="1142" y="94"/>
                    <a:pt x="1142" y="94"/>
                    <a:pt x="1142" y="94"/>
                  </a:cubicBezTo>
                  <a:cubicBezTo>
                    <a:pt x="1142" y="94"/>
                    <a:pt x="1142" y="94"/>
                    <a:pt x="1142" y="94"/>
                  </a:cubicBezTo>
                  <a:cubicBezTo>
                    <a:pt x="1172" y="4"/>
                    <a:pt x="1172" y="4"/>
                    <a:pt x="1172" y="4"/>
                  </a:cubicBezTo>
                  <a:cubicBezTo>
                    <a:pt x="1172" y="4"/>
                    <a:pt x="1172" y="3"/>
                    <a:pt x="1173" y="3"/>
                  </a:cubicBezTo>
                  <a:cubicBezTo>
                    <a:pt x="1173" y="3"/>
                    <a:pt x="1173" y="2"/>
                    <a:pt x="1174" y="2"/>
                  </a:cubicBezTo>
                  <a:cubicBezTo>
                    <a:pt x="1174" y="2"/>
                    <a:pt x="1175" y="2"/>
                    <a:pt x="1176" y="2"/>
                  </a:cubicBezTo>
                  <a:cubicBezTo>
                    <a:pt x="1177" y="2"/>
                    <a:pt x="1178" y="1"/>
                    <a:pt x="1180" y="1"/>
                  </a:cubicBezTo>
                  <a:cubicBezTo>
                    <a:pt x="1182" y="1"/>
                    <a:pt x="1183" y="2"/>
                    <a:pt x="1184" y="2"/>
                  </a:cubicBezTo>
                  <a:cubicBezTo>
                    <a:pt x="1185" y="2"/>
                    <a:pt x="1186" y="2"/>
                    <a:pt x="1186" y="2"/>
                  </a:cubicBezTo>
                  <a:cubicBezTo>
                    <a:pt x="1186" y="3"/>
                    <a:pt x="1187" y="3"/>
                    <a:pt x="1187" y="4"/>
                  </a:cubicBezTo>
                  <a:cubicBezTo>
                    <a:pt x="1186" y="5"/>
                    <a:pt x="1186" y="6"/>
                    <a:pt x="1186" y="7"/>
                  </a:cubicBezTo>
                  <a:lnTo>
                    <a:pt x="1151" y="106"/>
                  </a:lnTo>
                  <a:close/>
                  <a:moveTo>
                    <a:pt x="1073" y="106"/>
                  </a:moveTo>
                  <a:cubicBezTo>
                    <a:pt x="1073" y="107"/>
                    <a:pt x="1073" y="107"/>
                    <a:pt x="1073" y="107"/>
                  </a:cubicBezTo>
                  <a:cubicBezTo>
                    <a:pt x="1073" y="108"/>
                    <a:pt x="1072" y="108"/>
                    <a:pt x="1072" y="108"/>
                  </a:cubicBezTo>
                  <a:cubicBezTo>
                    <a:pt x="1071" y="108"/>
                    <a:pt x="1070" y="108"/>
                    <a:pt x="1070" y="109"/>
                  </a:cubicBezTo>
                  <a:cubicBezTo>
                    <a:pt x="1069" y="109"/>
                    <a:pt x="1068" y="109"/>
                    <a:pt x="1066" y="109"/>
                  </a:cubicBezTo>
                  <a:cubicBezTo>
                    <a:pt x="1065" y="109"/>
                    <a:pt x="1064" y="109"/>
                    <a:pt x="1063" y="109"/>
                  </a:cubicBezTo>
                  <a:cubicBezTo>
                    <a:pt x="1062" y="108"/>
                    <a:pt x="1061" y="108"/>
                    <a:pt x="1061" y="108"/>
                  </a:cubicBezTo>
                  <a:cubicBezTo>
                    <a:pt x="1060" y="108"/>
                    <a:pt x="1060" y="108"/>
                    <a:pt x="1059" y="107"/>
                  </a:cubicBezTo>
                  <a:cubicBezTo>
                    <a:pt x="1059" y="107"/>
                    <a:pt x="1059" y="107"/>
                    <a:pt x="1059" y="106"/>
                  </a:cubicBezTo>
                  <a:cubicBezTo>
                    <a:pt x="1059" y="4"/>
                    <a:pt x="1059" y="4"/>
                    <a:pt x="1059" y="4"/>
                  </a:cubicBezTo>
                  <a:cubicBezTo>
                    <a:pt x="1059" y="4"/>
                    <a:pt x="1059" y="3"/>
                    <a:pt x="1059" y="3"/>
                  </a:cubicBezTo>
                  <a:cubicBezTo>
                    <a:pt x="1060" y="3"/>
                    <a:pt x="1060" y="2"/>
                    <a:pt x="1061" y="2"/>
                  </a:cubicBezTo>
                  <a:cubicBezTo>
                    <a:pt x="1061" y="2"/>
                    <a:pt x="1062" y="2"/>
                    <a:pt x="1063" y="2"/>
                  </a:cubicBezTo>
                  <a:cubicBezTo>
                    <a:pt x="1064" y="2"/>
                    <a:pt x="1065" y="1"/>
                    <a:pt x="1066" y="1"/>
                  </a:cubicBezTo>
                  <a:cubicBezTo>
                    <a:pt x="1068" y="1"/>
                    <a:pt x="1069" y="2"/>
                    <a:pt x="1070" y="2"/>
                  </a:cubicBezTo>
                  <a:cubicBezTo>
                    <a:pt x="1070" y="2"/>
                    <a:pt x="1071" y="2"/>
                    <a:pt x="1072" y="2"/>
                  </a:cubicBezTo>
                  <a:cubicBezTo>
                    <a:pt x="1072" y="2"/>
                    <a:pt x="1073" y="3"/>
                    <a:pt x="1073" y="3"/>
                  </a:cubicBezTo>
                  <a:cubicBezTo>
                    <a:pt x="1073" y="3"/>
                    <a:pt x="1073" y="4"/>
                    <a:pt x="1073" y="4"/>
                  </a:cubicBezTo>
                  <a:lnTo>
                    <a:pt x="1073" y="106"/>
                  </a:lnTo>
                  <a:close/>
                  <a:moveTo>
                    <a:pt x="1024" y="103"/>
                  </a:moveTo>
                  <a:cubicBezTo>
                    <a:pt x="1024" y="104"/>
                    <a:pt x="1024" y="105"/>
                    <a:pt x="1024" y="105"/>
                  </a:cubicBezTo>
                  <a:cubicBezTo>
                    <a:pt x="1023" y="106"/>
                    <a:pt x="1023" y="107"/>
                    <a:pt x="1022" y="107"/>
                  </a:cubicBezTo>
                  <a:cubicBezTo>
                    <a:pt x="1022" y="108"/>
                    <a:pt x="1021" y="108"/>
                    <a:pt x="1020" y="108"/>
                  </a:cubicBezTo>
                  <a:cubicBezTo>
                    <a:pt x="1020" y="108"/>
                    <a:pt x="1019" y="109"/>
                    <a:pt x="1018" y="109"/>
                  </a:cubicBezTo>
                  <a:cubicBezTo>
                    <a:pt x="1014" y="109"/>
                    <a:pt x="1014" y="109"/>
                    <a:pt x="1014" y="109"/>
                  </a:cubicBezTo>
                  <a:cubicBezTo>
                    <a:pt x="1012" y="109"/>
                    <a:pt x="1011" y="108"/>
                    <a:pt x="1010" y="108"/>
                  </a:cubicBezTo>
                  <a:cubicBezTo>
                    <a:pt x="1009" y="108"/>
                    <a:pt x="1008" y="107"/>
                    <a:pt x="1007" y="107"/>
                  </a:cubicBezTo>
                  <a:cubicBezTo>
                    <a:pt x="1006" y="106"/>
                    <a:pt x="1005" y="105"/>
                    <a:pt x="1004" y="103"/>
                  </a:cubicBezTo>
                  <a:cubicBezTo>
                    <a:pt x="1003" y="102"/>
                    <a:pt x="1002" y="100"/>
                    <a:pt x="1001" y="98"/>
                  </a:cubicBezTo>
                  <a:cubicBezTo>
                    <a:pt x="967" y="37"/>
                    <a:pt x="967" y="37"/>
                    <a:pt x="967" y="37"/>
                  </a:cubicBezTo>
                  <a:cubicBezTo>
                    <a:pt x="966" y="34"/>
                    <a:pt x="964" y="31"/>
                    <a:pt x="962" y="28"/>
                  </a:cubicBezTo>
                  <a:cubicBezTo>
                    <a:pt x="960" y="24"/>
                    <a:pt x="959" y="21"/>
                    <a:pt x="957" y="18"/>
                  </a:cubicBezTo>
                  <a:cubicBezTo>
                    <a:pt x="957" y="18"/>
                    <a:pt x="957" y="18"/>
                    <a:pt x="957" y="18"/>
                  </a:cubicBezTo>
                  <a:cubicBezTo>
                    <a:pt x="957" y="22"/>
                    <a:pt x="957" y="26"/>
                    <a:pt x="957" y="30"/>
                  </a:cubicBezTo>
                  <a:cubicBezTo>
                    <a:pt x="957" y="34"/>
                    <a:pt x="957" y="38"/>
                    <a:pt x="957" y="42"/>
                  </a:cubicBezTo>
                  <a:cubicBezTo>
                    <a:pt x="957" y="106"/>
                    <a:pt x="957" y="106"/>
                    <a:pt x="957" y="106"/>
                  </a:cubicBezTo>
                  <a:cubicBezTo>
                    <a:pt x="957" y="107"/>
                    <a:pt x="957" y="107"/>
                    <a:pt x="957" y="107"/>
                  </a:cubicBezTo>
                  <a:cubicBezTo>
                    <a:pt x="957" y="108"/>
                    <a:pt x="956" y="108"/>
                    <a:pt x="956" y="108"/>
                  </a:cubicBezTo>
                  <a:cubicBezTo>
                    <a:pt x="955" y="108"/>
                    <a:pt x="955" y="108"/>
                    <a:pt x="954" y="109"/>
                  </a:cubicBezTo>
                  <a:cubicBezTo>
                    <a:pt x="953" y="109"/>
                    <a:pt x="952" y="109"/>
                    <a:pt x="950" y="109"/>
                  </a:cubicBezTo>
                  <a:cubicBezTo>
                    <a:pt x="949" y="109"/>
                    <a:pt x="948" y="109"/>
                    <a:pt x="947" y="109"/>
                  </a:cubicBezTo>
                  <a:cubicBezTo>
                    <a:pt x="946" y="108"/>
                    <a:pt x="946" y="108"/>
                    <a:pt x="945" y="108"/>
                  </a:cubicBezTo>
                  <a:cubicBezTo>
                    <a:pt x="945" y="108"/>
                    <a:pt x="944" y="108"/>
                    <a:pt x="944" y="107"/>
                  </a:cubicBezTo>
                  <a:cubicBezTo>
                    <a:pt x="944" y="107"/>
                    <a:pt x="944" y="107"/>
                    <a:pt x="944" y="106"/>
                  </a:cubicBezTo>
                  <a:cubicBezTo>
                    <a:pt x="944" y="8"/>
                    <a:pt x="944" y="8"/>
                    <a:pt x="944" y="8"/>
                  </a:cubicBezTo>
                  <a:cubicBezTo>
                    <a:pt x="944" y="6"/>
                    <a:pt x="944" y="4"/>
                    <a:pt x="946" y="3"/>
                  </a:cubicBezTo>
                  <a:cubicBezTo>
                    <a:pt x="947" y="2"/>
                    <a:pt x="948" y="2"/>
                    <a:pt x="950" y="2"/>
                  </a:cubicBezTo>
                  <a:cubicBezTo>
                    <a:pt x="956" y="2"/>
                    <a:pt x="956" y="2"/>
                    <a:pt x="956" y="2"/>
                  </a:cubicBezTo>
                  <a:cubicBezTo>
                    <a:pt x="958" y="2"/>
                    <a:pt x="959" y="2"/>
                    <a:pt x="960" y="2"/>
                  </a:cubicBezTo>
                  <a:cubicBezTo>
                    <a:pt x="961" y="3"/>
                    <a:pt x="962" y="3"/>
                    <a:pt x="963" y="4"/>
                  </a:cubicBezTo>
                  <a:cubicBezTo>
                    <a:pt x="964" y="4"/>
                    <a:pt x="965" y="5"/>
                    <a:pt x="966" y="6"/>
                  </a:cubicBezTo>
                  <a:cubicBezTo>
                    <a:pt x="966" y="7"/>
                    <a:pt x="967" y="9"/>
                    <a:pt x="968" y="11"/>
                  </a:cubicBezTo>
                  <a:cubicBezTo>
                    <a:pt x="994" y="57"/>
                    <a:pt x="994" y="57"/>
                    <a:pt x="994" y="57"/>
                  </a:cubicBezTo>
                  <a:cubicBezTo>
                    <a:pt x="996" y="60"/>
                    <a:pt x="997" y="63"/>
                    <a:pt x="999" y="66"/>
                  </a:cubicBezTo>
                  <a:cubicBezTo>
                    <a:pt x="1000" y="68"/>
                    <a:pt x="1002" y="71"/>
                    <a:pt x="1003" y="74"/>
                  </a:cubicBezTo>
                  <a:cubicBezTo>
                    <a:pt x="1004" y="76"/>
                    <a:pt x="1006" y="79"/>
                    <a:pt x="1007" y="81"/>
                  </a:cubicBezTo>
                  <a:cubicBezTo>
                    <a:pt x="1008" y="84"/>
                    <a:pt x="1010" y="87"/>
                    <a:pt x="1011" y="89"/>
                  </a:cubicBezTo>
                  <a:cubicBezTo>
                    <a:pt x="1011" y="89"/>
                    <a:pt x="1011" y="89"/>
                    <a:pt x="1011" y="89"/>
                  </a:cubicBezTo>
                  <a:cubicBezTo>
                    <a:pt x="1011" y="85"/>
                    <a:pt x="1011" y="80"/>
                    <a:pt x="1011" y="76"/>
                  </a:cubicBezTo>
                  <a:cubicBezTo>
                    <a:pt x="1011" y="71"/>
                    <a:pt x="1011" y="66"/>
                    <a:pt x="1011" y="62"/>
                  </a:cubicBezTo>
                  <a:cubicBezTo>
                    <a:pt x="1011" y="4"/>
                    <a:pt x="1011" y="4"/>
                    <a:pt x="1011" y="4"/>
                  </a:cubicBezTo>
                  <a:cubicBezTo>
                    <a:pt x="1011" y="4"/>
                    <a:pt x="1011" y="4"/>
                    <a:pt x="1011" y="3"/>
                  </a:cubicBezTo>
                  <a:cubicBezTo>
                    <a:pt x="1011" y="3"/>
                    <a:pt x="1012" y="3"/>
                    <a:pt x="1012" y="2"/>
                  </a:cubicBezTo>
                  <a:cubicBezTo>
                    <a:pt x="1013" y="2"/>
                    <a:pt x="1013" y="2"/>
                    <a:pt x="1014" y="2"/>
                  </a:cubicBezTo>
                  <a:cubicBezTo>
                    <a:pt x="1015" y="2"/>
                    <a:pt x="1016" y="2"/>
                    <a:pt x="1018" y="2"/>
                  </a:cubicBezTo>
                  <a:cubicBezTo>
                    <a:pt x="1019" y="2"/>
                    <a:pt x="1020" y="2"/>
                    <a:pt x="1021" y="2"/>
                  </a:cubicBezTo>
                  <a:cubicBezTo>
                    <a:pt x="1022" y="2"/>
                    <a:pt x="1022" y="2"/>
                    <a:pt x="1023" y="2"/>
                  </a:cubicBezTo>
                  <a:cubicBezTo>
                    <a:pt x="1023" y="3"/>
                    <a:pt x="1024" y="3"/>
                    <a:pt x="1024" y="3"/>
                  </a:cubicBezTo>
                  <a:cubicBezTo>
                    <a:pt x="1024" y="4"/>
                    <a:pt x="1024" y="4"/>
                    <a:pt x="1024" y="4"/>
                  </a:cubicBezTo>
                  <a:lnTo>
                    <a:pt x="1024" y="103"/>
                  </a:lnTo>
                  <a:close/>
                  <a:moveTo>
                    <a:pt x="909" y="69"/>
                  </a:moveTo>
                  <a:cubicBezTo>
                    <a:pt x="909" y="76"/>
                    <a:pt x="908" y="81"/>
                    <a:pt x="906" y="86"/>
                  </a:cubicBezTo>
                  <a:cubicBezTo>
                    <a:pt x="904" y="91"/>
                    <a:pt x="902" y="96"/>
                    <a:pt x="898" y="99"/>
                  </a:cubicBezTo>
                  <a:cubicBezTo>
                    <a:pt x="895" y="103"/>
                    <a:pt x="890" y="105"/>
                    <a:pt x="885" y="107"/>
                  </a:cubicBezTo>
                  <a:cubicBezTo>
                    <a:pt x="880" y="109"/>
                    <a:pt x="875" y="110"/>
                    <a:pt x="868" y="110"/>
                  </a:cubicBezTo>
                  <a:cubicBezTo>
                    <a:pt x="862" y="110"/>
                    <a:pt x="857" y="109"/>
                    <a:pt x="852" y="107"/>
                  </a:cubicBezTo>
                  <a:cubicBezTo>
                    <a:pt x="847" y="106"/>
                    <a:pt x="843" y="103"/>
                    <a:pt x="840" y="100"/>
                  </a:cubicBezTo>
                  <a:cubicBezTo>
                    <a:pt x="836" y="97"/>
                    <a:pt x="834" y="92"/>
                    <a:pt x="832" y="87"/>
                  </a:cubicBezTo>
                  <a:cubicBezTo>
                    <a:pt x="830" y="82"/>
                    <a:pt x="829" y="77"/>
                    <a:pt x="829" y="70"/>
                  </a:cubicBezTo>
                  <a:cubicBezTo>
                    <a:pt x="829" y="4"/>
                    <a:pt x="829" y="4"/>
                    <a:pt x="829" y="4"/>
                  </a:cubicBezTo>
                  <a:cubicBezTo>
                    <a:pt x="829" y="4"/>
                    <a:pt x="829" y="3"/>
                    <a:pt x="829" y="3"/>
                  </a:cubicBezTo>
                  <a:cubicBezTo>
                    <a:pt x="830" y="3"/>
                    <a:pt x="830" y="2"/>
                    <a:pt x="830" y="2"/>
                  </a:cubicBezTo>
                  <a:cubicBezTo>
                    <a:pt x="831" y="2"/>
                    <a:pt x="832" y="2"/>
                    <a:pt x="833" y="2"/>
                  </a:cubicBezTo>
                  <a:cubicBezTo>
                    <a:pt x="833" y="2"/>
                    <a:pt x="835" y="1"/>
                    <a:pt x="836" y="1"/>
                  </a:cubicBezTo>
                  <a:cubicBezTo>
                    <a:pt x="837" y="1"/>
                    <a:pt x="839" y="2"/>
                    <a:pt x="839" y="2"/>
                  </a:cubicBezTo>
                  <a:cubicBezTo>
                    <a:pt x="840" y="2"/>
                    <a:pt x="841" y="2"/>
                    <a:pt x="842" y="2"/>
                  </a:cubicBezTo>
                  <a:cubicBezTo>
                    <a:pt x="842" y="2"/>
                    <a:pt x="843" y="3"/>
                    <a:pt x="843" y="3"/>
                  </a:cubicBezTo>
                  <a:cubicBezTo>
                    <a:pt x="843" y="3"/>
                    <a:pt x="843" y="4"/>
                    <a:pt x="843" y="4"/>
                  </a:cubicBezTo>
                  <a:cubicBezTo>
                    <a:pt x="843" y="68"/>
                    <a:pt x="843" y="68"/>
                    <a:pt x="843" y="68"/>
                  </a:cubicBezTo>
                  <a:cubicBezTo>
                    <a:pt x="843" y="73"/>
                    <a:pt x="844" y="78"/>
                    <a:pt x="845" y="81"/>
                  </a:cubicBezTo>
                  <a:cubicBezTo>
                    <a:pt x="846" y="85"/>
                    <a:pt x="848" y="88"/>
                    <a:pt x="850" y="90"/>
                  </a:cubicBezTo>
                  <a:cubicBezTo>
                    <a:pt x="852" y="93"/>
                    <a:pt x="855" y="95"/>
                    <a:pt x="858" y="96"/>
                  </a:cubicBezTo>
                  <a:cubicBezTo>
                    <a:pt x="862" y="97"/>
                    <a:pt x="865" y="98"/>
                    <a:pt x="869" y="98"/>
                  </a:cubicBezTo>
                  <a:cubicBezTo>
                    <a:pt x="873" y="98"/>
                    <a:pt x="877" y="97"/>
                    <a:pt x="880" y="96"/>
                  </a:cubicBezTo>
                  <a:cubicBezTo>
                    <a:pt x="883" y="95"/>
                    <a:pt x="886" y="93"/>
                    <a:pt x="888" y="91"/>
                  </a:cubicBezTo>
                  <a:cubicBezTo>
                    <a:pt x="890" y="88"/>
                    <a:pt x="892" y="85"/>
                    <a:pt x="893" y="82"/>
                  </a:cubicBezTo>
                  <a:cubicBezTo>
                    <a:pt x="895" y="78"/>
                    <a:pt x="895" y="74"/>
                    <a:pt x="895" y="69"/>
                  </a:cubicBezTo>
                  <a:cubicBezTo>
                    <a:pt x="895" y="4"/>
                    <a:pt x="895" y="4"/>
                    <a:pt x="895" y="4"/>
                  </a:cubicBezTo>
                  <a:cubicBezTo>
                    <a:pt x="895" y="4"/>
                    <a:pt x="895" y="3"/>
                    <a:pt x="895" y="3"/>
                  </a:cubicBezTo>
                  <a:cubicBezTo>
                    <a:pt x="896" y="3"/>
                    <a:pt x="896" y="2"/>
                    <a:pt x="897" y="2"/>
                  </a:cubicBezTo>
                  <a:cubicBezTo>
                    <a:pt x="897" y="2"/>
                    <a:pt x="898" y="2"/>
                    <a:pt x="899" y="2"/>
                  </a:cubicBezTo>
                  <a:cubicBezTo>
                    <a:pt x="900" y="2"/>
                    <a:pt x="901" y="1"/>
                    <a:pt x="902" y="1"/>
                  </a:cubicBezTo>
                  <a:cubicBezTo>
                    <a:pt x="903" y="1"/>
                    <a:pt x="905" y="2"/>
                    <a:pt x="906" y="2"/>
                  </a:cubicBezTo>
                  <a:cubicBezTo>
                    <a:pt x="906" y="2"/>
                    <a:pt x="907" y="2"/>
                    <a:pt x="908" y="2"/>
                  </a:cubicBezTo>
                  <a:cubicBezTo>
                    <a:pt x="908" y="2"/>
                    <a:pt x="909" y="3"/>
                    <a:pt x="909" y="3"/>
                  </a:cubicBezTo>
                  <a:cubicBezTo>
                    <a:pt x="909" y="3"/>
                    <a:pt x="909" y="4"/>
                    <a:pt x="909" y="4"/>
                  </a:cubicBezTo>
                  <a:lnTo>
                    <a:pt x="909" y="69"/>
                  </a:lnTo>
                  <a:close/>
                  <a:moveTo>
                    <a:pt x="766" y="106"/>
                  </a:moveTo>
                  <a:cubicBezTo>
                    <a:pt x="766" y="107"/>
                    <a:pt x="765" y="107"/>
                    <a:pt x="765" y="107"/>
                  </a:cubicBezTo>
                  <a:cubicBezTo>
                    <a:pt x="765" y="108"/>
                    <a:pt x="765" y="108"/>
                    <a:pt x="764" y="108"/>
                  </a:cubicBezTo>
                  <a:cubicBezTo>
                    <a:pt x="763" y="108"/>
                    <a:pt x="763" y="108"/>
                    <a:pt x="762" y="109"/>
                  </a:cubicBezTo>
                  <a:cubicBezTo>
                    <a:pt x="761" y="109"/>
                    <a:pt x="760" y="109"/>
                    <a:pt x="758" y="109"/>
                  </a:cubicBezTo>
                  <a:cubicBezTo>
                    <a:pt x="757" y="109"/>
                    <a:pt x="756" y="109"/>
                    <a:pt x="755" y="109"/>
                  </a:cubicBezTo>
                  <a:cubicBezTo>
                    <a:pt x="754" y="108"/>
                    <a:pt x="753" y="108"/>
                    <a:pt x="753" y="108"/>
                  </a:cubicBezTo>
                  <a:cubicBezTo>
                    <a:pt x="752" y="108"/>
                    <a:pt x="752" y="108"/>
                    <a:pt x="752" y="107"/>
                  </a:cubicBezTo>
                  <a:cubicBezTo>
                    <a:pt x="751" y="107"/>
                    <a:pt x="751" y="107"/>
                    <a:pt x="751" y="106"/>
                  </a:cubicBezTo>
                  <a:cubicBezTo>
                    <a:pt x="751" y="4"/>
                    <a:pt x="751" y="4"/>
                    <a:pt x="751" y="4"/>
                  </a:cubicBezTo>
                  <a:cubicBezTo>
                    <a:pt x="751" y="4"/>
                    <a:pt x="751" y="3"/>
                    <a:pt x="752" y="3"/>
                  </a:cubicBezTo>
                  <a:cubicBezTo>
                    <a:pt x="752" y="3"/>
                    <a:pt x="752" y="2"/>
                    <a:pt x="753" y="2"/>
                  </a:cubicBezTo>
                  <a:cubicBezTo>
                    <a:pt x="754" y="2"/>
                    <a:pt x="754" y="2"/>
                    <a:pt x="755" y="2"/>
                  </a:cubicBezTo>
                  <a:cubicBezTo>
                    <a:pt x="756" y="2"/>
                    <a:pt x="757" y="1"/>
                    <a:pt x="758" y="1"/>
                  </a:cubicBezTo>
                  <a:cubicBezTo>
                    <a:pt x="760" y="1"/>
                    <a:pt x="761" y="2"/>
                    <a:pt x="762" y="2"/>
                  </a:cubicBezTo>
                  <a:cubicBezTo>
                    <a:pt x="763" y="2"/>
                    <a:pt x="763" y="2"/>
                    <a:pt x="764" y="2"/>
                  </a:cubicBezTo>
                  <a:cubicBezTo>
                    <a:pt x="765" y="2"/>
                    <a:pt x="765" y="3"/>
                    <a:pt x="765" y="3"/>
                  </a:cubicBezTo>
                  <a:cubicBezTo>
                    <a:pt x="765" y="3"/>
                    <a:pt x="766" y="4"/>
                    <a:pt x="766" y="4"/>
                  </a:cubicBezTo>
                  <a:lnTo>
                    <a:pt x="766" y="106"/>
                  </a:lnTo>
                  <a:close/>
                  <a:moveTo>
                    <a:pt x="681" y="16"/>
                  </a:moveTo>
                  <a:cubicBezTo>
                    <a:pt x="681" y="16"/>
                    <a:pt x="681" y="16"/>
                    <a:pt x="681" y="16"/>
                  </a:cubicBezTo>
                  <a:cubicBezTo>
                    <a:pt x="663" y="69"/>
                    <a:pt x="663" y="69"/>
                    <a:pt x="663" y="69"/>
                  </a:cubicBezTo>
                  <a:cubicBezTo>
                    <a:pt x="700" y="69"/>
                    <a:pt x="700" y="69"/>
                    <a:pt x="700" y="69"/>
                  </a:cubicBezTo>
                  <a:lnTo>
                    <a:pt x="681" y="16"/>
                  </a:lnTo>
                  <a:close/>
                  <a:moveTo>
                    <a:pt x="727" y="103"/>
                  </a:moveTo>
                  <a:cubicBezTo>
                    <a:pt x="727" y="105"/>
                    <a:pt x="728" y="106"/>
                    <a:pt x="728" y="106"/>
                  </a:cubicBezTo>
                  <a:cubicBezTo>
                    <a:pt x="728" y="107"/>
                    <a:pt x="728" y="108"/>
                    <a:pt x="727" y="108"/>
                  </a:cubicBezTo>
                  <a:cubicBezTo>
                    <a:pt x="727" y="108"/>
                    <a:pt x="726" y="109"/>
                    <a:pt x="725" y="109"/>
                  </a:cubicBezTo>
                  <a:cubicBezTo>
                    <a:pt x="724" y="109"/>
                    <a:pt x="723" y="109"/>
                    <a:pt x="721" y="109"/>
                  </a:cubicBezTo>
                  <a:cubicBezTo>
                    <a:pt x="719" y="109"/>
                    <a:pt x="718" y="109"/>
                    <a:pt x="717" y="109"/>
                  </a:cubicBezTo>
                  <a:cubicBezTo>
                    <a:pt x="716" y="109"/>
                    <a:pt x="715" y="108"/>
                    <a:pt x="714" y="108"/>
                  </a:cubicBezTo>
                  <a:cubicBezTo>
                    <a:pt x="714" y="108"/>
                    <a:pt x="714" y="108"/>
                    <a:pt x="713" y="108"/>
                  </a:cubicBezTo>
                  <a:cubicBezTo>
                    <a:pt x="713" y="107"/>
                    <a:pt x="713" y="107"/>
                    <a:pt x="713" y="106"/>
                  </a:cubicBezTo>
                  <a:cubicBezTo>
                    <a:pt x="704" y="80"/>
                    <a:pt x="704" y="80"/>
                    <a:pt x="704" y="80"/>
                  </a:cubicBezTo>
                  <a:cubicBezTo>
                    <a:pt x="659" y="80"/>
                    <a:pt x="659" y="80"/>
                    <a:pt x="659" y="80"/>
                  </a:cubicBezTo>
                  <a:cubicBezTo>
                    <a:pt x="651" y="106"/>
                    <a:pt x="651" y="106"/>
                    <a:pt x="651" y="106"/>
                  </a:cubicBezTo>
                  <a:cubicBezTo>
                    <a:pt x="650" y="106"/>
                    <a:pt x="650" y="107"/>
                    <a:pt x="650" y="107"/>
                  </a:cubicBezTo>
                  <a:cubicBezTo>
                    <a:pt x="650" y="108"/>
                    <a:pt x="649" y="108"/>
                    <a:pt x="649" y="108"/>
                  </a:cubicBezTo>
                  <a:cubicBezTo>
                    <a:pt x="648" y="108"/>
                    <a:pt x="647" y="109"/>
                    <a:pt x="646" y="109"/>
                  </a:cubicBezTo>
                  <a:cubicBezTo>
                    <a:pt x="646" y="109"/>
                    <a:pt x="644" y="109"/>
                    <a:pt x="643" y="109"/>
                  </a:cubicBezTo>
                  <a:cubicBezTo>
                    <a:pt x="641" y="109"/>
                    <a:pt x="640" y="109"/>
                    <a:pt x="639" y="109"/>
                  </a:cubicBezTo>
                  <a:cubicBezTo>
                    <a:pt x="638" y="108"/>
                    <a:pt x="637" y="108"/>
                    <a:pt x="637" y="108"/>
                  </a:cubicBezTo>
                  <a:cubicBezTo>
                    <a:pt x="636" y="107"/>
                    <a:pt x="636" y="107"/>
                    <a:pt x="636" y="106"/>
                  </a:cubicBezTo>
                  <a:cubicBezTo>
                    <a:pt x="636" y="105"/>
                    <a:pt x="636" y="104"/>
                    <a:pt x="637" y="103"/>
                  </a:cubicBezTo>
                  <a:cubicBezTo>
                    <a:pt x="672" y="4"/>
                    <a:pt x="672" y="4"/>
                    <a:pt x="672" y="4"/>
                  </a:cubicBezTo>
                  <a:cubicBezTo>
                    <a:pt x="673" y="4"/>
                    <a:pt x="673" y="3"/>
                    <a:pt x="673" y="3"/>
                  </a:cubicBezTo>
                  <a:cubicBezTo>
                    <a:pt x="674" y="3"/>
                    <a:pt x="674" y="2"/>
                    <a:pt x="675" y="2"/>
                  </a:cubicBezTo>
                  <a:cubicBezTo>
                    <a:pt x="676" y="2"/>
                    <a:pt x="676" y="2"/>
                    <a:pt x="678" y="2"/>
                  </a:cubicBezTo>
                  <a:cubicBezTo>
                    <a:pt x="679" y="2"/>
                    <a:pt x="680" y="1"/>
                    <a:pt x="682" y="1"/>
                  </a:cubicBezTo>
                  <a:cubicBezTo>
                    <a:pt x="683" y="1"/>
                    <a:pt x="685" y="2"/>
                    <a:pt x="686" y="2"/>
                  </a:cubicBezTo>
                  <a:cubicBezTo>
                    <a:pt x="687" y="2"/>
                    <a:pt x="688" y="2"/>
                    <a:pt x="689" y="2"/>
                  </a:cubicBezTo>
                  <a:cubicBezTo>
                    <a:pt x="690" y="2"/>
                    <a:pt x="690" y="3"/>
                    <a:pt x="690" y="3"/>
                  </a:cubicBezTo>
                  <a:cubicBezTo>
                    <a:pt x="691" y="3"/>
                    <a:pt x="691" y="4"/>
                    <a:pt x="691" y="5"/>
                  </a:cubicBezTo>
                  <a:lnTo>
                    <a:pt x="727" y="103"/>
                  </a:lnTo>
                  <a:close/>
                  <a:moveTo>
                    <a:pt x="612" y="106"/>
                  </a:moveTo>
                  <a:cubicBezTo>
                    <a:pt x="612" y="107"/>
                    <a:pt x="612" y="107"/>
                    <a:pt x="612" y="107"/>
                  </a:cubicBezTo>
                  <a:cubicBezTo>
                    <a:pt x="612" y="108"/>
                    <a:pt x="612" y="108"/>
                    <a:pt x="611" y="108"/>
                  </a:cubicBezTo>
                  <a:cubicBezTo>
                    <a:pt x="610" y="108"/>
                    <a:pt x="610" y="108"/>
                    <a:pt x="609" y="109"/>
                  </a:cubicBezTo>
                  <a:cubicBezTo>
                    <a:pt x="608" y="109"/>
                    <a:pt x="607" y="109"/>
                    <a:pt x="605" y="109"/>
                  </a:cubicBezTo>
                  <a:cubicBezTo>
                    <a:pt x="604" y="109"/>
                    <a:pt x="603" y="109"/>
                    <a:pt x="602" y="109"/>
                  </a:cubicBezTo>
                  <a:cubicBezTo>
                    <a:pt x="601" y="108"/>
                    <a:pt x="600" y="108"/>
                    <a:pt x="600" y="108"/>
                  </a:cubicBezTo>
                  <a:cubicBezTo>
                    <a:pt x="599" y="108"/>
                    <a:pt x="599" y="108"/>
                    <a:pt x="599" y="107"/>
                  </a:cubicBezTo>
                  <a:cubicBezTo>
                    <a:pt x="599" y="107"/>
                    <a:pt x="598" y="107"/>
                    <a:pt x="598" y="106"/>
                  </a:cubicBezTo>
                  <a:cubicBezTo>
                    <a:pt x="598" y="59"/>
                    <a:pt x="598" y="59"/>
                    <a:pt x="598" y="59"/>
                  </a:cubicBezTo>
                  <a:cubicBezTo>
                    <a:pt x="550" y="59"/>
                    <a:pt x="550" y="59"/>
                    <a:pt x="550" y="59"/>
                  </a:cubicBezTo>
                  <a:cubicBezTo>
                    <a:pt x="550" y="106"/>
                    <a:pt x="550" y="106"/>
                    <a:pt x="550" y="106"/>
                  </a:cubicBezTo>
                  <a:cubicBezTo>
                    <a:pt x="550" y="107"/>
                    <a:pt x="550" y="107"/>
                    <a:pt x="550" y="107"/>
                  </a:cubicBezTo>
                  <a:cubicBezTo>
                    <a:pt x="549" y="108"/>
                    <a:pt x="549" y="108"/>
                    <a:pt x="549" y="108"/>
                  </a:cubicBezTo>
                  <a:cubicBezTo>
                    <a:pt x="548" y="108"/>
                    <a:pt x="547" y="108"/>
                    <a:pt x="546" y="109"/>
                  </a:cubicBezTo>
                  <a:cubicBezTo>
                    <a:pt x="545" y="109"/>
                    <a:pt x="544" y="109"/>
                    <a:pt x="543" y="109"/>
                  </a:cubicBezTo>
                  <a:cubicBezTo>
                    <a:pt x="542" y="109"/>
                    <a:pt x="540" y="109"/>
                    <a:pt x="540" y="109"/>
                  </a:cubicBezTo>
                  <a:cubicBezTo>
                    <a:pt x="539" y="108"/>
                    <a:pt x="538" y="108"/>
                    <a:pt x="537" y="108"/>
                  </a:cubicBezTo>
                  <a:cubicBezTo>
                    <a:pt x="537" y="108"/>
                    <a:pt x="536" y="108"/>
                    <a:pt x="536" y="107"/>
                  </a:cubicBezTo>
                  <a:cubicBezTo>
                    <a:pt x="536" y="107"/>
                    <a:pt x="536" y="107"/>
                    <a:pt x="536" y="106"/>
                  </a:cubicBezTo>
                  <a:cubicBezTo>
                    <a:pt x="536" y="4"/>
                    <a:pt x="536" y="4"/>
                    <a:pt x="536" y="4"/>
                  </a:cubicBezTo>
                  <a:cubicBezTo>
                    <a:pt x="536" y="4"/>
                    <a:pt x="536" y="3"/>
                    <a:pt x="536" y="3"/>
                  </a:cubicBezTo>
                  <a:cubicBezTo>
                    <a:pt x="536" y="3"/>
                    <a:pt x="537" y="2"/>
                    <a:pt x="537" y="2"/>
                  </a:cubicBezTo>
                  <a:cubicBezTo>
                    <a:pt x="538" y="2"/>
                    <a:pt x="539" y="2"/>
                    <a:pt x="540" y="2"/>
                  </a:cubicBezTo>
                  <a:cubicBezTo>
                    <a:pt x="540" y="2"/>
                    <a:pt x="542" y="1"/>
                    <a:pt x="543" y="1"/>
                  </a:cubicBezTo>
                  <a:cubicBezTo>
                    <a:pt x="544" y="1"/>
                    <a:pt x="545" y="2"/>
                    <a:pt x="546" y="2"/>
                  </a:cubicBezTo>
                  <a:cubicBezTo>
                    <a:pt x="547" y="2"/>
                    <a:pt x="548" y="2"/>
                    <a:pt x="549" y="2"/>
                  </a:cubicBezTo>
                  <a:cubicBezTo>
                    <a:pt x="549" y="2"/>
                    <a:pt x="549" y="3"/>
                    <a:pt x="550" y="3"/>
                  </a:cubicBezTo>
                  <a:cubicBezTo>
                    <a:pt x="550" y="3"/>
                    <a:pt x="550" y="4"/>
                    <a:pt x="550" y="4"/>
                  </a:cubicBezTo>
                  <a:cubicBezTo>
                    <a:pt x="550" y="47"/>
                    <a:pt x="550" y="47"/>
                    <a:pt x="550" y="47"/>
                  </a:cubicBezTo>
                  <a:cubicBezTo>
                    <a:pt x="598" y="47"/>
                    <a:pt x="598" y="47"/>
                    <a:pt x="598" y="47"/>
                  </a:cubicBezTo>
                  <a:cubicBezTo>
                    <a:pt x="598" y="4"/>
                    <a:pt x="598" y="4"/>
                    <a:pt x="598" y="4"/>
                  </a:cubicBezTo>
                  <a:cubicBezTo>
                    <a:pt x="598" y="4"/>
                    <a:pt x="599" y="3"/>
                    <a:pt x="599" y="3"/>
                  </a:cubicBezTo>
                  <a:cubicBezTo>
                    <a:pt x="599" y="3"/>
                    <a:pt x="599" y="2"/>
                    <a:pt x="600" y="2"/>
                  </a:cubicBezTo>
                  <a:cubicBezTo>
                    <a:pt x="600" y="2"/>
                    <a:pt x="601" y="2"/>
                    <a:pt x="602" y="2"/>
                  </a:cubicBezTo>
                  <a:cubicBezTo>
                    <a:pt x="603" y="2"/>
                    <a:pt x="604" y="1"/>
                    <a:pt x="605" y="1"/>
                  </a:cubicBezTo>
                  <a:cubicBezTo>
                    <a:pt x="607" y="1"/>
                    <a:pt x="608" y="2"/>
                    <a:pt x="609" y="2"/>
                  </a:cubicBezTo>
                  <a:cubicBezTo>
                    <a:pt x="610" y="2"/>
                    <a:pt x="610" y="2"/>
                    <a:pt x="611" y="2"/>
                  </a:cubicBezTo>
                  <a:cubicBezTo>
                    <a:pt x="612" y="2"/>
                    <a:pt x="612" y="3"/>
                    <a:pt x="612" y="3"/>
                  </a:cubicBezTo>
                  <a:cubicBezTo>
                    <a:pt x="612" y="3"/>
                    <a:pt x="612" y="4"/>
                    <a:pt x="612" y="4"/>
                  </a:cubicBezTo>
                  <a:lnTo>
                    <a:pt x="612" y="106"/>
                  </a:lnTo>
                  <a:close/>
                  <a:moveTo>
                    <a:pt x="503" y="16"/>
                  </a:moveTo>
                  <a:cubicBezTo>
                    <a:pt x="503" y="17"/>
                    <a:pt x="503" y="18"/>
                    <a:pt x="503" y="19"/>
                  </a:cubicBezTo>
                  <a:cubicBezTo>
                    <a:pt x="503" y="20"/>
                    <a:pt x="503" y="21"/>
                    <a:pt x="502" y="21"/>
                  </a:cubicBezTo>
                  <a:cubicBezTo>
                    <a:pt x="502" y="22"/>
                    <a:pt x="502" y="22"/>
                    <a:pt x="502" y="22"/>
                  </a:cubicBezTo>
                  <a:cubicBezTo>
                    <a:pt x="501" y="22"/>
                    <a:pt x="501" y="23"/>
                    <a:pt x="500" y="23"/>
                  </a:cubicBezTo>
                  <a:cubicBezTo>
                    <a:pt x="500" y="23"/>
                    <a:pt x="499" y="22"/>
                    <a:pt x="497" y="21"/>
                  </a:cubicBezTo>
                  <a:cubicBezTo>
                    <a:pt x="496" y="20"/>
                    <a:pt x="494" y="19"/>
                    <a:pt x="491" y="18"/>
                  </a:cubicBezTo>
                  <a:cubicBezTo>
                    <a:pt x="488" y="16"/>
                    <a:pt x="485" y="15"/>
                    <a:pt x="482" y="14"/>
                  </a:cubicBezTo>
                  <a:cubicBezTo>
                    <a:pt x="478" y="13"/>
                    <a:pt x="474" y="13"/>
                    <a:pt x="469" y="13"/>
                  </a:cubicBezTo>
                  <a:cubicBezTo>
                    <a:pt x="463" y="13"/>
                    <a:pt x="458" y="14"/>
                    <a:pt x="453" y="16"/>
                  </a:cubicBezTo>
                  <a:cubicBezTo>
                    <a:pt x="448" y="18"/>
                    <a:pt x="445" y="21"/>
                    <a:pt x="441" y="25"/>
                  </a:cubicBezTo>
                  <a:cubicBezTo>
                    <a:pt x="438" y="28"/>
                    <a:pt x="436" y="33"/>
                    <a:pt x="434" y="38"/>
                  </a:cubicBezTo>
                  <a:cubicBezTo>
                    <a:pt x="432" y="43"/>
                    <a:pt x="431" y="49"/>
                    <a:pt x="431" y="55"/>
                  </a:cubicBezTo>
                  <a:cubicBezTo>
                    <a:pt x="431" y="62"/>
                    <a:pt x="432" y="68"/>
                    <a:pt x="434" y="73"/>
                  </a:cubicBezTo>
                  <a:cubicBezTo>
                    <a:pt x="436" y="78"/>
                    <a:pt x="439" y="83"/>
                    <a:pt x="442" y="86"/>
                  </a:cubicBezTo>
                  <a:cubicBezTo>
                    <a:pt x="445" y="90"/>
                    <a:pt x="449" y="93"/>
                    <a:pt x="454" y="95"/>
                  </a:cubicBezTo>
                  <a:cubicBezTo>
                    <a:pt x="459" y="97"/>
                    <a:pt x="464" y="97"/>
                    <a:pt x="469" y="97"/>
                  </a:cubicBezTo>
                  <a:cubicBezTo>
                    <a:pt x="472" y="97"/>
                    <a:pt x="476" y="97"/>
                    <a:pt x="479" y="96"/>
                  </a:cubicBezTo>
                  <a:cubicBezTo>
                    <a:pt x="483" y="96"/>
                    <a:pt x="486" y="94"/>
                    <a:pt x="489" y="93"/>
                  </a:cubicBezTo>
                  <a:cubicBezTo>
                    <a:pt x="489" y="62"/>
                    <a:pt x="489" y="62"/>
                    <a:pt x="489" y="62"/>
                  </a:cubicBezTo>
                  <a:cubicBezTo>
                    <a:pt x="464" y="62"/>
                    <a:pt x="464" y="62"/>
                    <a:pt x="464" y="62"/>
                  </a:cubicBezTo>
                  <a:cubicBezTo>
                    <a:pt x="463" y="62"/>
                    <a:pt x="462" y="61"/>
                    <a:pt x="462" y="60"/>
                  </a:cubicBezTo>
                  <a:cubicBezTo>
                    <a:pt x="461" y="59"/>
                    <a:pt x="461" y="58"/>
                    <a:pt x="461" y="56"/>
                  </a:cubicBezTo>
                  <a:cubicBezTo>
                    <a:pt x="461" y="55"/>
                    <a:pt x="461" y="54"/>
                    <a:pt x="461" y="53"/>
                  </a:cubicBezTo>
                  <a:cubicBezTo>
                    <a:pt x="461" y="53"/>
                    <a:pt x="462" y="52"/>
                    <a:pt x="462" y="51"/>
                  </a:cubicBezTo>
                  <a:cubicBezTo>
                    <a:pt x="462" y="51"/>
                    <a:pt x="462" y="51"/>
                    <a:pt x="463" y="50"/>
                  </a:cubicBezTo>
                  <a:cubicBezTo>
                    <a:pt x="463" y="50"/>
                    <a:pt x="463" y="50"/>
                    <a:pt x="464" y="50"/>
                  </a:cubicBezTo>
                  <a:cubicBezTo>
                    <a:pt x="498" y="50"/>
                    <a:pt x="498" y="50"/>
                    <a:pt x="498" y="50"/>
                  </a:cubicBezTo>
                  <a:cubicBezTo>
                    <a:pt x="498" y="50"/>
                    <a:pt x="499" y="50"/>
                    <a:pt x="500" y="50"/>
                  </a:cubicBezTo>
                  <a:cubicBezTo>
                    <a:pt x="500" y="51"/>
                    <a:pt x="501" y="51"/>
                    <a:pt x="501" y="51"/>
                  </a:cubicBezTo>
                  <a:cubicBezTo>
                    <a:pt x="502" y="52"/>
                    <a:pt x="502" y="53"/>
                    <a:pt x="502" y="53"/>
                  </a:cubicBezTo>
                  <a:cubicBezTo>
                    <a:pt x="503" y="54"/>
                    <a:pt x="503" y="55"/>
                    <a:pt x="503" y="56"/>
                  </a:cubicBezTo>
                  <a:cubicBezTo>
                    <a:pt x="503" y="96"/>
                    <a:pt x="503" y="96"/>
                    <a:pt x="503" y="96"/>
                  </a:cubicBezTo>
                  <a:cubicBezTo>
                    <a:pt x="503" y="98"/>
                    <a:pt x="502" y="99"/>
                    <a:pt x="502" y="100"/>
                  </a:cubicBezTo>
                  <a:cubicBezTo>
                    <a:pt x="502" y="101"/>
                    <a:pt x="500" y="102"/>
                    <a:pt x="499" y="103"/>
                  </a:cubicBezTo>
                  <a:cubicBezTo>
                    <a:pt x="497" y="104"/>
                    <a:pt x="495" y="105"/>
                    <a:pt x="493" y="105"/>
                  </a:cubicBezTo>
                  <a:cubicBezTo>
                    <a:pt x="490" y="106"/>
                    <a:pt x="488" y="107"/>
                    <a:pt x="485" y="108"/>
                  </a:cubicBezTo>
                  <a:cubicBezTo>
                    <a:pt x="482" y="109"/>
                    <a:pt x="480" y="109"/>
                    <a:pt x="477" y="109"/>
                  </a:cubicBezTo>
                  <a:cubicBezTo>
                    <a:pt x="474" y="110"/>
                    <a:pt x="471" y="110"/>
                    <a:pt x="469" y="110"/>
                  </a:cubicBezTo>
                  <a:cubicBezTo>
                    <a:pt x="460" y="110"/>
                    <a:pt x="453" y="109"/>
                    <a:pt x="447" y="106"/>
                  </a:cubicBezTo>
                  <a:cubicBezTo>
                    <a:pt x="440" y="103"/>
                    <a:pt x="435" y="100"/>
                    <a:pt x="430" y="95"/>
                  </a:cubicBezTo>
                  <a:cubicBezTo>
                    <a:pt x="426" y="90"/>
                    <a:pt x="422" y="85"/>
                    <a:pt x="420" y="78"/>
                  </a:cubicBezTo>
                  <a:cubicBezTo>
                    <a:pt x="418" y="72"/>
                    <a:pt x="416" y="64"/>
                    <a:pt x="416" y="56"/>
                  </a:cubicBezTo>
                  <a:cubicBezTo>
                    <a:pt x="416" y="48"/>
                    <a:pt x="418" y="40"/>
                    <a:pt x="420" y="33"/>
                  </a:cubicBezTo>
                  <a:cubicBezTo>
                    <a:pt x="423" y="26"/>
                    <a:pt x="426" y="21"/>
                    <a:pt x="431" y="16"/>
                  </a:cubicBezTo>
                  <a:cubicBezTo>
                    <a:pt x="436" y="11"/>
                    <a:pt x="441" y="7"/>
                    <a:pt x="448" y="4"/>
                  </a:cubicBezTo>
                  <a:cubicBezTo>
                    <a:pt x="454" y="2"/>
                    <a:pt x="461" y="0"/>
                    <a:pt x="469" y="0"/>
                  </a:cubicBezTo>
                  <a:cubicBezTo>
                    <a:pt x="473" y="0"/>
                    <a:pt x="477" y="1"/>
                    <a:pt x="481" y="2"/>
                  </a:cubicBezTo>
                  <a:cubicBezTo>
                    <a:pt x="484" y="2"/>
                    <a:pt x="487" y="3"/>
                    <a:pt x="490" y="4"/>
                  </a:cubicBezTo>
                  <a:cubicBezTo>
                    <a:pt x="493" y="5"/>
                    <a:pt x="495" y="6"/>
                    <a:pt x="497" y="7"/>
                  </a:cubicBezTo>
                  <a:cubicBezTo>
                    <a:pt x="499" y="8"/>
                    <a:pt x="500" y="9"/>
                    <a:pt x="501" y="10"/>
                  </a:cubicBezTo>
                  <a:cubicBezTo>
                    <a:pt x="502" y="11"/>
                    <a:pt x="502" y="11"/>
                    <a:pt x="503" y="12"/>
                  </a:cubicBezTo>
                  <a:cubicBezTo>
                    <a:pt x="503" y="13"/>
                    <a:pt x="503" y="15"/>
                    <a:pt x="503" y="16"/>
                  </a:cubicBezTo>
                  <a:close/>
                  <a:moveTo>
                    <a:pt x="388" y="103"/>
                  </a:moveTo>
                  <a:cubicBezTo>
                    <a:pt x="388" y="104"/>
                    <a:pt x="388" y="105"/>
                    <a:pt x="388" y="105"/>
                  </a:cubicBezTo>
                  <a:cubicBezTo>
                    <a:pt x="387" y="106"/>
                    <a:pt x="387" y="107"/>
                    <a:pt x="386" y="107"/>
                  </a:cubicBezTo>
                  <a:cubicBezTo>
                    <a:pt x="386" y="108"/>
                    <a:pt x="385" y="108"/>
                    <a:pt x="384" y="108"/>
                  </a:cubicBezTo>
                  <a:cubicBezTo>
                    <a:pt x="384" y="108"/>
                    <a:pt x="383" y="109"/>
                    <a:pt x="382" y="109"/>
                  </a:cubicBezTo>
                  <a:cubicBezTo>
                    <a:pt x="378" y="109"/>
                    <a:pt x="378" y="109"/>
                    <a:pt x="378" y="109"/>
                  </a:cubicBezTo>
                  <a:cubicBezTo>
                    <a:pt x="376" y="109"/>
                    <a:pt x="375" y="108"/>
                    <a:pt x="374" y="108"/>
                  </a:cubicBezTo>
                  <a:cubicBezTo>
                    <a:pt x="373" y="108"/>
                    <a:pt x="372" y="107"/>
                    <a:pt x="371" y="107"/>
                  </a:cubicBezTo>
                  <a:cubicBezTo>
                    <a:pt x="370" y="106"/>
                    <a:pt x="369" y="105"/>
                    <a:pt x="368" y="103"/>
                  </a:cubicBezTo>
                  <a:cubicBezTo>
                    <a:pt x="367" y="102"/>
                    <a:pt x="366" y="100"/>
                    <a:pt x="365" y="98"/>
                  </a:cubicBezTo>
                  <a:cubicBezTo>
                    <a:pt x="331" y="37"/>
                    <a:pt x="331" y="37"/>
                    <a:pt x="331" y="37"/>
                  </a:cubicBezTo>
                  <a:cubicBezTo>
                    <a:pt x="330" y="34"/>
                    <a:pt x="328" y="31"/>
                    <a:pt x="326" y="28"/>
                  </a:cubicBezTo>
                  <a:cubicBezTo>
                    <a:pt x="324" y="24"/>
                    <a:pt x="323" y="21"/>
                    <a:pt x="321" y="18"/>
                  </a:cubicBezTo>
                  <a:cubicBezTo>
                    <a:pt x="321" y="18"/>
                    <a:pt x="321" y="18"/>
                    <a:pt x="321" y="18"/>
                  </a:cubicBezTo>
                  <a:cubicBezTo>
                    <a:pt x="321" y="22"/>
                    <a:pt x="321" y="26"/>
                    <a:pt x="321" y="30"/>
                  </a:cubicBezTo>
                  <a:cubicBezTo>
                    <a:pt x="321" y="34"/>
                    <a:pt x="321" y="38"/>
                    <a:pt x="321" y="42"/>
                  </a:cubicBezTo>
                  <a:cubicBezTo>
                    <a:pt x="321" y="106"/>
                    <a:pt x="321" y="106"/>
                    <a:pt x="321" y="106"/>
                  </a:cubicBezTo>
                  <a:cubicBezTo>
                    <a:pt x="321" y="107"/>
                    <a:pt x="321" y="107"/>
                    <a:pt x="321" y="107"/>
                  </a:cubicBezTo>
                  <a:cubicBezTo>
                    <a:pt x="321" y="108"/>
                    <a:pt x="320" y="108"/>
                    <a:pt x="320" y="108"/>
                  </a:cubicBezTo>
                  <a:cubicBezTo>
                    <a:pt x="319" y="108"/>
                    <a:pt x="319" y="108"/>
                    <a:pt x="318" y="109"/>
                  </a:cubicBezTo>
                  <a:cubicBezTo>
                    <a:pt x="317" y="109"/>
                    <a:pt x="316" y="109"/>
                    <a:pt x="314" y="109"/>
                  </a:cubicBezTo>
                  <a:cubicBezTo>
                    <a:pt x="313" y="109"/>
                    <a:pt x="312" y="109"/>
                    <a:pt x="311" y="109"/>
                  </a:cubicBezTo>
                  <a:cubicBezTo>
                    <a:pt x="310" y="108"/>
                    <a:pt x="310" y="108"/>
                    <a:pt x="309" y="108"/>
                  </a:cubicBezTo>
                  <a:cubicBezTo>
                    <a:pt x="309" y="108"/>
                    <a:pt x="308" y="108"/>
                    <a:pt x="308" y="107"/>
                  </a:cubicBezTo>
                  <a:cubicBezTo>
                    <a:pt x="308" y="107"/>
                    <a:pt x="308" y="107"/>
                    <a:pt x="308" y="106"/>
                  </a:cubicBezTo>
                  <a:cubicBezTo>
                    <a:pt x="308" y="8"/>
                    <a:pt x="308" y="8"/>
                    <a:pt x="308" y="8"/>
                  </a:cubicBezTo>
                  <a:cubicBezTo>
                    <a:pt x="308" y="6"/>
                    <a:pt x="308" y="4"/>
                    <a:pt x="310" y="3"/>
                  </a:cubicBezTo>
                  <a:cubicBezTo>
                    <a:pt x="311" y="2"/>
                    <a:pt x="312" y="2"/>
                    <a:pt x="314" y="2"/>
                  </a:cubicBezTo>
                  <a:cubicBezTo>
                    <a:pt x="320" y="2"/>
                    <a:pt x="320" y="2"/>
                    <a:pt x="320" y="2"/>
                  </a:cubicBezTo>
                  <a:cubicBezTo>
                    <a:pt x="322" y="2"/>
                    <a:pt x="323" y="2"/>
                    <a:pt x="324" y="2"/>
                  </a:cubicBezTo>
                  <a:cubicBezTo>
                    <a:pt x="325" y="3"/>
                    <a:pt x="326" y="3"/>
                    <a:pt x="327" y="4"/>
                  </a:cubicBezTo>
                  <a:cubicBezTo>
                    <a:pt x="328" y="4"/>
                    <a:pt x="329" y="5"/>
                    <a:pt x="330" y="6"/>
                  </a:cubicBezTo>
                  <a:cubicBezTo>
                    <a:pt x="330" y="7"/>
                    <a:pt x="331" y="9"/>
                    <a:pt x="332" y="11"/>
                  </a:cubicBezTo>
                  <a:cubicBezTo>
                    <a:pt x="358" y="57"/>
                    <a:pt x="358" y="57"/>
                    <a:pt x="358" y="57"/>
                  </a:cubicBezTo>
                  <a:cubicBezTo>
                    <a:pt x="360" y="60"/>
                    <a:pt x="361" y="63"/>
                    <a:pt x="363" y="66"/>
                  </a:cubicBezTo>
                  <a:cubicBezTo>
                    <a:pt x="364" y="68"/>
                    <a:pt x="366" y="71"/>
                    <a:pt x="367" y="74"/>
                  </a:cubicBezTo>
                  <a:cubicBezTo>
                    <a:pt x="368" y="76"/>
                    <a:pt x="370" y="79"/>
                    <a:pt x="371" y="81"/>
                  </a:cubicBezTo>
                  <a:cubicBezTo>
                    <a:pt x="372" y="84"/>
                    <a:pt x="374" y="87"/>
                    <a:pt x="375" y="89"/>
                  </a:cubicBezTo>
                  <a:cubicBezTo>
                    <a:pt x="375" y="89"/>
                    <a:pt x="375" y="89"/>
                    <a:pt x="375" y="89"/>
                  </a:cubicBezTo>
                  <a:cubicBezTo>
                    <a:pt x="375" y="85"/>
                    <a:pt x="375" y="80"/>
                    <a:pt x="375" y="76"/>
                  </a:cubicBezTo>
                  <a:cubicBezTo>
                    <a:pt x="375" y="71"/>
                    <a:pt x="375" y="66"/>
                    <a:pt x="375" y="62"/>
                  </a:cubicBezTo>
                  <a:cubicBezTo>
                    <a:pt x="375" y="4"/>
                    <a:pt x="375" y="4"/>
                    <a:pt x="375" y="4"/>
                  </a:cubicBezTo>
                  <a:cubicBezTo>
                    <a:pt x="375" y="4"/>
                    <a:pt x="375" y="4"/>
                    <a:pt x="375" y="3"/>
                  </a:cubicBezTo>
                  <a:cubicBezTo>
                    <a:pt x="375" y="3"/>
                    <a:pt x="376" y="3"/>
                    <a:pt x="376" y="2"/>
                  </a:cubicBezTo>
                  <a:cubicBezTo>
                    <a:pt x="377" y="2"/>
                    <a:pt x="377" y="2"/>
                    <a:pt x="378" y="2"/>
                  </a:cubicBezTo>
                  <a:cubicBezTo>
                    <a:pt x="379" y="2"/>
                    <a:pt x="380" y="2"/>
                    <a:pt x="382" y="2"/>
                  </a:cubicBezTo>
                  <a:cubicBezTo>
                    <a:pt x="383" y="2"/>
                    <a:pt x="384" y="2"/>
                    <a:pt x="385" y="2"/>
                  </a:cubicBezTo>
                  <a:cubicBezTo>
                    <a:pt x="386" y="2"/>
                    <a:pt x="386" y="2"/>
                    <a:pt x="387" y="2"/>
                  </a:cubicBezTo>
                  <a:cubicBezTo>
                    <a:pt x="387" y="3"/>
                    <a:pt x="388" y="3"/>
                    <a:pt x="388" y="3"/>
                  </a:cubicBezTo>
                  <a:cubicBezTo>
                    <a:pt x="388" y="4"/>
                    <a:pt x="388" y="4"/>
                    <a:pt x="388" y="4"/>
                  </a:cubicBezTo>
                  <a:lnTo>
                    <a:pt x="388" y="103"/>
                  </a:lnTo>
                  <a:close/>
                  <a:moveTo>
                    <a:pt x="238" y="16"/>
                  </a:moveTo>
                  <a:cubicBezTo>
                    <a:pt x="238" y="16"/>
                    <a:pt x="238" y="16"/>
                    <a:pt x="238" y="16"/>
                  </a:cubicBezTo>
                  <a:cubicBezTo>
                    <a:pt x="219" y="69"/>
                    <a:pt x="219" y="69"/>
                    <a:pt x="219" y="69"/>
                  </a:cubicBezTo>
                  <a:cubicBezTo>
                    <a:pt x="256" y="69"/>
                    <a:pt x="256" y="69"/>
                    <a:pt x="256" y="69"/>
                  </a:cubicBezTo>
                  <a:lnTo>
                    <a:pt x="238" y="16"/>
                  </a:lnTo>
                  <a:close/>
                  <a:moveTo>
                    <a:pt x="283" y="103"/>
                  </a:moveTo>
                  <a:cubicBezTo>
                    <a:pt x="284" y="105"/>
                    <a:pt x="284" y="106"/>
                    <a:pt x="284" y="106"/>
                  </a:cubicBezTo>
                  <a:cubicBezTo>
                    <a:pt x="284" y="107"/>
                    <a:pt x="284" y="108"/>
                    <a:pt x="284" y="108"/>
                  </a:cubicBezTo>
                  <a:cubicBezTo>
                    <a:pt x="283" y="108"/>
                    <a:pt x="282" y="109"/>
                    <a:pt x="281" y="109"/>
                  </a:cubicBezTo>
                  <a:cubicBezTo>
                    <a:pt x="280" y="109"/>
                    <a:pt x="279" y="109"/>
                    <a:pt x="277" y="109"/>
                  </a:cubicBezTo>
                  <a:cubicBezTo>
                    <a:pt x="276" y="109"/>
                    <a:pt x="274" y="109"/>
                    <a:pt x="273" y="109"/>
                  </a:cubicBezTo>
                  <a:cubicBezTo>
                    <a:pt x="272" y="109"/>
                    <a:pt x="271" y="108"/>
                    <a:pt x="271" y="108"/>
                  </a:cubicBezTo>
                  <a:cubicBezTo>
                    <a:pt x="270" y="108"/>
                    <a:pt x="270" y="108"/>
                    <a:pt x="270" y="108"/>
                  </a:cubicBezTo>
                  <a:cubicBezTo>
                    <a:pt x="270" y="107"/>
                    <a:pt x="269" y="107"/>
                    <a:pt x="269" y="106"/>
                  </a:cubicBezTo>
                  <a:cubicBezTo>
                    <a:pt x="260" y="80"/>
                    <a:pt x="260" y="80"/>
                    <a:pt x="260" y="80"/>
                  </a:cubicBezTo>
                  <a:cubicBezTo>
                    <a:pt x="216" y="80"/>
                    <a:pt x="216" y="80"/>
                    <a:pt x="216" y="80"/>
                  </a:cubicBezTo>
                  <a:cubicBezTo>
                    <a:pt x="207" y="106"/>
                    <a:pt x="207" y="106"/>
                    <a:pt x="207" y="106"/>
                  </a:cubicBezTo>
                  <a:cubicBezTo>
                    <a:pt x="207" y="106"/>
                    <a:pt x="207" y="107"/>
                    <a:pt x="206" y="107"/>
                  </a:cubicBezTo>
                  <a:cubicBezTo>
                    <a:pt x="206" y="108"/>
                    <a:pt x="206" y="108"/>
                    <a:pt x="205" y="108"/>
                  </a:cubicBezTo>
                  <a:cubicBezTo>
                    <a:pt x="205" y="108"/>
                    <a:pt x="204" y="109"/>
                    <a:pt x="203" y="109"/>
                  </a:cubicBezTo>
                  <a:cubicBezTo>
                    <a:pt x="202" y="109"/>
                    <a:pt x="201" y="109"/>
                    <a:pt x="199" y="109"/>
                  </a:cubicBezTo>
                  <a:cubicBezTo>
                    <a:pt x="198" y="109"/>
                    <a:pt x="196" y="109"/>
                    <a:pt x="195" y="109"/>
                  </a:cubicBezTo>
                  <a:cubicBezTo>
                    <a:pt x="194" y="108"/>
                    <a:pt x="194" y="108"/>
                    <a:pt x="193" y="108"/>
                  </a:cubicBezTo>
                  <a:cubicBezTo>
                    <a:pt x="193" y="107"/>
                    <a:pt x="193" y="107"/>
                    <a:pt x="193" y="106"/>
                  </a:cubicBezTo>
                  <a:cubicBezTo>
                    <a:pt x="193" y="105"/>
                    <a:pt x="193" y="104"/>
                    <a:pt x="193" y="103"/>
                  </a:cubicBezTo>
                  <a:cubicBezTo>
                    <a:pt x="229" y="4"/>
                    <a:pt x="229" y="4"/>
                    <a:pt x="229" y="4"/>
                  </a:cubicBezTo>
                  <a:cubicBezTo>
                    <a:pt x="229" y="4"/>
                    <a:pt x="229" y="3"/>
                    <a:pt x="230" y="3"/>
                  </a:cubicBezTo>
                  <a:cubicBezTo>
                    <a:pt x="230" y="3"/>
                    <a:pt x="231" y="2"/>
                    <a:pt x="231" y="2"/>
                  </a:cubicBezTo>
                  <a:cubicBezTo>
                    <a:pt x="232" y="2"/>
                    <a:pt x="233" y="2"/>
                    <a:pt x="234" y="2"/>
                  </a:cubicBezTo>
                  <a:cubicBezTo>
                    <a:pt x="235" y="2"/>
                    <a:pt x="236" y="1"/>
                    <a:pt x="238" y="1"/>
                  </a:cubicBezTo>
                  <a:cubicBezTo>
                    <a:pt x="240" y="1"/>
                    <a:pt x="241" y="2"/>
                    <a:pt x="242" y="2"/>
                  </a:cubicBezTo>
                  <a:cubicBezTo>
                    <a:pt x="244" y="2"/>
                    <a:pt x="245" y="2"/>
                    <a:pt x="245" y="2"/>
                  </a:cubicBezTo>
                  <a:cubicBezTo>
                    <a:pt x="246" y="2"/>
                    <a:pt x="246" y="3"/>
                    <a:pt x="247" y="3"/>
                  </a:cubicBezTo>
                  <a:cubicBezTo>
                    <a:pt x="247" y="3"/>
                    <a:pt x="248" y="4"/>
                    <a:pt x="248" y="5"/>
                  </a:cubicBezTo>
                  <a:lnTo>
                    <a:pt x="283" y="103"/>
                  </a:lnTo>
                  <a:close/>
                  <a:moveTo>
                    <a:pt x="169" y="106"/>
                  </a:moveTo>
                  <a:cubicBezTo>
                    <a:pt x="169" y="107"/>
                    <a:pt x="169" y="107"/>
                    <a:pt x="169" y="107"/>
                  </a:cubicBezTo>
                  <a:cubicBezTo>
                    <a:pt x="168" y="108"/>
                    <a:pt x="168" y="108"/>
                    <a:pt x="167" y="108"/>
                  </a:cubicBezTo>
                  <a:cubicBezTo>
                    <a:pt x="167" y="108"/>
                    <a:pt x="166" y="108"/>
                    <a:pt x="165" y="109"/>
                  </a:cubicBezTo>
                  <a:cubicBezTo>
                    <a:pt x="164" y="109"/>
                    <a:pt x="163" y="109"/>
                    <a:pt x="162" y="109"/>
                  </a:cubicBezTo>
                  <a:cubicBezTo>
                    <a:pt x="161" y="109"/>
                    <a:pt x="159" y="109"/>
                    <a:pt x="158" y="109"/>
                  </a:cubicBezTo>
                  <a:cubicBezTo>
                    <a:pt x="158" y="108"/>
                    <a:pt x="157" y="108"/>
                    <a:pt x="156" y="108"/>
                  </a:cubicBezTo>
                  <a:cubicBezTo>
                    <a:pt x="156" y="108"/>
                    <a:pt x="155" y="108"/>
                    <a:pt x="155" y="107"/>
                  </a:cubicBezTo>
                  <a:cubicBezTo>
                    <a:pt x="155" y="107"/>
                    <a:pt x="155" y="107"/>
                    <a:pt x="155" y="106"/>
                  </a:cubicBezTo>
                  <a:cubicBezTo>
                    <a:pt x="155" y="59"/>
                    <a:pt x="155" y="59"/>
                    <a:pt x="155" y="59"/>
                  </a:cubicBezTo>
                  <a:cubicBezTo>
                    <a:pt x="106" y="59"/>
                    <a:pt x="106" y="59"/>
                    <a:pt x="106" y="59"/>
                  </a:cubicBezTo>
                  <a:cubicBezTo>
                    <a:pt x="106" y="106"/>
                    <a:pt x="106" y="106"/>
                    <a:pt x="106" y="106"/>
                  </a:cubicBezTo>
                  <a:cubicBezTo>
                    <a:pt x="106" y="107"/>
                    <a:pt x="106" y="107"/>
                    <a:pt x="106" y="107"/>
                  </a:cubicBezTo>
                  <a:cubicBezTo>
                    <a:pt x="106" y="108"/>
                    <a:pt x="106" y="108"/>
                    <a:pt x="105" y="108"/>
                  </a:cubicBezTo>
                  <a:cubicBezTo>
                    <a:pt x="104" y="108"/>
                    <a:pt x="104" y="108"/>
                    <a:pt x="103" y="109"/>
                  </a:cubicBezTo>
                  <a:cubicBezTo>
                    <a:pt x="102" y="109"/>
                    <a:pt x="101" y="109"/>
                    <a:pt x="99" y="109"/>
                  </a:cubicBezTo>
                  <a:cubicBezTo>
                    <a:pt x="98" y="109"/>
                    <a:pt x="97" y="109"/>
                    <a:pt x="96" y="109"/>
                  </a:cubicBezTo>
                  <a:cubicBezTo>
                    <a:pt x="95" y="108"/>
                    <a:pt x="94" y="108"/>
                    <a:pt x="94" y="108"/>
                  </a:cubicBezTo>
                  <a:cubicBezTo>
                    <a:pt x="93" y="108"/>
                    <a:pt x="93" y="108"/>
                    <a:pt x="93" y="107"/>
                  </a:cubicBezTo>
                  <a:cubicBezTo>
                    <a:pt x="92" y="107"/>
                    <a:pt x="92" y="107"/>
                    <a:pt x="92" y="106"/>
                  </a:cubicBezTo>
                  <a:cubicBezTo>
                    <a:pt x="92" y="4"/>
                    <a:pt x="92" y="4"/>
                    <a:pt x="92" y="4"/>
                  </a:cubicBezTo>
                  <a:cubicBezTo>
                    <a:pt x="92" y="4"/>
                    <a:pt x="92" y="3"/>
                    <a:pt x="93" y="3"/>
                  </a:cubicBezTo>
                  <a:cubicBezTo>
                    <a:pt x="93" y="3"/>
                    <a:pt x="93" y="2"/>
                    <a:pt x="94" y="2"/>
                  </a:cubicBezTo>
                  <a:cubicBezTo>
                    <a:pt x="94" y="2"/>
                    <a:pt x="95" y="2"/>
                    <a:pt x="96" y="2"/>
                  </a:cubicBezTo>
                  <a:cubicBezTo>
                    <a:pt x="97" y="2"/>
                    <a:pt x="98" y="1"/>
                    <a:pt x="99" y="1"/>
                  </a:cubicBezTo>
                  <a:cubicBezTo>
                    <a:pt x="101" y="1"/>
                    <a:pt x="102" y="2"/>
                    <a:pt x="103" y="2"/>
                  </a:cubicBezTo>
                  <a:cubicBezTo>
                    <a:pt x="104" y="2"/>
                    <a:pt x="104" y="2"/>
                    <a:pt x="105" y="2"/>
                  </a:cubicBezTo>
                  <a:cubicBezTo>
                    <a:pt x="106" y="2"/>
                    <a:pt x="106" y="3"/>
                    <a:pt x="106" y="3"/>
                  </a:cubicBezTo>
                  <a:cubicBezTo>
                    <a:pt x="106" y="3"/>
                    <a:pt x="106" y="4"/>
                    <a:pt x="106" y="4"/>
                  </a:cubicBezTo>
                  <a:cubicBezTo>
                    <a:pt x="106" y="47"/>
                    <a:pt x="106" y="47"/>
                    <a:pt x="106" y="47"/>
                  </a:cubicBezTo>
                  <a:cubicBezTo>
                    <a:pt x="155" y="47"/>
                    <a:pt x="155" y="47"/>
                    <a:pt x="155" y="47"/>
                  </a:cubicBezTo>
                  <a:cubicBezTo>
                    <a:pt x="155" y="4"/>
                    <a:pt x="155" y="4"/>
                    <a:pt x="155" y="4"/>
                  </a:cubicBezTo>
                  <a:cubicBezTo>
                    <a:pt x="155" y="4"/>
                    <a:pt x="155" y="3"/>
                    <a:pt x="155" y="3"/>
                  </a:cubicBezTo>
                  <a:cubicBezTo>
                    <a:pt x="155" y="3"/>
                    <a:pt x="156" y="2"/>
                    <a:pt x="156" y="2"/>
                  </a:cubicBezTo>
                  <a:cubicBezTo>
                    <a:pt x="157" y="2"/>
                    <a:pt x="158" y="2"/>
                    <a:pt x="158" y="2"/>
                  </a:cubicBezTo>
                  <a:cubicBezTo>
                    <a:pt x="159" y="2"/>
                    <a:pt x="161" y="1"/>
                    <a:pt x="162" y="1"/>
                  </a:cubicBezTo>
                  <a:cubicBezTo>
                    <a:pt x="163" y="1"/>
                    <a:pt x="164" y="2"/>
                    <a:pt x="165" y="2"/>
                  </a:cubicBezTo>
                  <a:cubicBezTo>
                    <a:pt x="166" y="2"/>
                    <a:pt x="167" y="2"/>
                    <a:pt x="167" y="2"/>
                  </a:cubicBezTo>
                  <a:cubicBezTo>
                    <a:pt x="168" y="2"/>
                    <a:pt x="168" y="3"/>
                    <a:pt x="169" y="3"/>
                  </a:cubicBezTo>
                  <a:cubicBezTo>
                    <a:pt x="169" y="3"/>
                    <a:pt x="169" y="4"/>
                    <a:pt x="169" y="4"/>
                  </a:cubicBezTo>
                  <a:lnTo>
                    <a:pt x="169" y="106"/>
                  </a:lnTo>
                  <a:close/>
                  <a:moveTo>
                    <a:pt x="65" y="79"/>
                  </a:moveTo>
                  <a:cubicBezTo>
                    <a:pt x="65" y="83"/>
                    <a:pt x="65" y="88"/>
                    <a:pt x="63" y="92"/>
                  </a:cubicBezTo>
                  <a:cubicBezTo>
                    <a:pt x="61" y="96"/>
                    <a:pt x="58" y="99"/>
                    <a:pt x="55" y="102"/>
                  </a:cubicBezTo>
                  <a:cubicBezTo>
                    <a:pt x="52" y="104"/>
                    <a:pt x="48" y="107"/>
                    <a:pt x="44" y="108"/>
                  </a:cubicBezTo>
                  <a:cubicBezTo>
                    <a:pt x="39" y="109"/>
                    <a:pt x="34" y="110"/>
                    <a:pt x="29" y="110"/>
                  </a:cubicBezTo>
                  <a:cubicBezTo>
                    <a:pt x="26" y="110"/>
                    <a:pt x="22" y="110"/>
                    <a:pt x="19" y="109"/>
                  </a:cubicBezTo>
                  <a:cubicBezTo>
                    <a:pt x="16" y="108"/>
                    <a:pt x="14" y="108"/>
                    <a:pt x="11" y="107"/>
                  </a:cubicBezTo>
                  <a:cubicBezTo>
                    <a:pt x="9" y="106"/>
                    <a:pt x="7" y="105"/>
                    <a:pt x="5" y="104"/>
                  </a:cubicBezTo>
                  <a:cubicBezTo>
                    <a:pt x="4" y="103"/>
                    <a:pt x="3" y="102"/>
                    <a:pt x="2" y="102"/>
                  </a:cubicBezTo>
                  <a:cubicBezTo>
                    <a:pt x="1" y="101"/>
                    <a:pt x="1" y="100"/>
                    <a:pt x="1" y="99"/>
                  </a:cubicBezTo>
                  <a:cubicBezTo>
                    <a:pt x="0" y="98"/>
                    <a:pt x="0" y="97"/>
                    <a:pt x="0" y="95"/>
                  </a:cubicBezTo>
                  <a:cubicBezTo>
                    <a:pt x="0" y="94"/>
                    <a:pt x="0" y="93"/>
                    <a:pt x="0" y="92"/>
                  </a:cubicBezTo>
                  <a:cubicBezTo>
                    <a:pt x="0" y="91"/>
                    <a:pt x="1" y="91"/>
                    <a:pt x="1" y="90"/>
                  </a:cubicBezTo>
                  <a:cubicBezTo>
                    <a:pt x="1" y="90"/>
                    <a:pt x="1" y="89"/>
                    <a:pt x="2" y="89"/>
                  </a:cubicBezTo>
                  <a:cubicBezTo>
                    <a:pt x="2" y="89"/>
                    <a:pt x="2" y="89"/>
                    <a:pt x="3" y="89"/>
                  </a:cubicBezTo>
                  <a:cubicBezTo>
                    <a:pt x="3" y="89"/>
                    <a:pt x="5" y="89"/>
                    <a:pt x="6" y="90"/>
                  </a:cubicBezTo>
                  <a:cubicBezTo>
                    <a:pt x="7" y="91"/>
                    <a:pt x="9" y="92"/>
                    <a:pt x="11" y="93"/>
                  </a:cubicBezTo>
                  <a:cubicBezTo>
                    <a:pt x="14" y="94"/>
                    <a:pt x="16" y="95"/>
                    <a:pt x="19" y="96"/>
                  </a:cubicBezTo>
                  <a:cubicBezTo>
                    <a:pt x="22" y="97"/>
                    <a:pt x="26" y="98"/>
                    <a:pt x="30" y="98"/>
                  </a:cubicBezTo>
                  <a:cubicBezTo>
                    <a:pt x="33" y="98"/>
                    <a:pt x="36" y="97"/>
                    <a:pt x="38" y="97"/>
                  </a:cubicBezTo>
                  <a:cubicBezTo>
                    <a:pt x="41" y="96"/>
                    <a:pt x="43" y="95"/>
                    <a:pt x="45" y="93"/>
                  </a:cubicBezTo>
                  <a:cubicBezTo>
                    <a:pt x="47" y="92"/>
                    <a:pt x="48" y="90"/>
                    <a:pt x="49" y="88"/>
                  </a:cubicBezTo>
                  <a:cubicBezTo>
                    <a:pt x="50" y="85"/>
                    <a:pt x="51" y="83"/>
                    <a:pt x="51" y="80"/>
                  </a:cubicBezTo>
                  <a:cubicBezTo>
                    <a:pt x="51" y="77"/>
                    <a:pt x="50" y="74"/>
                    <a:pt x="49" y="72"/>
                  </a:cubicBezTo>
                  <a:cubicBezTo>
                    <a:pt x="47" y="70"/>
                    <a:pt x="45" y="68"/>
                    <a:pt x="43" y="67"/>
                  </a:cubicBezTo>
                  <a:cubicBezTo>
                    <a:pt x="41" y="65"/>
                    <a:pt x="38" y="64"/>
                    <a:pt x="36" y="62"/>
                  </a:cubicBezTo>
                  <a:cubicBezTo>
                    <a:pt x="33" y="61"/>
                    <a:pt x="30" y="60"/>
                    <a:pt x="27" y="58"/>
                  </a:cubicBezTo>
                  <a:cubicBezTo>
                    <a:pt x="24" y="57"/>
                    <a:pt x="21" y="55"/>
                    <a:pt x="18" y="54"/>
                  </a:cubicBezTo>
                  <a:cubicBezTo>
                    <a:pt x="15" y="52"/>
                    <a:pt x="12" y="50"/>
                    <a:pt x="10" y="48"/>
                  </a:cubicBezTo>
                  <a:cubicBezTo>
                    <a:pt x="8" y="45"/>
                    <a:pt x="6" y="43"/>
                    <a:pt x="5" y="39"/>
                  </a:cubicBezTo>
                  <a:cubicBezTo>
                    <a:pt x="3" y="36"/>
                    <a:pt x="3" y="33"/>
                    <a:pt x="3" y="28"/>
                  </a:cubicBezTo>
                  <a:cubicBezTo>
                    <a:pt x="3" y="24"/>
                    <a:pt x="4" y="20"/>
                    <a:pt x="5" y="16"/>
                  </a:cubicBezTo>
                  <a:cubicBezTo>
                    <a:pt x="7" y="13"/>
                    <a:pt x="9" y="10"/>
                    <a:pt x="12" y="8"/>
                  </a:cubicBezTo>
                  <a:cubicBezTo>
                    <a:pt x="15" y="5"/>
                    <a:pt x="18" y="3"/>
                    <a:pt x="22" y="2"/>
                  </a:cubicBezTo>
                  <a:cubicBezTo>
                    <a:pt x="26" y="1"/>
                    <a:pt x="30" y="0"/>
                    <a:pt x="35" y="0"/>
                  </a:cubicBezTo>
                  <a:cubicBezTo>
                    <a:pt x="37" y="0"/>
                    <a:pt x="40" y="1"/>
                    <a:pt x="42" y="1"/>
                  </a:cubicBezTo>
                  <a:cubicBezTo>
                    <a:pt x="44" y="1"/>
                    <a:pt x="47" y="2"/>
                    <a:pt x="49" y="3"/>
                  </a:cubicBezTo>
                  <a:cubicBezTo>
                    <a:pt x="51" y="3"/>
                    <a:pt x="53" y="4"/>
                    <a:pt x="54" y="5"/>
                  </a:cubicBezTo>
                  <a:cubicBezTo>
                    <a:pt x="56" y="6"/>
                    <a:pt x="57" y="7"/>
                    <a:pt x="58" y="7"/>
                  </a:cubicBezTo>
                  <a:cubicBezTo>
                    <a:pt x="58" y="8"/>
                    <a:pt x="59" y="8"/>
                    <a:pt x="59" y="8"/>
                  </a:cubicBezTo>
                  <a:cubicBezTo>
                    <a:pt x="59" y="9"/>
                    <a:pt x="59" y="9"/>
                    <a:pt x="59" y="9"/>
                  </a:cubicBezTo>
                  <a:cubicBezTo>
                    <a:pt x="59" y="10"/>
                    <a:pt x="59" y="10"/>
                    <a:pt x="59" y="11"/>
                  </a:cubicBezTo>
                  <a:cubicBezTo>
                    <a:pt x="59" y="12"/>
                    <a:pt x="59" y="13"/>
                    <a:pt x="59" y="14"/>
                  </a:cubicBezTo>
                  <a:cubicBezTo>
                    <a:pt x="59" y="15"/>
                    <a:pt x="59" y="15"/>
                    <a:pt x="59" y="16"/>
                  </a:cubicBezTo>
                  <a:cubicBezTo>
                    <a:pt x="59" y="17"/>
                    <a:pt x="59" y="18"/>
                    <a:pt x="59" y="18"/>
                  </a:cubicBezTo>
                  <a:cubicBezTo>
                    <a:pt x="59" y="19"/>
                    <a:pt x="59" y="19"/>
                    <a:pt x="58" y="19"/>
                  </a:cubicBezTo>
                  <a:cubicBezTo>
                    <a:pt x="58" y="20"/>
                    <a:pt x="58" y="20"/>
                    <a:pt x="57" y="20"/>
                  </a:cubicBezTo>
                  <a:cubicBezTo>
                    <a:pt x="57" y="20"/>
                    <a:pt x="56" y="19"/>
                    <a:pt x="54" y="19"/>
                  </a:cubicBezTo>
                  <a:cubicBezTo>
                    <a:pt x="53" y="18"/>
                    <a:pt x="52" y="17"/>
                    <a:pt x="50" y="16"/>
                  </a:cubicBezTo>
                  <a:cubicBezTo>
                    <a:pt x="48" y="15"/>
                    <a:pt x="46" y="14"/>
                    <a:pt x="43" y="13"/>
                  </a:cubicBezTo>
                  <a:cubicBezTo>
                    <a:pt x="41" y="13"/>
                    <a:pt x="38" y="12"/>
                    <a:pt x="35" y="12"/>
                  </a:cubicBezTo>
                  <a:cubicBezTo>
                    <a:pt x="32" y="12"/>
                    <a:pt x="29" y="13"/>
                    <a:pt x="27" y="13"/>
                  </a:cubicBezTo>
                  <a:cubicBezTo>
                    <a:pt x="25" y="14"/>
                    <a:pt x="23" y="15"/>
                    <a:pt x="21" y="17"/>
                  </a:cubicBezTo>
                  <a:cubicBezTo>
                    <a:pt x="20" y="18"/>
                    <a:pt x="19" y="19"/>
                    <a:pt x="18" y="21"/>
                  </a:cubicBezTo>
                  <a:cubicBezTo>
                    <a:pt x="17" y="23"/>
                    <a:pt x="17" y="25"/>
                    <a:pt x="17" y="27"/>
                  </a:cubicBezTo>
                  <a:cubicBezTo>
                    <a:pt x="17" y="30"/>
                    <a:pt x="18" y="32"/>
                    <a:pt x="19" y="35"/>
                  </a:cubicBezTo>
                  <a:cubicBezTo>
                    <a:pt x="21" y="37"/>
                    <a:pt x="22" y="39"/>
                    <a:pt x="25" y="40"/>
                  </a:cubicBezTo>
                  <a:cubicBezTo>
                    <a:pt x="27" y="42"/>
                    <a:pt x="29" y="43"/>
                    <a:pt x="32" y="45"/>
                  </a:cubicBezTo>
                  <a:cubicBezTo>
                    <a:pt x="35" y="46"/>
                    <a:pt x="38" y="48"/>
                    <a:pt x="41" y="49"/>
                  </a:cubicBezTo>
                  <a:cubicBezTo>
                    <a:pt x="44" y="50"/>
                    <a:pt x="47" y="52"/>
                    <a:pt x="50" y="54"/>
                  </a:cubicBezTo>
                  <a:cubicBezTo>
                    <a:pt x="53" y="55"/>
                    <a:pt x="56" y="57"/>
                    <a:pt x="58" y="59"/>
                  </a:cubicBezTo>
                  <a:cubicBezTo>
                    <a:pt x="60" y="62"/>
                    <a:pt x="62" y="64"/>
                    <a:pt x="63" y="68"/>
                  </a:cubicBezTo>
                  <a:cubicBezTo>
                    <a:pt x="65" y="71"/>
                    <a:pt x="65" y="74"/>
                    <a:pt x="65" y="79"/>
                  </a:cubicBezTo>
                  <a:close/>
                  <a:moveTo>
                    <a:pt x="1650" y="67"/>
                  </a:moveTo>
                  <a:cubicBezTo>
                    <a:pt x="1650" y="106"/>
                    <a:pt x="1650" y="106"/>
                    <a:pt x="1650" y="106"/>
                  </a:cubicBezTo>
                  <a:cubicBezTo>
                    <a:pt x="1650" y="107"/>
                    <a:pt x="1650" y="107"/>
                    <a:pt x="1650" y="107"/>
                  </a:cubicBezTo>
                  <a:cubicBezTo>
                    <a:pt x="1650" y="108"/>
                    <a:pt x="1649" y="108"/>
                    <a:pt x="1649" y="108"/>
                  </a:cubicBezTo>
                  <a:cubicBezTo>
                    <a:pt x="1648" y="108"/>
                    <a:pt x="1648" y="108"/>
                    <a:pt x="1647" y="109"/>
                  </a:cubicBezTo>
                  <a:cubicBezTo>
                    <a:pt x="1646" y="109"/>
                    <a:pt x="1645" y="109"/>
                    <a:pt x="1643" y="109"/>
                  </a:cubicBezTo>
                  <a:cubicBezTo>
                    <a:pt x="1642" y="109"/>
                    <a:pt x="1641" y="109"/>
                    <a:pt x="1640" y="109"/>
                  </a:cubicBezTo>
                  <a:cubicBezTo>
                    <a:pt x="1639" y="108"/>
                    <a:pt x="1638" y="108"/>
                    <a:pt x="1638" y="108"/>
                  </a:cubicBezTo>
                  <a:cubicBezTo>
                    <a:pt x="1637" y="108"/>
                    <a:pt x="1637" y="108"/>
                    <a:pt x="1636" y="107"/>
                  </a:cubicBezTo>
                  <a:cubicBezTo>
                    <a:pt x="1636" y="107"/>
                    <a:pt x="1636" y="107"/>
                    <a:pt x="1636" y="106"/>
                  </a:cubicBezTo>
                  <a:cubicBezTo>
                    <a:pt x="1636" y="67"/>
                    <a:pt x="1636" y="67"/>
                    <a:pt x="1636" y="67"/>
                  </a:cubicBezTo>
                  <a:cubicBezTo>
                    <a:pt x="1606" y="7"/>
                    <a:pt x="1606" y="7"/>
                    <a:pt x="1606" y="7"/>
                  </a:cubicBezTo>
                  <a:cubicBezTo>
                    <a:pt x="1605" y="6"/>
                    <a:pt x="1605" y="5"/>
                    <a:pt x="1605" y="4"/>
                  </a:cubicBezTo>
                  <a:cubicBezTo>
                    <a:pt x="1605" y="3"/>
                    <a:pt x="1605" y="3"/>
                    <a:pt x="1605" y="2"/>
                  </a:cubicBezTo>
                  <a:cubicBezTo>
                    <a:pt x="1606" y="2"/>
                    <a:pt x="1606" y="2"/>
                    <a:pt x="1608" y="2"/>
                  </a:cubicBezTo>
                  <a:cubicBezTo>
                    <a:pt x="1609" y="2"/>
                    <a:pt x="1610" y="1"/>
                    <a:pt x="1612" y="1"/>
                  </a:cubicBezTo>
                  <a:cubicBezTo>
                    <a:pt x="1613" y="1"/>
                    <a:pt x="1615" y="2"/>
                    <a:pt x="1616" y="2"/>
                  </a:cubicBezTo>
                  <a:cubicBezTo>
                    <a:pt x="1617" y="2"/>
                    <a:pt x="1618" y="2"/>
                    <a:pt x="1618" y="2"/>
                  </a:cubicBezTo>
                  <a:cubicBezTo>
                    <a:pt x="1619" y="2"/>
                    <a:pt x="1619" y="3"/>
                    <a:pt x="1620" y="3"/>
                  </a:cubicBezTo>
                  <a:cubicBezTo>
                    <a:pt x="1620" y="3"/>
                    <a:pt x="1620" y="4"/>
                    <a:pt x="1620" y="4"/>
                  </a:cubicBezTo>
                  <a:cubicBezTo>
                    <a:pt x="1635" y="35"/>
                    <a:pt x="1635" y="35"/>
                    <a:pt x="1635" y="35"/>
                  </a:cubicBezTo>
                  <a:cubicBezTo>
                    <a:pt x="1637" y="38"/>
                    <a:pt x="1638" y="41"/>
                    <a:pt x="1639" y="44"/>
                  </a:cubicBezTo>
                  <a:cubicBezTo>
                    <a:pt x="1641" y="47"/>
                    <a:pt x="1642" y="50"/>
                    <a:pt x="1644" y="54"/>
                  </a:cubicBezTo>
                  <a:cubicBezTo>
                    <a:pt x="1644" y="54"/>
                    <a:pt x="1644" y="54"/>
                    <a:pt x="1644" y="54"/>
                  </a:cubicBezTo>
                  <a:cubicBezTo>
                    <a:pt x="1645" y="50"/>
                    <a:pt x="1646" y="47"/>
                    <a:pt x="1648" y="44"/>
                  </a:cubicBezTo>
                  <a:cubicBezTo>
                    <a:pt x="1649" y="41"/>
                    <a:pt x="1650" y="38"/>
                    <a:pt x="1652" y="35"/>
                  </a:cubicBezTo>
                  <a:cubicBezTo>
                    <a:pt x="1666" y="4"/>
                    <a:pt x="1666" y="4"/>
                    <a:pt x="1666" y="4"/>
                  </a:cubicBezTo>
                  <a:cubicBezTo>
                    <a:pt x="1667" y="4"/>
                    <a:pt x="1667" y="3"/>
                    <a:pt x="1667" y="3"/>
                  </a:cubicBezTo>
                  <a:cubicBezTo>
                    <a:pt x="1667" y="3"/>
                    <a:pt x="1668" y="2"/>
                    <a:pt x="1668" y="2"/>
                  </a:cubicBezTo>
                  <a:cubicBezTo>
                    <a:pt x="1669" y="2"/>
                    <a:pt x="1670" y="2"/>
                    <a:pt x="1671" y="2"/>
                  </a:cubicBezTo>
                  <a:cubicBezTo>
                    <a:pt x="1672" y="2"/>
                    <a:pt x="1673" y="1"/>
                    <a:pt x="1674" y="1"/>
                  </a:cubicBezTo>
                  <a:cubicBezTo>
                    <a:pt x="1676" y="1"/>
                    <a:pt x="1678" y="2"/>
                    <a:pt x="1679" y="2"/>
                  </a:cubicBezTo>
                  <a:cubicBezTo>
                    <a:pt x="1680" y="2"/>
                    <a:pt x="1681" y="2"/>
                    <a:pt x="1681" y="2"/>
                  </a:cubicBezTo>
                  <a:cubicBezTo>
                    <a:pt x="1682" y="3"/>
                    <a:pt x="1682" y="3"/>
                    <a:pt x="1682" y="4"/>
                  </a:cubicBezTo>
                  <a:cubicBezTo>
                    <a:pt x="1681" y="5"/>
                    <a:pt x="1681" y="6"/>
                    <a:pt x="1680" y="7"/>
                  </a:cubicBezTo>
                  <a:lnTo>
                    <a:pt x="1650" y="67"/>
                  </a:lnTo>
                  <a:close/>
                  <a:moveTo>
                    <a:pt x="1594" y="8"/>
                  </a:moveTo>
                  <a:cubicBezTo>
                    <a:pt x="1594" y="9"/>
                    <a:pt x="1594" y="10"/>
                    <a:pt x="1594" y="11"/>
                  </a:cubicBezTo>
                  <a:cubicBezTo>
                    <a:pt x="1594" y="12"/>
                    <a:pt x="1594" y="12"/>
                    <a:pt x="1594" y="13"/>
                  </a:cubicBezTo>
                  <a:cubicBezTo>
                    <a:pt x="1593" y="13"/>
                    <a:pt x="1593" y="13"/>
                    <a:pt x="1593" y="14"/>
                  </a:cubicBezTo>
                  <a:cubicBezTo>
                    <a:pt x="1592" y="14"/>
                    <a:pt x="1592" y="14"/>
                    <a:pt x="1592" y="14"/>
                  </a:cubicBezTo>
                  <a:cubicBezTo>
                    <a:pt x="1562" y="14"/>
                    <a:pt x="1562" y="14"/>
                    <a:pt x="1562" y="14"/>
                  </a:cubicBezTo>
                  <a:cubicBezTo>
                    <a:pt x="1562" y="106"/>
                    <a:pt x="1562" y="106"/>
                    <a:pt x="1562" y="106"/>
                  </a:cubicBezTo>
                  <a:cubicBezTo>
                    <a:pt x="1562" y="107"/>
                    <a:pt x="1562" y="107"/>
                    <a:pt x="1561" y="107"/>
                  </a:cubicBezTo>
                  <a:cubicBezTo>
                    <a:pt x="1561" y="108"/>
                    <a:pt x="1561" y="108"/>
                    <a:pt x="1560" y="108"/>
                  </a:cubicBezTo>
                  <a:cubicBezTo>
                    <a:pt x="1560" y="108"/>
                    <a:pt x="1559" y="108"/>
                    <a:pt x="1558" y="109"/>
                  </a:cubicBezTo>
                  <a:cubicBezTo>
                    <a:pt x="1557" y="109"/>
                    <a:pt x="1556" y="109"/>
                    <a:pt x="1555" y="109"/>
                  </a:cubicBezTo>
                  <a:cubicBezTo>
                    <a:pt x="1553" y="109"/>
                    <a:pt x="1552" y="109"/>
                    <a:pt x="1551" y="109"/>
                  </a:cubicBezTo>
                  <a:cubicBezTo>
                    <a:pt x="1550" y="108"/>
                    <a:pt x="1550" y="108"/>
                    <a:pt x="1549" y="108"/>
                  </a:cubicBezTo>
                  <a:cubicBezTo>
                    <a:pt x="1548" y="108"/>
                    <a:pt x="1548" y="108"/>
                    <a:pt x="1548" y="107"/>
                  </a:cubicBezTo>
                  <a:cubicBezTo>
                    <a:pt x="1548" y="107"/>
                    <a:pt x="1548" y="107"/>
                    <a:pt x="1548" y="106"/>
                  </a:cubicBezTo>
                  <a:cubicBezTo>
                    <a:pt x="1548" y="14"/>
                    <a:pt x="1548" y="14"/>
                    <a:pt x="1548" y="14"/>
                  </a:cubicBezTo>
                  <a:cubicBezTo>
                    <a:pt x="1518" y="14"/>
                    <a:pt x="1518" y="14"/>
                    <a:pt x="1518" y="14"/>
                  </a:cubicBezTo>
                  <a:cubicBezTo>
                    <a:pt x="1517" y="14"/>
                    <a:pt x="1517" y="14"/>
                    <a:pt x="1516" y="14"/>
                  </a:cubicBezTo>
                  <a:cubicBezTo>
                    <a:pt x="1516" y="13"/>
                    <a:pt x="1516" y="13"/>
                    <a:pt x="1516" y="13"/>
                  </a:cubicBezTo>
                  <a:cubicBezTo>
                    <a:pt x="1515" y="12"/>
                    <a:pt x="1515" y="12"/>
                    <a:pt x="1515" y="11"/>
                  </a:cubicBezTo>
                  <a:cubicBezTo>
                    <a:pt x="1515" y="10"/>
                    <a:pt x="1515" y="9"/>
                    <a:pt x="1515" y="8"/>
                  </a:cubicBezTo>
                  <a:cubicBezTo>
                    <a:pt x="1515" y="7"/>
                    <a:pt x="1515" y="6"/>
                    <a:pt x="1515" y="5"/>
                  </a:cubicBezTo>
                  <a:cubicBezTo>
                    <a:pt x="1515" y="4"/>
                    <a:pt x="1515" y="4"/>
                    <a:pt x="1516" y="3"/>
                  </a:cubicBezTo>
                  <a:cubicBezTo>
                    <a:pt x="1516" y="3"/>
                    <a:pt x="1516" y="3"/>
                    <a:pt x="1516" y="2"/>
                  </a:cubicBezTo>
                  <a:cubicBezTo>
                    <a:pt x="1517" y="2"/>
                    <a:pt x="1517" y="2"/>
                    <a:pt x="1518" y="2"/>
                  </a:cubicBezTo>
                  <a:cubicBezTo>
                    <a:pt x="1592" y="2"/>
                    <a:pt x="1592" y="2"/>
                    <a:pt x="1592" y="2"/>
                  </a:cubicBezTo>
                  <a:cubicBezTo>
                    <a:pt x="1592" y="2"/>
                    <a:pt x="1592" y="2"/>
                    <a:pt x="1593" y="2"/>
                  </a:cubicBezTo>
                  <a:cubicBezTo>
                    <a:pt x="1593" y="3"/>
                    <a:pt x="1593" y="3"/>
                    <a:pt x="1594" y="3"/>
                  </a:cubicBezTo>
                  <a:cubicBezTo>
                    <a:pt x="1594" y="4"/>
                    <a:pt x="1594" y="4"/>
                    <a:pt x="1594" y="5"/>
                  </a:cubicBezTo>
                  <a:cubicBezTo>
                    <a:pt x="1594" y="6"/>
                    <a:pt x="1594" y="7"/>
                    <a:pt x="1594" y="8"/>
                  </a:cubicBezTo>
                  <a:close/>
                  <a:moveTo>
                    <a:pt x="1493" y="106"/>
                  </a:moveTo>
                  <a:cubicBezTo>
                    <a:pt x="1493" y="107"/>
                    <a:pt x="1493" y="107"/>
                    <a:pt x="1493" y="107"/>
                  </a:cubicBezTo>
                  <a:cubicBezTo>
                    <a:pt x="1492" y="108"/>
                    <a:pt x="1492" y="108"/>
                    <a:pt x="1491" y="108"/>
                  </a:cubicBezTo>
                  <a:cubicBezTo>
                    <a:pt x="1491" y="108"/>
                    <a:pt x="1490" y="108"/>
                    <a:pt x="1489" y="109"/>
                  </a:cubicBezTo>
                  <a:cubicBezTo>
                    <a:pt x="1488" y="109"/>
                    <a:pt x="1487" y="109"/>
                    <a:pt x="1486" y="109"/>
                  </a:cubicBezTo>
                  <a:cubicBezTo>
                    <a:pt x="1484" y="109"/>
                    <a:pt x="1483" y="109"/>
                    <a:pt x="1482" y="109"/>
                  </a:cubicBezTo>
                  <a:cubicBezTo>
                    <a:pt x="1482" y="108"/>
                    <a:pt x="1481" y="108"/>
                    <a:pt x="1480" y="108"/>
                  </a:cubicBezTo>
                  <a:cubicBezTo>
                    <a:pt x="1480" y="108"/>
                    <a:pt x="1479" y="108"/>
                    <a:pt x="1479" y="107"/>
                  </a:cubicBezTo>
                  <a:cubicBezTo>
                    <a:pt x="1479" y="107"/>
                    <a:pt x="1479" y="107"/>
                    <a:pt x="1479" y="106"/>
                  </a:cubicBezTo>
                  <a:cubicBezTo>
                    <a:pt x="1479" y="4"/>
                    <a:pt x="1479" y="4"/>
                    <a:pt x="1479" y="4"/>
                  </a:cubicBezTo>
                  <a:cubicBezTo>
                    <a:pt x="1479" y="4"/>
                    <a:pt x="1479" y="3"/>
                    <a:pt x="1479" y="3"/>
                  </a:cubicBezTo>
                  <a:cubicBezTo>
                    <a:pt x="1479" y="3"/>
                    <a:pt x="1480" y="2"/>
                    <a:pt x="1480" y="2"/>
                  </a:cubicBezTo>
                  <a:cubicBezTo>
                    <a:pt x="1481" y="2"/>
                    <a:pt x="1482" y="2"/>
                    <a:pt x="1483" y="2"/>
                  </a:cubicBezTo>
                  <a:cubicBezTo>
                    <a:pt x="1483" y="2"/>
                    <a:pt x="1485" y="1"/>
                    <a:pt x="1486" y="1"/>
                  </a:cubicBezTo>
                  <a:cubicBezTo>
                    <a:pt x="1487" y="1"/>
                    <a:pt x="1488" y="2"/>
                    <a:pt x="1489" y="2"/>
                  </a:cubicBezTo>
                  <a:cubicBezTo>
                    <a:pt x="1490" y="2"/>
                    <a:pt x="1491" y="2"/>
                    <a:pt x="1491" y="2"/>
                  </a:cubicBezTo>
                  <a:cubicBezTo>
                    <a:pt x="1492" y="2"/>
                    <a:pt x="1492" y="3"/>
                    <a:pt x="1493" y="3"/>
                  </a:cubicBezTo>
                  <a:cubicBezTo>
                    <a:pt x="1493" y="3"/>
                    <a:pt x="1493" y="4"/>
                    <a:pt x="1493" y="4"/>
                  </a:cubicBezTo>
                  <a:lnTo>
                    <a:pt x="1493" y="106"/>
                  </a:lnTo>
                  <a:close/>
                  <a:moveTo>
                    <a:pt x="1452" y="79"/>
                  </a:moveTo>
                  <a:cubicBezTo>
                    <a:pt x="1452" y="83"/>
                    <a:pt x="1451" y="88"/>
                    <a:pt x="1449" y="92"/>
                  </a:cubicBezTo>
                  <a:cubicBezTo>
                    <a:pt x="1447" y="96"/>
                    <a:pt x="1445" y="99"/>
                    <a:pt x="1442" y="102"/>
                  </a:cubicBezTo>
                  <a:cubicBezTo>
                    <a:pt x="1438" y="104"/>
                    <a:pt x="1434" y="107"/>
                    <a:pt x="1430" y="108"/>
                  </a:cubicBezTo>
                  <a:cubicBezTo>
                    <a:pt x="1426" y="109"/>
                    <a:pt x="1421" y="110"/>
                    <a:pt x="1416" y="110"/>
                  </a:cubicBezTo>
                  <a:cubicBezTo>
                    <a:pt x="1412" y="110"/>
                    <a:pt x="1409" y="110"/>
                    <a:pt x="1406" y="109"/>
                  </a:cubicBezTo>
                  <a:cubicBezTo>
                    <a:pt x="1403" y="108"/>
                    <a:pt x="1400" y="108"/>
                    <a:pt x="1398" y="107"/>
                  </a:cubicBezTo>
                  <a:cubicBezTo>
                    <a:pt x="1395" y="106"/>
                    <a:pt x="1393" y="105"/>
                    <a:pt x="1392" y="104"/>
                  </a:cubicBezTo>
                  <a:cubicBezTo>
                    <a:pt x="1390" y="103"/>
                    <a:pt x="1389" y="102"/>
                    <a:pt x="1388" y="102"/>
                  </a:cubicBezTo>
                  <a:cubicBezTo>
                    <a:pt x="1388" y="101"/>
                    <a:pt x="1387" y="100"/>
                    <a:pt x="1387" y="99"/>
                  </a:cubicBezTo>
                  <a:cubicBezTo>
                    <a:pt x="1387" y="98"/>
                    <a:pt x="1386" y="97"/>
                    <a:pt x="1386" y="95"/>
                  </a:cubicBezTo>
                  <a:cubicBezTo>
                    <a:pt x="1386" y="94"/>
                    <a:pt x="1387" y="93"/>
                    <a:pt x="1387" y="92"/>
                  </a:cubicBezTo>
                  <a:cubicBezTo>
                    <a:pt x="1387" y="91"/>
                    <a:pt x="1387" y="91"/>
                    <a:pt x="1387" y="90"/>
                  </a:cubicBezTo>
                  <a:cubicBezTo>
                    <a:pt x="1387" y="90"/>
                    <a:pt x="1388" y="89"/>
                    <a:pt x="1388" y="89"/>
                  </a:cubicBezTo>
                  <a:cubicBezTo>
                    <a:pt x="1388" y="89"/>
                    <a:pt x="1389" y="89"/>
                    <a:pt x="1389" y="89"/>
                  </a:cubicBezTo>
                  <a:cubicBezTo>
                    <a:pt x="1390" y="89"/>
                    <a:pt x="1391" y="89"/>
                    <a:pt x="1392" y="90"/>
                  </a:cubicBezTo>
                  <a:cubicBezTo>
                    <a:pt x="1394" y="91"/>
                    <a:pt x="1396" y="92"/>
                    <a:pt x="1398" y="93"/>
                  </a:cubicBezTo>
                  <a:cubicBezTo>
                    <a:pt x="1400" y="94"/>
                    <a:pt x="1403" y="95"/>
                    <a:pt x="1406" y="96"/>
                  </a:cubicBezTo>
                  <a:cubicBezTo>
                    <a:pt x="1409" y="97"/>
                    <a:pt x="1412" y="98"/>
                    <a:pt x="1416" y="98"/>
                  </a:cubicBezTo>
                  <a:cubicBezTo>
                    <a:pt x="1419" y="98"/>
                    <a:pt x="1422" y="97"/>
                    <a:pt x="1425" y="97"/>
                  </a:cubicBezTo>
                  <a:cubicBezTo>
                    <a:pt x="1427" y="96"/>
                    <a:pt x="1430" y="95"/>
                    <a:pt x="1431" y="93"/>
                  </a:cubicBezTo>
                  <a:cubicBezTo>
                    <a:pt x="1433" y="92"/>
                    <a:pt x="1435" y="90"/>
                    <a:pt x="1436" y="88"/>
                  </a:cubicBezTo>
                  <a:cubicBezTo>
                    <a:pt x="1437" y="85"/>
                    <a:pt x="1437" y="83"/>
                    <a:pt x="1437" y="80"/>
                  </a:cubicBezTo>
                  <a:cubicBezTo>
                    <a:pt x="1437" y="77"/>
                    <a:pt x="1436" y="74"/>
                    <a:pt x="1435" y="72"/>
                  </a:cubicBezTo>
                  <a:cubicBezTo>
                    <a:pt x="1434" y="70"/>
                    <a:pt x="1432" y="68"/>
                    <a:pt x="1430" y="67"/>
                  </a:cubicBezTo>
                  <a:cubicBezTo>
                    <a:pt x="1427" y="65"/>
                    <a:pt x="1425" y="64"/>
                    <a:pt x="1422" y="62"/>
                  </a:cubicBezTo>
                  <a:cubicBezTo>
                    <a:pt x="1419" y="61"/>
                    <a:pt x="1416" y="60"/>
                    <a:pt x="1413" y="58"/>
                  </a:cubicBezTo>
                  <a:cubicBezTo>
                    <a:pt x="1410" y="57"/>
                    <a:pt x="1407" y="55"/>
                    <a:pt x="1404" y="54"/>
                  </a:cubicBezTo>
                  <a:cubicBezTo>
                    <a:pt x="1401" y="52"/>
                    <a:pt x="1399" y="50"/>
                    <a:pt x="1397" y="48"/>
                  </a:cubicBezTo>
                  <a:cubicBezTo>
                    <a:pt x="1394" y="45"/>
                    <a:pt x="1393" y="43"/>
                    <a:pt x="1391" y="39"/>
                  </a:cubicBezTo>
                  <a:cubicBezTo>
                    <a:pt x="1390" y="36"/>
                    <a:pt x="1389" y="33"/>
                    <a:pt x="1389" y="28"/>
                  </a:cubicBezTo>
                  <a:cubicBezTo>
                    <a:pt x="1389" y="24"/>
                    <a:pt x="1390" y="20"/>
                    <a:pt x="1392" y="16"/>
                  </a:cubicBezTo>
                  <a:cubicBezTo>
                    <a:pt x="1393" y="13"/>
                    <a:pt x="1395" y="10"/>
                    <a:pt x="1398" y="8"/>
                  </a:cubicBezTo>
                  <a:cubicBezTo>
                    <a:pt x="1401" y="5"/>
                    <a:pt x="1405" y="3"/>
                    <a:pt x="1409" y="2"/>
                  </a:cubicBezTo>
                  <a:cubicBezTo>
                    <a:pt x="1413" y="1"/>
                    <a:pt x="1417" y="0"/>
                    <a:pt x="1421" y="0"/>
                  </a:cubicBezTo>
                  <a:cubicBezTo>
                    <a:pt x="1424" y="0"/>
                    <a:pt x="1426" y="1"/>
                    <a:pt x="1429" y="1"/>
                  </a:cubicBezTo>
                  <a:cubicBezTo>
                    <a:pt x="1431" y="1"/>
                    <a:pt x="1433" y="2"/>
                    <a:pt x="1435" y="3"/>
                  </a:cubicBezTo>
                  <a:cubicBezTo>
                    <a:pt x="1437" y="3"/>
                    <a:pt x="1439" y="4"/>
                    <a:pt x="1441" y="5"/>
                  </a:cubicBezTo>
                  <a:cubicBezTo>
                    <a:pt x="1443" y="6"/>
                    <a:pt x="1444" y="7"/>
                    <a:pt x="1444" y="7"/>
                  </a:cubicBezTo>
                  <a:cubicBezTo>
                    <a:pt x="1445" y="8"/>
                    <a:pt x="1445" y="8"/>
                    <a:pt x="1445" y="8"/>
                  </a:cubicBezTo>
                  <a:cubicBezTo>
                    <a:pt x="1445" y="9"/>
                    <a:pt x="1445" y="9"/>
                    <a:pt x="1446" y="9"/>
                  </a:cubicBezTo>
                  <a:cubicBezTo>
                    <a:pt x="1446" y="10"/>
                    <a:pt x="1446" y="10"/>
                    <a:pt x="1446" y="11"/>
                  </a:cubicBezTo>
                  <a:cubicBezTo>
                    <a:pt x="1446" y="12"/>
                    <a:pt x="1446" y="13"/>
                    <a:pt x="1446" y="14"/>
                  </a:cubicBezTo>
                  <a:cubicBezTo>
                    <a:pt x="1446" y="15"/>
                    <a:pt x="1446" y="15"/>
                    <a:pt x="1446" y="16"/>
                  </a:cubicBezTo>
                  <a:cubicBezTo>
                    <a:pt x="1446" y="17"/>
                    <a:pt x="1446" y="18"/>
                    <a:pt x="1445" y="18"/>
                  </a:cubicBezTo>
                  <a:cubicBezTo>
                    <a:pt x="1445" y="19"/>
                    <a:pt x="1445" y="19"/>
                    <a:pt x="1445" y="19"/>
                  </a:cubicBezTo>
                  <a:cubicBezTo>
                    <a:pt x="1444" y="20"/>
                    <a:pt x="1444" y="20"/>
                    <a:pt x="1444" y="20"/>
                  </a:cubicBezTo>
                  <a:cubicBezTo>
                    <a:pt x="1443" y="20"/>
                    <a:pt x="1442" y="19"/>
                    <a:pt x="1441" y="19"/>
                  </a:cubicBezTo>
                  <a:cubicBezTo>
                    <a:pt x="1440" y="18"/>
                    <a:pt x="1438" y="17"/>
                    <a:pt x="1436" y="16"/>
                  </a:cubicBezTo>
                  <a:cubicBezTo>
                    <a:pt x="1434" y="15"/>
                    <a:pt x="1432" y="14"/>
                    <a:pt x="1430" y="13"/>
                  </a:cubicBezTo>
                  <a:cubicBezTo>
                    <a:pt x="1427" y="13"/>
                    <a:pt x="1424" y="12"/>
                    <a:pt x="1421" y="12"/>
                  </a:cubicBezTo>
                  <a:cubicBezTo>
                    <a:pt x="1418" y="12"/>
                    <a:pt x="1415" y="13"/>
                    <a:pt x="1413" y="13"/>
                  </a:cubicBezTo>
                  <a:cubicBezTo>
                    <a:pt x="1411" y="14"/>
                    <a:pt x="1409" y="15"/>
                    <a:pt x="1408" y="17"/>
                  </a:cubicBezTo>
                  <a:cubicBezTo>
                    <a:pt x="1406" y="18"/>
                    <a:pt x="1405" y="19"/>
                    <a:pt x="1405" y="21"/>
                  </a:cubicBezTo>
                  <a:cubicBezTo>
                    <a:pt x="1404" y="23"/>
                    <a:pt x="1403" y="25"/>
                    <a:pt x="1403" y="27"/>
                  </a:cubicBezTo>
                  <a:cubicBezTo>
                    <a:pt x="1403" y="30"/>
                    <a:pt x="1404" y="32"/>
                    <a:pt x="1406" y="35"/>
                  </a:cubicBezTo>
                  <a:cubicBezTo>
                    <a:pt x="1407" y="37"/>
                    <a:pt x="1409" y="39"/>
                    <a:pt x="1411" y="40"/>
                  </a:cubicBezTo>
                  <a:cubicBezTo>
                    <a:pt x="1413" y="42"/>
                    <a:pt x="1416" y="43"/>
                    <a:pt x="1419" y="45"/>
                  </a:cubicBezTo>
                  <a:cubicBezTo>
                    <a:pt x="1422" y="46"/>
                    <a:pt x="1425" y="48"/>
                    <a:pt x="1428" y="49"/>
                  </a:cubicBezTo>
                  <a:cubicBezTo>
                    <a:pt x="1431" y="50"/>
                    <a:pt x="1434" y="52"/>
                    <a:pt x="1437" y="54"/>
                  </a:cubicBezTo>
                  <a:cubicBezTo>
                    <a:pt x="1439" y="55"/>
                    <a:pt x="1442" y="57"/>
                    <a:pt x="1444" y="59"/>
                  </a:cubicBezTo>
                  <a:cubicBezTo>
                    <a:pt x="1447" y="62"/>
                    <a:pt x="1448" y="64"/>
                    <a:pt x="1450" y="68"/>
                  </a:cubicBezTo>
                  <a:cubicBezTo>
                    <a:pt x="1451" y="71"/>
                    <a:pt x="1452" y="74"/>
                    <a:pt x="145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3" name="Freeform 7"/>
            <p:cNvSpPr/>
            <p:nvPr/>
          </p:nvSpPr>
          <p:spPr bwMode="auto">
            <a:xfrm>
              <a:off x="3600940" y="5175672"/>
              <a:ext cx="475474" cy="584915"/>
            </a:xfrm>
            <a:custGeom>
              <a:avLst/>
              <a:gdLst>
                <a:gd name="T0" fmla="*/ 112 w 271"/>
                <a:gd name="T1" fmla="*/ 216 h 332"/>
                <a:gd name="T2" fmla="*/ 75 w 271"/>
                <a:gd name="T3" fmla="*/ 291 h 332"/>
                <a:gd name="T4" fmla="*/ 38 w 271"/>
                <a:gd name="T5" fmla="*/ 324 h 332"/>
                <a:gd name="T6" fmla="*/ 35 w 271"/>
                <a:gd name="T7" fmla="*/ 316 h 332"/>
                <a:gd name="T8" fmla="*/ 9 w 271"/>
                <a:gd name="T9" fmla="*/ 324 h 332"/>
                <a:gd name="T10" fmla="*/ 83 w 271"/>
                <a:gd name="T11" fmla="*/ 238 h 332"/>
                <a:gd name="T12" fmla="*/ 104 w 271"/>
                <a:gd name="T13" fmla="*/ 170 h 332"/>
                <a:gd name="T14" fmla="*/ 97 w 271"/>
                <a:gd name="T15" fmla="*/ 163 h 332"/>
                <a:gd name="T16" fmla="*/ 45 w 271"/>
                <a:gd name="T17" fmla="*/ 182 h 332"/>
                <a:gd name="T18" fmla="*/ 21 w 271"/>
                <a:gd name="T19" fmla="*/ 165 h 332"/>
                <a:gd name="T20" fmla="*/ 33 w 271"/>
                <a:gd name="T21" fmla="*/ 154 h 332"/>
                <a:gd name="T22" fmla="*/ 108 w 271"/>
                <a:gd name="T23" fmla="*/ 126 h 332"/>
                <a:gd name="T24" fmla="*/ 121 w 271"/>
                <a:gd name="T25" fmla="*/ 48 h 332"/>
                <a:gd name="T26" fmla="*/ 109 w 271"/>
                <a:gd name="T27" fmla="*/ 26 h 332"/>
                <a:gd name="T28" fmla="*/ 113 w 271"/>
                <a:gd name="T29" fmla="*/ 4 h 332"/>
                <a:gd name="T30" fmla="*/ 143 w 271"/>
                <a:gd name="T31" fmla="*/ 35 h 332"/>
                <a:gd name="T32" fmla="*/ 141 w 271"/>
                <a:gd name="T33" fmla="*/ 79 h 332"/>
                <a:gd name="T34" fmla="*/ 138 w 271"/>
                <a:gd name="T35" fmla="*/ 114 h 332"/>
                <a:gd name="T36" fmla="*/ 161 w 271"/>
                <a:gd name="T37" fmla="*/ 107 h 332"/>
                <a:gd name="T38" fmla="*/ 190 w 271"/>
                <a:gd name="T39" fmla="*/ 108 h 332"/>
                <a:gd name="T40" fmla="*/ 197 w 271"/>
                <a:gd name="T41" fmla="*/ 119 h 332"/>
                <a:gd name="T42" fmla="*/ 187 w 271"/>
                <a:gd name="T43" fmla="*/ 134 h 332"/>
                <a:gd name="T44" fmla="*/ 157 w 271"/>
                <a:gd name="T45" fmla="*/ 142 h 332"/>
                <a:gd name="T46" fmla="*/ 130 w 271"/>
                <a:gd name="T47" fmla="*/ 156 h 332"/>
                <a:gd name="T48" fmla="*/ 128 w 271"/>
                <a:gd name="T49" fmla="*/ 185 h 332"/>
                <a:gd name="T50" fmla="*/ 148 w 271"/>
                <a:gd name="T51" fmla="*/ 208 h 332"/>
                <a:gd name="T52" fmla="*/ 187 w 271"/>
                <a:gd name="T53" fmla="*/ 258 h 332"/>
                <a:gd name="T54" fmla="*/ 241 w 271"/>
                <a:gd name="T55" fmla="*/ 293 h 332"/>
                <a:gd name="T56" fmla="*/ 265 w 271"/>
                <a:gd name="T57" fmla="*/ 302 h 332"/>
                <a:gd name="T58" fmla="*/ 261 w 271"/>
                <a:gd name="T59" fmla="*/ 315 h 332"/>
                <a:gd name="T60" fmla="*/ 255 w 271"/>
                <a:gd name="T61" fmla="*/ 323 h 332"/>
                <a:gd name="T62" fmla="*/ 204 w 271"/>
                <a:gd name="T63" fmla="*/ 315 h 332"/>
                <a:gd name="T64" fmla="*/ 160 w 271"/>
                <a:gd name="T65" fmla="*/ 271 h 332"/>
                <a:gd name="T66" fmla="*/ 122 w 271"/>
                <a:gd name="T67"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 h="332">
                  <a:moveTo>
                    <a:pt x="115" y="212"/>
                  </a:moveTo>
                  <a:cubicBezTo>
                    <a:pt x="113" y="214"/>
                    <a:pt x="113" y="215"/>
                    <a:pt x="112" y="216"/>
                  </a:cubicBezTo>
                  <a:cubicBezTo>
                    <a:pt x="106" y="230"/>
                    <a:pt x="101" y="244"/>
                    <a:pt x="94" y="257"/>
                  </a:cubicBezTo>
                  <a:cubicBezTo>
                    <a:pt x="89" y="269"/>
                    <a:pt x="83" y="281"/>
                    <a:pt x="75" y="291"/>
                  </a:cubicBezTo>
                  <a:cubicBezTo>
                    <a:pt x="70" y="297"/>
                    <a:pt x="66" y="303"/>
                    <a:pt x="60" y="308"/>
                  </a:cubicBezTo>
                  <a:cubicBezTo>
                    <a:pt x="54" y="314"/>
                    <a:pt x="46" y="319"/>
                    <a:pt x="38" y="324"/>
                  </a:cubicBezTo>
                  <a:cubicBezTo>
                    <a:pt x="37" y="325"/>
                    <a:pt x="19" y="332"/>
                    <a:pt x="18" y="331"/>
                  </a:cubicBezTo>
                  <a:cubicBezTo>
                    <a:pt x="18" y="330"/>
                    <a:pt x="35" y="322"/>
                    <a:pt x="35" y="316"/>
                  </a:cubicBezTo>
                  <a:cubicBezTo>
                    <a:pt x="26" y="321"/>
                    <a:pt x="11" y="328"/>
                    <a:pt x="0" y="327"/>
                  </a:cubicBezTo>
                  <a:cubicBezTo>
                    <a:pt x="5" y="325"/>
                    <a:pt x="8" y="324"/>
                    <a:pt x="9" y="324"/>
                  </a:cubicBezTo>
                  <a:cubicBezTo>
                    <a:pt x="29" y="315"/>
                    <a:pt x="45" y="301"/>
                    <a:pt x="57" y="283"/>
                  </a:cubicBezTo>
                  <a:cubicBezTo>
                    <a:pt x="67" y="269"/>
                    <a:pt x="77" y="255"/>
                    <a:pt x="83" y="238"/>
                  </a:cubicBezTo>
                  <a:cubicBezTo>
                    <a:pt x="87" y="227"/>
                    <a:pt x="92" y="217"/>
                    <a:pt x="96" y="205"/>
                  </a:cubicBezTo>
                  <a:cubicBezTo>
                    <a:pt x="99" y="194"/>
                    <a:pt x="101" y="182"/>
                    <a:pt x="104" y="170"/>
                  </a:cubicBezTo>
                  <a:cubicBezTo>
                    <a:pt x="104" y="169"/>
                    <a:pt x="104" y="168"/>
                    <a:pt x="104" y="167"/>
                  </a:cubicBezTo>
                  <a:cubicBezTo>
                    <a:pt x="103" y="162"/>
                    <a:pt x="102" y="161"/>
                    <a:pt x="97" y="163"/>
                  </a:cubicBezTo>
                  <a:cubicBezTo>
                    <a:pt x="83" y="171"/>
                    <a:pt x="67" y="176"/>
                    <a:pt x="52" y="180"/>
                  </a:cubicBezTo>
                  <a:cubicBezTo>
                    <a:pt x="49" y="180"/>
                    <a:pt x="47" y="181"/>
                    <a:pt x="45" y="182"/>
                  </a:cubicBezTo>
                  <a:cubicBezTo>
                    <a:pt x="36" y="187"/>
                    <a:pt x="26" y="182"/>
                    <a:pt x="23" y="172"/>
                  </a:cubicBezTo>
                  <a:cubicBezTo>
                    <a:pt x="23" y="170"/>
                    <a:pt x="21" y="167"/>
                    <a:pt x="21" y="165"/>
                  </a:cubicBezTo>
                  <a:cubicBezTo>
                    <a:pt x="21" y="163"/>
                    <a:pt x="22" y="160"/>
                    <a:pt x="24" y="159"/>
                  </a:cubicBezTo>
                  <a:cubicBezTo>
                    <a:pt x="26" y="157"/>
                    <a:pt x="30" y="155"/>
                    <a:pt x="33" y="154"/>
                  </a:cubicBezTo>
                  <a:cubicBezTo>
                    <a:pt x="46" y="152"/>
                    <a:pt x="58" y="147"/>
                    <a:pt x="70" y="141"/>
                  </a:cubicBezTo>
                  <a:cubicBezTo>
                    <a:pt x="82" y="136"/>
                    <a:pt x="95" y="131"/>
                    <a:pt x="108" y="126"/>
                  </a:cubicBezTo>
                  <a:cubicBezTo>
                    <a:pt x="113" y="124"/>
                    <a:pt x="116" y="122"/>
                    <a:pt x="116" y="116"/>
                  </a:cubicBezTo>
                  <a:cubicBezTo>
                    <a:pt x="119" y="93"/>
                    <a:pt x="123" y="71"/>
                    <a:pt x="121" y="48"/>
                  </a:cubicBezTo>
                  <a:cubicBezTo>
                    <a:pt x="120" y="41"/>
                    <a:pt x="119" y="34"/>
                    <a:pt x="111" y="31"/>
                  </a:cubicBezTo>
                  <a:cubicBezTo>
                    <a:pt x="110" y="30"/>
                    <a:pt x="109" y="28"/>
                    <a:pt x="109" y="26"/>
                  </a:cubicBezTo>
                  <a:cubicBezTo>
                    <a:pt x="108" y="24"/>
                    <a:pt x="108" y="21"/>
                    <a:pt x="108" y="19"/>
                  </a:cubicBezTo>
                  <a:cubicBezTo>
                    <a:pt x="107" y="12"/>
                    <a:pt x="107" y="7"/>
                    <a:pt x="113" y="4"/>
                  </a:cubicBezTo>
                  <a:cubicBezTo>
                    <a:pt x="121" y="0"/>
                    <a:pt x="128" y="0"/>
                    <a:pt x="132" y="6"/>
                  </a:cubicBezTo>
                  <a:cubicBezTo>
                    <a:pt x="139" y="14"/>
                    <a:pt x="143" y="24"/>
                    <a:pt x="143" y="35"/>
                  </a:cubicBezTo>
                  <a:cubicBezTo>
                    <a:pt x="144" y="41"/>
                    <a:pt x="144" y="48"/>
                    <a:pt x="144" y="54"/>
                  </a:cubicBezTo>
                  <a:cubicBezTo>
                    <a:pt x="143" y="62"/>
                    <a:pt x="142" y="71"/>
                    <a:pt x="141" y="79"/>
                  </a:cubicBezTo>
                  <a:cubicBezTo>
                    <a:pt x="140" y="88"/>
                    <a:pt x="139" y="97"/>
                    <a:pt x="138" y="107"/>
                  </a:cubicBezTo>
                  <a:cubicBezTo>
                    <a:pt x="138" y="109"/>
                    <a:pt x="138" y="111"/>
                    <a:pt x="138" y="114"/>
                  </a:cubicBezTo>
                  <a:cubicBezTo>
                    <a:pt x="144" y="112"/>
                    <a:pt x="150" y="111"/>
                    <a:pt x="155" y="109"/>
                  </a:cubicBezTo>
                  <a:cubicBezTo>
                    <a:pt x="157" y="108"/>
                    <a:pt x="159" y="107"/>
                    <a:pt x="161" y="107"/>
                  </a:cubicBezTo>
                  <a:cubicBezTo>
                    <a:pt x="167" y="106"/>
                    <a:pt x="173" y="105"/>
                    <a:pt x="178" y="105"/>
                  </a:cubicBezTo>
                  <a:cubicBezTo>
                    <a:pt x="183" y="104"/>
                    <a:pt x="187" y="105"/>
                    <a:pt x="190" y="108"/>
                  </a:cubicBezTo>
                  <a:cubicBezTo>
                    <a:pt x="190" y="109"/>
                    <a:pt x="191" y="110"/>
                    <a:pt x="192" y="110"/>
                  </a:cubicBezTo>
                  <a:cubicBezTo>
                    <a:pt x="196" y="112"/>
                    <a:pt x="198" y="115"/>
                    <a:pt x="197" y="119"/>
                  </a:cubicBezTo>
                  <a:cubicBezTo>
                    <a:pt x="196" y="122"/>
                    <a:pt x="194" y="124"/>
                    <a:pt x="192" y="127"/>
                  </a:cubicBezTo>
                  <a:cubicBezTo>
                    <a:pt x="191" y="129"/>
                    <a:pt x="189" y="132"/>
                    <a:pt x="187" y="134"/>
                  </a:cubicBezTo>
                  <a:cubicBezTo>
                    <a:pt x="185" y="136"/>
                    <a:pt x="183" y="138"/>
                    <a:pt x="180" y="138"/>
                  </a:cubicBezTo>
                  <a:cubicBezTo>
                    <a:pt x="172" y="140"/>
                    <a:pt x="165" y="140"/>
                    <a:pt x="157" y="142"/>
                  </a:cubicBezTo>
                  <a:cubicBezTo>
                    <a:pt x="150" y="143"/>
                    <a:pt x="143" y="145"/>
                    <a:pt x="137" y="147"/>
                  </a:cubicBezTo>
                  <a:cubicBezTo>
                    <a:pt x="134" y="149"/>
                    <a:pt x="131" y="153"/>
                    <a:pt x="130" y="156"/>
                  </a:cubicBezTo>
                  <a:cubicBezTo>
                    <a:pt x="127" y="164"/>
                    <a:pt x="125" y="172"/>
                    <a:pt x="123" y="180"/>
                  </a:cubicBezTo>
                  <a:cubicBezTo>
                    <a:pt x="123" y="184"/>
                    <a:pt x="126" y="185"/>
                    <a:pt x="128" y="185"/>
                  </a:cubicBezTo>
                  <a:cubicBezTo>
                    <a:pt x="133" y="185"/>
                    <a:pt x="135" y="189"/>
                    <a:pt x="136" y="192"/>
                  </a:cubicBezTo>
                  <a:cubicBezTo>
                    <a:pt x="138" y="199"/>
                    <a:pt x="144" y="203"/>
                    <a:pt x="148" y="208"/>
                  </a:cubicBezTo>
                  <a:cubicBezTo>
                    <a:pt x="151" y="213"/>
                    <a:pt x="156" y="217"/>
                    <a:pt x="159" y="222"/>
                  </a:cubicBezTo>
                  <a:cubicBezTo>
                    <a:pt x="167" y="235"/>
                    <a:pt x="176" y="247"/>
                    <a:pt x="187" y="258"/>
                  </a:cubicBezTo>
                  <a:cubicBezTo>
                    <a:pt x="192" y="264"/>
                    <a:pt x="200" y="268"/>
                    <a:pt x="207" y="273"/>
                  </a:cubicBezTo>
                  <a:cubicBezTo>
                    <a:pt x="218" y="280"/>
                    <a:pt x="229" y="287"/>
                    <a:pt x="241" y="293"/>
                  </a:cubicBezTo>
                  <a:cubicBezTo>
                    <a:pt x="247" y="297"/>
                    <a:pt x="255" y="299"/>
                    <a:pt x="263" y="301"/>
                  </a:cubicBezTo>
                  <a:cubicBezTo>
                    <a:pt x="263" y="302"/>
                    <a:pt x="264" y="302"/>
                    <a:pt x="265" y="302"/>
                  </a:cubicBezTo>
                  <a:cubicBezTo>
                    <a:pt x="268" y="304"/>
                    <a:pt x="271" y="306"/>
                    <a:pt x="270" y="310"/>
                  </a:cubicBezTo>
                  <a:cubicBezTo>
                    <a:pt x="269" y="314"/>
                    <a:pt x="266" y="316"/>
                    <a:pt x="261" y="315"/>
                  </a:cubicBezTo>
                  <a:cubicBezTo>
                    <a:pt x="261" y="315"/>
                    <a:pt x="260" y="315"/>
                    <a:pt x="259" y="315"/>
                  </a:cubicBezTo>
                  <a:cubicBezTo>
                    <a:pt x="261" y="320"/>
                    <a:pt x="259" y="323"/>
                    <a:pt x="255" y="323"/>
                  </a:cubicBezTo>
                  <a:cubicBezTo>
                    <a:pt x="247" y="323"/>
                    <a:pt x="239" y="322"/>
                    <a:pt x="231" y="321"/>
                  </a:cubicBezTo>
                  <a:cubicBezTo>
                    <a:pt x="222" y="319"/>
                    <a:pt x="213" y="317"/>
                    <a:pt x="204" y="315"/>
                  </a:cubicBezTo>
                  <a:cubicBezTo>
                    <a:pt x="195" y="313"/>
                    <a:pt x="187" y="308"/>
                    <a:pt x="181" y="301"/>
                  </a:cubicBezTo>
                  <a:cubicBezTo>
                    <a:pt x="174" y="292"/>
                    <a:pt x="167" y="281"/>
                    <a:pt x="160" y="271"/>
                  </a:cubicBezTo>
                  <a:cubicBezTo>
                    <a:pt x="151" y="260"/>
                    <a:pt x="143" y="248"/>
                    <a:pt x="135" y="237"/>
                  </a:cubicBezTo>
                  <a:cubicBezTo>
                    <a:pt x="131" y="231"/>
                    <a:pt x="126" y="225"/>
                    <a:pt x="122" y="219"/>
                  </a:cubicBezTo>
                  <a:cubicBezTo>
                    <a:pt x="120" y="217"/>
                    <a:pt x="117" y="215"/>
                    <a:pt x="115" y="2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4" name="Freeform 8"/>
            <p:cNvSpPr/>
            <p:nvPr/>
          </p:nvSpPr>
          <p:spPr bwMode="auto">
            <a:xfrm>
              <a:off x="2319070" y="5307345"/>
              <a:ext cx="426670" cy="443677"/>
            </a:xfrm>
            <a:custGeom>
              <a:avLst/>
              <a:gdLst>
                <a:gd name="T0" fmla="*/ 84 w 243"/>
                <a:gd name="T1" fmla="*/ 61 h 252"/>
                <a:gd name="T2" fmla="*/ 85 w 243"/>
                <a:gd name="T3" fmla="*/ 66 h 252"/>
                <a:gd name="T4" fmla="*/ 85 w 243"/>
                <a:gd name="T5" fmla="*/ 77 h 252"/>
                <a:gd name="T6" fmla="*/ 84 w 243"/>
                <a:gd name="T7" fmla="*/ 102 h 252"/>
                <a:gd name="T8" fmla="*/ 85 w 243"/>
                <a:gd name="T9" fmla="*/ 125 h 252"/>
                <a:gd name="T10" fmla="*/ 86 w 243"/>
                <a:gd name="T11" fmla="*/ 128 h 252"/>
                <a:gd name="T12" fmla="*/ 87 w 243"/>
                <a:gd name="T13" fmla="*/ 141 h 252"/>
                <a:gd name="T14" fmla="*/ 86 w 243"/>
                <a:gd name="T15" fmla="*/ 165 h 252"/>
                <a:gd name="T16" fmla="*/ 87 w 243"/>
                <a:gd name="T17" fmla="*/ 182 h 252"/>
                <a:gd name="T18" fmla="*/ 86 w 243"/>
                <a:gd name="T19" fmla="*/ 188 h 252"/>
                <a:gd name="T20" fmla="*/ 86 w 243"/>
                <a:gd name="T21" fmla="*/ 195 h 252"/>
                <a:gd name="T22" fmla="*/ 84 w 243"/>
                <a:gd name="T23" fmla="*/ 200 h 252"/>
                <a:gd name="T24" fmla="*/ 79 w 243"/>
                <a:gd name="T25" fmla="*/ 201 h 252"/>
                <a:gd name="T26" fmla="*/ 27 w 243"/>
                <a:gd name="T27" fmla="*/ 218 h 252"/>
                <a:gd name="T28" fmla="*/ 11 w 243"/>
                <a:gd name="T29" fmla="*/ 224 h 252"/>
                <a:gd name="T30" fmla="*/ 3 w 243"/>
                <a:gd name="T31" fmla="*/ 237 h 252"/>
                <a:gd name="T32" fmla="*/ 12 w 243"/>
                <a:gd name="T33" fmla="*/ 247 h 252"/>
                <a:gd name="T34" fmla="*/ 27 w 243"/>
                <a:gd name="T35" fmla="*/ 250 h 252"/>
                <a:gd name="T36" fmla="*/ 38 w 243"/>
                <a:gd name="T37" fmla="*/ 247 h 252"/>
                <a:gd name="T38" fmla="*/ 72 w 243"/>
                <a:gd name="T39" fmla="*/ 237 h 252"/>
                <a:gd name="T40" fmla="*/ 128 w 243"/>
                <a:gd name="T41" fmla="*/ 221 h 252"/>
                <a:gd name="T42" fmla="*/ 179 w 243"/>
                <a:gd name="T43" fmla="*/ 216 h 252"/>
                <a:gd name="T44" fmla="*/ 214 w 243"/>
                <a:gd name="T45" fmla="*/ 221 h 252"/>
                <a:gd name="T46" fmla="*/ 237 w 243"/>
                <a:gd name="T47" fmla="*/ 217 h 252"/>
                <a:gd name="T48" fmla="*/ 242 w 243"/>
                <a:gd name="T49" fmla="*/ 205 h 252"/>
                <a:gd name="T50" fmla="*/ 229 w 243"/>
                <a:gd name="T51" fmla="*/ 189 h 252"/>
                <a:gd name="T52" fmla="*/ 182 w 243"/>
                <a:gd name="T53" fmla="*/ 184 h 252"/>
                <a:gd name="T54" fmla="*/ 130 w 243"/>
                <a:gd name="T55" fmla="*/ 188 h 252"/>
                <a:gd name="T56" fmla="*/ 124 w 243"/>
                <a:gd name="T57" fmla="*/ 183 h 252"/>
                <a:gd name="T58" fmla="*/ 124 w 243"/>
                <a:gd name="T59" fmla="*/ 139 h 252"/>
                <a:gd name="T60" fmla="*/ 132 w 243"/>
                <a:gd name="T61" fmla="*/ 126 h 252"/>
                <a:gd name="T62" fmla="*/ 137 w 243"/>
                <a:gd name="T63" fmla="*/ 123 h 252"/>
                <a:gd name="T64" fmla="*/ 152 w 243"/>
                <a:gd name="T65" fmla="*/ 119 h 252"/>
                <a:gd name="T66" fmla="*/ 165 w 243"/>
                <a:gd name="T67" fmla="*/ 117 h 252"/>
                <a:gd name="T68" fmla="*/ 179 w 243"/>
                <a:gd name="T69" fmla="*/ 108 h 252"/>
                <a:gd name="T70" fmla="*/ 178 w 243"/>
                <a:gd name="T71" fmla="*/ 92 h 252"/>
                <a:gd name="T72" fmla="*/ 159 w 243"/>
                <a:gd name="T73" fmla="*/ 87 h 252"/>
                <a:gd name="T74" fmla="*/ 129 w 243"/>
                <a:gd name="T75" fmla="*/ 97 h 252"/>
                <a:gd name="T76" fmla="*/ 124 w 243"/>
                <a:gd name="T77" fmla="*/ 94 h 252"/>
                <a:gd name="T78" fmla="*/ 127 w 243"/>
                <a:gd name="T79" fmla="*/ 42 h 252"/>
                <a:gd name="T80" fmla="*/ 129 w 243"/>
                <a:gd name="T81" fmla="*/ 27 h 252"/>
                <a:gd name="T82" fmla="*/ 128 w 243"/>
                <a:gd name="T83" fmla="*/ 23 h 252"/>
                <a:gd name="T84" fmla="*/ 115 w 243"/>
                <a:gd name="T85" fmla="*/ 6 h 252"/>
                <a:gd name="T86" fmla="*/ 97 w 243"/>
                <a:gd name="T87" fmla="*/ 2 h 252"/>
                <a:gd name="T88" fmla="*/ 96 w 243"/>
                <a:gd name="T89" fmla="*/ 2 h 252"/>
                <a:gd name="T90" fmla="*/ 85 w 243"/>
                <a:gd name="T91" fmla="*/ 10 h 252"/>
                <a:gd name="T92" fmla="*/ 84 w 243"/>
                <a:gd name="T93" fmla="*/ 13 h 252"/>
                <a:gd name="T94" fmla="*/ 85 w 243"/>
                <a:gd name="T95" fmla="*/ 36 h 252"/>
                <a:gd name="T96" fmla="*/ 84 w 243"/>
                <a:gd name="T97"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52">
                  <a:moveTo>
                    <a:pt x="84" y="61"/>
                  </a:moveTo>
                  <a:cubicBezTo>
                    <a:pt x="85" y="63"/>
                    <a:pt x="85" y="65"/>
                    <a:pt x="85" y="66"/>
                  </a:cubicBezTo>
                  <a:cubicBezTo>
                    <a:pt x="85" y="70"/>
                    <a:pt x="85" y="74"/>
                    <a:pt x="85" y="77"/>
                  </a:cubicBezTo>
                  <a:cubicBezTo>
                    <a:pt x="85" y="85"/>
                    <a:pt x="85" y="94"/>
                    <a:pt x="84" y="102"/>
                  </a:cubicBezTo>
                  <a:cubicBezTo>
                    <a:pt x="84" y="110"/>
                    <a:pt x="89" y="117"/>
                    <a:pt x="85" y="125"/>
                  </a:cubicBezTo>
                  <a:cubicBezTo>
                    <a:pt x="85" y="126"/>
                    <a:pt x="86" y="127"/>
                    <a:pt x="86" y="128"/>
                  </a:cubicBezTo>
                  <a:cubicBezTo>
                    <a:pt x="86" y="132"/>
                    <a:pt x="87" y="137"/>
                    <a:pt x="87" y="141"/>
                  </a:cubicBezTo>
                  <a:cubicBezTo>
                    <a:pt x="87" y="149"/>
                    <a:pt x="86" y="157"/>
                    <a:pt x="86" y="165"/>
                  </a:cubicBezTo>
                  <a:cubicBezTo>
                    <a:pt x="86" y="171"/>
                    <a:pt x="86" y="177"/>
                    <a:pt x="87" y="182"/>
                  </a:cubicBezTo>
                  <a:cubicBezTo>
                    <a:pt x="87" y="184"/>
                    <a:pt x="87" y="186"/>
                    <a:pt x="86" y="188"/>
                  </a:cubicBezTo>
                  <a:cubicBezTo>
                    <a:pt x="85" y="190"/>
                    <a:pt x="85" y="192"/>
                    <a:pt x="86" y="195"/>
                  </a:cubicBezTo>
                  <a:cubicBezTo>
                    <a:pt x="87" y="197"/>
                    <a:pt x="87" y="199"/>
                    <a:pt x="84" y="200"/>
                  </a:cubicBezTo>
                  <a:cubicBezTo>
                    <a:pt x="82" y="200"/>
                    <a:pt x="80" y="201"/>
                    <a:pt x="79" y="201"/>
                  </a:cubicBezTo>
                  <a:cubicBezTo>
                    <a:pt x="61" y="207"/>
                    <a:pt x="45" y="212"/>
                    <a:pt x="27" y="218"/>
                  </a:cubicBezTo>
                  <a:cubicBezTo>
                    <a:pt x="22" y="220"/>
                    <a:pt x="16" y="223"/>
                    <a:pt x="11" y="224"/>
                  </a:cubicBezTo>
                  <a:cubicBezTo>
                    <a:pt x="3" y="224"/>
                    <a:pt x="0" y="232"/>
                    <a:pt x="3" y="237"/>
                  </a:cubicBezTo>
                  <a:cubicBezTo>
                    <a:pt x="6" y="241"/>
                    <a:pt x="9" y="244"/>
                    <a:pt x="12" y="247"/>
                  </a:cubicBezTo>
                  <a:cubicBezTo>
                    <a:pt x="16" y="252"/>
                    <a:pt x="22" y="252"/>
                    <a:pt x="27" y="250"/>
                  </a:cubicBezTo>
                  <a:cubicBezTo>
                    <a:pt x="31" y="249"/>
                    <a:pt x="34" y="248"/>
                    <a:pt x="38" y="247"/>
                  </a:cubicBezTo>
                  <a:cubicBezTo>
                    <a:pt x="49" y="244"/>
                    <a:pt x="61" y="241"/>
                    <a:pt x="72" y="237"/>
                  </a:cubicBezTo>
                  <a:cubicBezTo>
                    <a:pt x="90" y="230"/>
                    <a:pt x="108" y="223"/>
                    <a:pt x="128" y="221"/>
                  </a:cubicBezTo>
                  <a:cubicBezTo>
                    <a:pt x="145" y="218"/>
                    <a:pt x="162" y="219"/>
                    <a:pt x="179" y="216"/>
                  </a:cubicBezTo>
                  <a:cubicBezTo>
                    <a:pt x="191" y="214"/>
                    <a:pt x="203" y="217"/>
                    <a:pt x="214" y="221"/>
                  </a:cubicBezTo>
                  <a:cubicBezTo>
                    <a:pt x="223" y="224"/>
                    <a:pt x="230" y="222"/>
                    <a:pt x="237" y="217"/>
                  </a:cubicBezTo>
                  <a:cubicBezTo>
                    <a:pt x="240" y="214"/>
                    <a:pt x="243" y="209"/>
                    <a:pt x="242" y="205"/>
                  </a:cubicBezTo>
                  <a:cubicBezTo>
                    <a:pt x="242" y="197"/>
                    <a:pt x="237" y="191"/>
                    <a:pt x="229" y="189"/>
                  </a:cubicBezTo>
                  <a:cubicBezTo>
                    <a:pt x="214" y="184"/>
                    <a:pt x="198" y="182"/>
                    <a:pt x="182" y="184"/>
                  </a:cubicBezTo>
                  <a:cubicBezTo>
                    <a:pt x="165" y="185"/>
                    <a:pt x="147" y="187"/>
                    <a:pt x="130" y="188"/>
                  </a:cubicBezTo>
                  <a:cubicBezTo>
                    <a:pt x="125" y="189"/>
                    <a:pt x="124" y="189"/>
                    <a:pt x="124" y="183"/>
                  </a:cubicBezTo>
                  <a:cubicBezTo>
                    <a:pt x="124" y="168"/>
                    <a:pt x="124" y="153"/>
                    <a:pt x="124" y="139"/>
                  </a:cubicBezTo>
                  <a:cubicBezTo>
                    <a:pt x="124" y="132"/>
                    <a:pt x="126" y="128"/>
                    <a:pt x="132" y="126"/>
                  </a:cubicBezTo>
                  <a:cubicBezTo>
                    <a:pt x="133" y="125"/>
                    <a:pt x="135" y="124"/>
                    <a:pt x="137" y="123"/>
                  </a:cubicBezTo>
                  <a:cubicBezTo>
                    <a:pt x="142" y="121"/>
                    <a:pt x="147" y="120"/>
                    <a:pt x="152" y="119"/>
                  </a:cubicBezTo>
                  <a:cubicBezTo>
                    <a:pt x="156" y="118"/>
                    <a:pt x="161" y="119"/>
                    <a:pt x="165" y="117"/>
                  </a:cubicBezTo>
                  <a:cubicBezTo>
                    <a:pt x="170" y="115"/>
                    <a:pt x="175" y="111"/>
                    <a:pt x="179" y="108"/>
                  </a:cubicBezTo>
                  <a:cubicBezTo>
                    <a:pt x="184" y="103"/>
                    <a:pt x="183" y="97"/>
                    <a:pt x="178" y="92"/>
                  </a:cubicBezTo>
                  <a:cubicBezTo>
                    <a:pt x="173" y="86"/>
                    <a:pt x="165" y="85"/>
                    <a:pt x="159" y="87"/>
                  </a:cubicBezTo>
                  <a:cubicBezTo>
                    <a:pt x="148" y="90"/>
                    <a:pt x="139" y="94"/>
                    <a:pt x="129" y="97"/>
                  </a:cubicBezTo>
                  <a:cubicBezTo>
                    <a:pt x="124" y="99"/>
                    <a:pt x="124" y="100"/>
                    <a:pt x="124" y="94"/>
                  </a:cubicBezTo>
                  <a:cubicBezTo>
                    <a:pt x="125" y="77"/>
                    <a:pt x="125" y="59"/>
                    <a:pt x="127" y="42"/>
                  </a:cubicBezTo>
                  <a:cubicBezTo>
                    <a:pt x="127" y="37"/>
                    <a:pt x="126" y="31"/>
                    <a:pt x="129" y="27"/>
                  </a:cubicBezTo>
                  <a:cubicBezTo>
                    <a:pt x="129" y="26"/>
                    <a:pt x="129" y="24"/>
                    <a:pt x="128" y="23"/>
                  </a:cubicBezTo>
                  <a:cubicBezTo>
                    <a:pt x="124" y="17"/>
                    <a:pt x="119" y="12"/>
                    <a:pt x="115" y="6"/>
                  </a:cubicBezTo>
                  <a:cubicBezTo>
                    <a:pt x="112" y="3"/>
                    <a:pt x="100" y="0"/>
                    <a:pt x="97" y="2"/>
                  </a:cubicBezTo>
                  <a:cubicBezTo>
                    <a:pt x="96" y="2"/>
                    <a:pt x="96" y="2"/>
                    <a:pt x="96" y="2"/>
                  </a:cubicBezTo>
                  <a:cubicBezTo>
                    <a:pt x="92" y="5"/>
                    <a:pt x="88" y="7"/>
                    <a:pt x="85" y="10"/>
                  </a:cubicBezTo>
                  <a:cubicBezTo>
                    <a:pt x="84" y="11"/>
                    <a:pt x="84" y="13"/>
                    <a:pt x="84" y="13"/>
                  </a:cubicBezTo>
                  <a:cubicBezTo>
                    <a:pt x="85" y="21"/>
                    <a:pt x="85" y="28"/>
                    <a:pt x="85" y="36"/>
                  </a:cubicBezTo>
                  <a:lnTo>
                    <a:pt x="8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165" name="组合 164"/>
            <p:cNvGrpSpPr/>
            <p:nvPr/>
          </p:nvGrpSpPr>
          <p:grpSpPr>
            <a:xfrm>
              <a:off x="2921957" y="5168150"/>
              <a:ext cx="542765" cy="642593"/>
              <a:chOff x="3102298" y="5183391"/>
              <a:chExt cx="501880" cy="594188"/>
            </a:xfrm>
            <a:grpFill/>
          </p:grpSpPr>
          <p:sp>
            <p:nvSpPr>
              <p:cNvPr id="208" name="Freeform 6"/>
              <p:cNvSpPr>
                <a:spLocks noEditPoints="1"/>
              </p:cNvSpPr>
              <p:nvPr/>
            </p:nvSpPr>
            <p:spPr bwMode="auto">
              <a:xfrm>
                <a:off x="3202811" y="5183391"/>
                <a:ext cx="401367" cy="594188"/>
              </a:xfrm>
              <a:custGeom>
                <a:avLst/>
                <a:gdLst>
                  <a:gd name="T0" fmla="*/ 100 w 247"/>
                  <a:gd name="T1" fmla="*/ 342 h 365"/>
                  <a:gd name="T2" fmla="*/ 105 w 247"/>
                  <a:gd name="T3" fmla="*/ 338 h 365"/>
                  <a:gd name="T4" fmla="*/ 100 w 247"/>
                  <a:gd name="T5" fmla="*/ 337 h 365"/>
                  <a:gd name="T6" fmla="*/ 52 w 247"/>
                  <a:gd name="T7" fmla="*/ 333 h 365"/>
                  <a:gd name="T8" fmla="*/ 34 w 247"/>
                  <a:gd name="T9" fmla="*/ 311 h 365"/>
                  <a:gd name="T10" fmla="*/ 35 w 247"/>
                  <a:gd name="T11" fmla="*/ 265 h 365"/>
                  <a:gd name="T12" fmla="*/ 30 w 247"/>
                  <a:gd name="T13" fmla="*/ 261 h 365"/>
                  <a:gd name="T14" fmla="*/ 10 w 247"/>
                  <a:gd name="T15" fmla="*/ 265 h 365"/>
                  <a:gd name="T16" fmla="*/ 8 w 247"/>
                  <a:gd name="T17" fmla="*/ 247 h 365"/>
                  <a:gd name="T18" fmla="*/ 43 w 247"/>
                  <a:gd name="T19" fmla="*/ 230 h 365"/>
                  <a:gd name="T20" fmla="*/ 78 w 247"/>
                  <a:gd name="T21" fmla="*/ 153 h 365"/>
                  <a:gd name="T22" fmla="*/ 96 w 247"/>
                  <a:gd name="T23" fmla="*/ 119 h 365"/>
                  <a:gd name="T24" fmla="*/ 68 w 247"/>
                  <a:gd name="T25" fmla="*/ 133 h 365"/>
                  <a:gd name="T26" fmla="*/ 49 w 247"/>
                  <a:gd name="T27" fmla="*/ 132 h 365"/>
                  <a:gd name="T28" fmla="*/ 52 w 247"/>
                  <a:gd name="T29" fmla="*/ 64 h 365"/>
                  <a:gd name="T30" fmla="*/ 82 w 247"/>
                  <a:gd name="T31" fmla="*/ 12 h 365"/>
                  <a:gd name="T32" fmla="*/ 115 w 247"/>
                  <a:gd name="T33" fmla="*/ 19 h 365"/>
                  <a:gd name="T34" fmla="*/ 95 w 247"/>
                  <a:gd name="T35" fmla="*/ 66 h 365"/>
                  <a:gd name="T36" fmla="*/ 81 w 247"/>
                  <a:gd name="T37" fmla="*/ 91 h 365"/>
                  <a:gd name="T38" fmla="*/ 127 w 247"/>
                  <a:gd name="T39" fmla="*/ 67 h 365"/>
                  <a:gd name="T40" fmla="*/ 157 w 247"/>
                  <a:gd name="T41" fmla="*/ 54 h 365"/>
                  <a:gd name="T42" fmla="*/ 171 w 247"/>
                  <a:gd name="T43" fmla="*/ 77 h 365"/>
                  <a:gd name="T44" fmla="*/ 133 w 247"/>
                  <a:gd name="T45" fmla="*/ 132 h 365"/>
                  <a:gd name="T46" fmla="*/ 131 w 247"/>
                  <a:gd name="T47" fmla="*/ 137 h 365"/>
                  <a:gd name="T48" fmla="*/ 172 w 247"/>
                  <a:gd name="T49" fmla="*/ 144 h 365"/>
                  <a:gd name="T50" fmla="*/ 177 w 247"/>
                  <a:gd name="T51" fmla="*/ 172 h 365"/>
                  <a:gd name="T52" fmla="*/ 179 w 247"/>
                  <a:gd name="T53" fmla="*/ 201 h 365"/>
                  <a:gd name="T54" fmla="*/ 214 w 247"/>
                  <a:gd name="T55" fmla="*/ 199 h 365"/>
                  <a:gd name="T56" fmla="*/ 235 w 247"/>
                  <a:gd name="T57" fmla="*/ 205 h 365"/>
                  <a:gd name="T58" fmla="*/ 242 w 247"/>
                  <a:gd name="T59" fmla="*/ 223 h 365"/>
                  <a:gd name="T60" fmla="*/ 211 w 247"/>
                  <a:gd name="T61" fmla="*/ 224 h 365"/>
                  <a:gd name="T62" fmla="*/ 166 w 247"/>
                  <a:gd name="T63" fmla="*/ 232 h 365"/>
                  <a:gd name="T64" fmla="*/ 150 w 247"/>
                  <a:gd name="T65" fmla="*/ 296 h 365"/>
                  <a:gd name="T66" fmla="*/ 167 w 247"/>
                  <a:gd name="T67" fmla="*/ 304 h 365"/>
                  <a:gd name="T68" fmla="*/ 151 w 247"/>
                  <a:gd name="T69" fmla="*/ 326 h 365"/>
                  <a:gd name="T70" fmla="*/ 116 w 247"/>
                  <a:gd name="T71" fmla="*/ 362 h 365"/>
                  <a:gd name="T72" fmla="*/ 96 w 247"/>
                  <a:gd name="T73" fmla="*/ 349 h 365"/>
                  <a:gd name="T74" fmla="*/ 92 w 247"/>
                  <a:gd name="T75" fmla="*/ 338 h 365"/>
                  <a:gd name="T76" fmla="*/ 104 w 247"/>
                  <a:gd name="T77" fmla="*/ 284 h 365"/>
                  <a:gd name="T78" fmla="*/ 100 w 247"/>
                  <a:gd name="T79" fmla="*/ 272 h 365"/>
                  <a:gd name="T80" fmla="*/ 93 w 247"/>
                  <a:gd name="T81" fmla="*/ 238 h 365"/>
                  <a:gd name="T82" fmla="*/ 72 w 247"/>
                  <a:gd name="T83" fmla="*/ 250 h 365"/>
                  <a:gd name="T84" fmla="*/ 65 w 247"/>
                  <a:gd name="T85" fmla="*/ 305 h 365"/>
                  <a:gd name="T86" fmla="*/ 114 w 247"/>
                  <a:gd name="T87" fmla="*/ 309 h 365"/>
                  <a:gd name="T88" fmla="*/ 133 w 247"/>
                  <a:gd name="T89" fmla="*/ 302 h 365"/>
                  <a:gd name="T90" fmla="*/ 152 w 247"/>
                  <a:gd name="T91" fmla="*/ 232 h 365"/>
                  <a:gd name="T92" fmla="*/ 131 w 247"/>
                  <a:gd name="T93" fmla="*/ 231 h 365"/>
                  <a:gd name="T94" fmla="*/ 107 w 247"/>
                  <a:gd name="T95" fmla="*/ 241 h 365"/>
                  <a:gd name="T96" fmla="*/ 122 w 247"/>
                  <a:gd name="T97" fmla="*/ 274 h 365"/>
                  <a:gd name="T98" fmla="*/ 105 w 247"/>
                  <a:gd name="T99" fmla="*/ 287 h 365"/>
                  <a:gd name="T100" fmla="*/ 112 w 247"/>
                  <a:gd name="T101" fmla="*/ 162 h 365"/>
                  <a:gd name="T102" fmla="*/ 104 w 247"/>
                  <a:gd name="T103" fmla="*/ 183 h 365"/>
                  <a:gd name="T104" fmla="*/ 129 w 247"/>
                  <a:gd name="T105" fmla="*/ 206 h 365"/>
                  <a:gd name="T106" fmla="*/ 153 w 247"/>
                  <a:gd name="T107" fmla="*/ 206 h 365"/>
                  <a:gd name="T108" fmla="*/ 160 w 247"/>
                  <a:gd name="T109" fmla="*/ 184 h 365"/>
                  <a:gd name="T110" fmla="*/ 150 w 247"/>
                  <a:gd name="T111" fmla="*/ 156 h 365"/>
                  <a:gd name="T112" fmla="*/ 125 w 247"/>
                  <a:gd name="T113" fmla="*/ 166 h 365"/>
                  <a:gd name="T114" fmla="*/ 114 w 247"/>
                  <a:gd name="T115" fmla="*/ 163 h 365"/>
                  <a:gd name="T116" fmla="*/ 83 w 247"/>
                  <a:gd name="T117" fmla="*/ 221 h 365"/>
                  <a:gd name="T118" fmla="*/ 105 w 247"/>
                  <a:gd name="T119" fmla="*/ 208 h 365"/>
                  <a:gd name="T120" fmla="*/ 94 w 247"/>
                  <a:gd name="T121" fmla="*/ 197 h 365"/>
                  <a:gd name="T122" fmla="*/ 83 w 247"/>
                  <a:gd name="T123" fmla="*/ 2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 h="365">
                    <a:moveTo>
                      <a:pt x="92" y="338"/>
                    </a:moveTo>
                    <a:cubicBezTo>
                      <a:pt x="95" y="339"/>
                      <a:pt x="97" y="341"/>
                      <a:pt x="100" y="342"/>
                    </a:cubicBezTo>
                    <a:cubicBezTo>
                      <a:pt x="101" y="342"/>
                      <a:pt x="103" y="342"/>
                      <a:pt x="104" y="342"/>
                    </a:cubicBezTo>
                    <a:cubicBezTo>
                      <a:pt x="105" y="341"/>
                      <a:pt x="105" y="339"/>
                      <a:pt x="105" y="338"/>
                    </a:cubicBezTo>
                    <a:cubicBezTo>
                      <a:pt x="105" y="338"/>
                      <a:pt x="103" y="338"/>
                      <a:pt x="101" y="337"/>
                    </a:cubicBezTo>
                    <a:cubicBezTo>
                      <a:pt x="101" y="337"/>
                      <a:pt x="100" y="338"/>
                      <a:pt x="100" y="337"/>
                    </a:cubicBezTo>
                    <a:cubicBezTo>
                      <a:pt x="91" y="335"/>
                      <a:pt x="83" y="336"/>
                      <a:pt x="74" y="338"/>
                    </a:cubicBezTo>
                    <a:cubicBezTo>
                      <a:pt x="66" y="340"/>
                      <a:pt x="59" y="336"/>
                      <a:pt x="52" y="333"/>
                    </a:cubicBezTo>
                    <a:cubicBezTo>
                      <a:pt x="51" y="332"/>
                      <a:pt x="51" y="332"/>
                      <a:pt x="50" y="331"/>
                    </a:cubicBezTo>
                    <a:cubicBezTo>
                      <a:pt x="39" y="329"/>
                      <a:pt x="36" y="320"/>
                      <a:pt x="34" y="311"/>
                    </a:cubicBezTo>
                    <a:cubicBezTo>
                      <a:pt x="31" y="298"/>
                      <a:pt x="32" y="286"/>
                      <a:pt x="34" y="273"/>
                    </a:cubicBezTo>
                    <a:cubicBezTo>
                      <a:pt x="34" y="270"/>
                      <a:pt x="35" y="267"/>
                      <a:pt x="35" y="265"/>
                    </a:cubicBezTo>
                    <a:cubicBezTo>
                      <a:pt x="35" y="263"/>
                      <a:pt x="34" y="262"/>
                      <a:pt x="34" y="260"/>
                    </a:cubicBezTo>
                    <a:cubicBezTo>
                      <a:pt x="33" y="261"/>
                      <a:pt x="31" y="261"/>
                      <a:pt x="30" y="261"/>
                    </a:cubicBezTo>
                    <a:cubicBezTo>
                      <a:pt x="27" y="262"/>
                      <a:pt x="24" y="264"/>
                      <a:pt x="21" y="265"/>
                    </a:cubicBezTo>
                    <a:cubicBezTo>
                      <a:pt x="17" y="265"/>
                      <a:pt x="14" y="266"/>
                      <a:pt x="10" y="265"/>
                    </a:cubicBezTo>
                    <a:cubicBezTo>
                      <a:pt x="3" y="264"/>
                      <a:pt x="0" y="255"/>
                      <a:pt x="3" y="249"/>
                    </a:cubicBezTo>
                    <a:cubicBezTo>
                      <a:pt x="4" y="248"/>
                      <a:pt x="6" y="247"/>
                      <a:pt x="8" y="247"/>
                    </a:cubicBezTo>
                    <a:cubicBezTo>
                      <a:pt x="20" y="245"/>
                      <a:pt x="30" y="239"/>
                      <a:pt x="40" y="234"/>
                    </a:cubicBezTo>
                    <a:cubicBezTo>
                      <a:pt x="42" y="233"/>
                      <a:pt x="43" y="231"/>
                      <a:pt x="43" y="230"/>
                    </a:cubicBezTo>
                    <a:cubicBezTo>
                      <a:pt x="47" y="221"/>
                      <a:pt x="49" y="212"/>
                      <a:pt x="53" y="204"/>
                    </a:cubicBezTo>
                    <a:cubicBezTo>
                      <a:pt x="61" y="187"/>
                      <a:pt x="69" y="170"/>
                      <a:pt x="78" y="153"/>
                    </a:cubicBezTo>
                    <a:cubicBezTo>
                      <a:pt x="83" y="144"/>
                      <a:pt x="88" y="135"/>
                      <a:pt x="94" y="126"/>
                    </a:cubicBezTo>
                    <a:cubicBezTo>
                      <a:pt x="95" y="124"/>
                      <a:pt x="96" y="122"/>
                      <a:pt x="96" y="119"/>
                    </a:cubicBezTo>
                    <a:cubicBezTo>
                      <a:pt x="93" y="121"/>
                      <a:pt x="90" y="122"/>
                      <a:pt x="87" y="123"/>
                    </a:cubicBezTo>
                    <a:cubicBezTo>
                      <a:pt x="80" y="125"/>
                      <a:pt x="74" y="129"/>
                      <a:pt x="68" y="133"/>
                    </a:cubicBezTo>
                    <a:cubicBezTo>
                      <a:pt x="64" y="136"/>
                      <a:pt x="59" y="136"/>
                      <a:pt x="56" y="138"/>
                    </a:cubicBezTo>
                    <a:cubicBezTo>
                      <a:pt x="53" y="135"/>
                      <a:pt x="51" y="133"/>
                      <a:pt x="49" y="132"/>
                    </a:cubicBezTo>
                    <a:cubicBezTo>
                      <a:pt x="40" y="128"/>
                      <a:pt x="37" y="119"/>
                      <a:pt x="38" y="110"/>
                    </a:cubicBezTo>
                    <a:cubicBezTo>
                      <a:pt x="40" y="94"/>
                      <a:pt x="46" y="79"/>
                      <a:pt x="52" y="64"/>
                    </a:cubicBezTo>
                    <a:cubicBezTo>
                      <a:pt x="59" y="47"/>
                      <a:pt x="69" y="32"/>
                      <a:pt x="79" y="16"/>
                    </a:cubicBezTo>
                    <a:cubicBezTo>
                      <a:pt x="80" y="15"/>
                      <a:pt x="81" y="13"/>
                      <a:pt x="82" y="12"/>
                    </a:cubicBezTo>
                    <a:cubicBezTo>
                      <a:pt x="87" y="5"/>
                      <a:pt x="92" y="0"/>
                      <a:pt x="102" y="3"/>
                    </a:cubicBezTo>
                    <a:cubicBezTo>
                      <a:pt x="110" y="5"/>
                      <a:pt x="115" y="11"/>
                      <a:pt x="115" y="19"/>
                    </a:cubicBezTo>
                    <a:cubicBezTo>
                      <a:pt x="114" y="22"/>
                      <a:pt x="113" y="25"/>
                      <a:pt x="113" y="29"/>
                    </a:cubicBezTo>
                    <a:cubicBezTo>
                      <a:pt x="109" y="42"/>
                      <a:pt x="102" y="54"/>
                      <a:pt x="95" y="66"/>
                    </a:cubicBezTo>
                    <a:cubicBezTo>
                      <a:pt x="91" y="72"/>
                      <a:pt x="87" y="78"/>
                      <a:pt x="84" y="84"/>
                    </a:cubicBezTo>
                    <a:cubicBezTo>
                      <a:pt x="83" y="86"/>
                      <a:pt x="82" y="88"/>
                      <a:pt x="81" y="91"/>
                    </a:cubicBezTo>
                    <a:cubicBezTo>
                      <a:pt x="84" y="90"/>
                      <a:pt x="86" y="90"/>
                      <a:pt x="87" y="90"/>
                    </a:cubicBezTo>
                    <a:cubicBezTo>
                      <a:pt x="100" y="82"/>
                      <a:pt x="113" y="74"/>
                      <a:pt x="127" y="67"/>
                    </a:cubicBezTo>
                    <a:cubicBezTo>
                      <a:pt x="134" y="63"/>
                      <a:pt x="142" y="59"/>
                      <a:pt x="149" y="56"/>
                    </a:cubicBezTo>
                    <a:cubicBezTo>
                      <a:pt x="151" y="55"/>
                      <a:pt x="155" y="53"/>
                      <a:pt x="157" y="54"/>
                    </a:cubicBezTo>
                    <a:cubicBezTo>
                      <a:pt x="162" y="57"/>
                      <a:pt x="169" y="60"/>
                      <a:pt x="171" y="67"/>
                    </a:cubicBezTo>
                    <a:cubicBezTo>
                      <a:pt x="172" y="69"/>
                      <a:pt x="172" y="74"/>
                      <a:pt x="171" y="77"/>
                    </a:cubicBezTo>
                    <a:cubicBezTo>
                      <a:pt x="168" y="86"/>
                      <a:pt x="161" y="93"/>
                      <a:pt x="156" y="100"/>
                    </a:cubicBezTo>
                    <a:cubicBezTo>
                      <a:pt x="148" y="111"/>
                      <a:pt x="140" y="121"/>
                      <a:pt x="133" y="132"/>
                    </a:cubicBezTo>
                    <a:cubicBezTo>
                      <a:pt x="132" y="133"/>
                      <a:pt x="131" y="134"/>
                      <a:pt x="131" y="136"/>
                    </a:cubicBezTo>
                    <a:cubicBezTo>
                      <a:pt x="131" y="136"/>
                      <a:pt x="131" y="136"/>
                      <a:pt x="131" y="137"/>
                    </a:cubicBezTo>
                    <a:cubicBezTo>
                      <a:pt x="134" y="136"/>
                      <a:pt x="136" y="135"/>
                      <a:pt x="139" y="133"/>
                    </a:cubicBezTo>
                    <a:cubicBezTo>
                      <a:pt x="152" y="124"/>
                      <a:pt x="167" y="130"/>
                      <a:pt x="172" y="144"/>
                    </a:cubicBezTo>
                    <a:cubicBezTo>
                      <a:pt x="172" y="146"/>
                      <a:pt x="174" y="148"/>
                      <a:pt x="175" y="150"/>
                    </a:cubicBezTo>
                    <a:cubicBezTo>
                      <a:pt x="178" y="157"/>
                      <a:pt x="179" y="164"/>
                      <a:pt x="177" y="172"/>
                    </a:cubicBezTo>
                    <a:cubicBezTo>
                      <a:pt x="176" y="180"/>
                      <a:pt x="176" y="188"/>
                      <a:pt x="175" y="197"/>
                    </a:cubicBezTo>
                    <a:cubicBezTo>
                      <a:pt x="175" y="200"/>
                      <a:pt x="177" y="201"/>
                      <a:pt x="179" y="201"/>
                    </a:cubicBezTo>
                    <a:cubicBezTo>
                      <a:pt x="188" y="200"/>
                      <a:pt x="196" y="200"/>
                      <a:pt x="205" y="199"/>
                    </a:cubicBezTo>
                    <a:cubicBezTo>
                      <a:pt x="208" y="198"/>
                      <a:pt x="211" y="197"/>
                      <a:pt x="214" y="199"/>
                    </a:cubicBezTo>
                    <a:cubicBezTo>
                      <a:pt x="216" y="200"/>
                      <a:pt x="218" y="200"/>
                      <a:pt x="219" y="201"/>
                    </a:cubicBezTo>
                    <a:cubicBezTo>
                      <a:pt x="225" y="202"/>
                      <a:pt x="230" y="203"/>
                      <a:pt x="235" y="205"/>
                    </a:cubicBezTo>
                    <a:cubicBezTo>
                      <a:pt x="243" y="207"/>
                      <a:pt x="247" y="214"/>
                      <a:pt x="244" y="220"/>
                    </a:cubicBezTo>
                    <a:cubicBezTo>
                      <a:pt x="244" y="221"/>
                      <a:pt x="243" y="222"/>
                      <a:pt x="242" y="223"/>
                    </a:cubicBezTo>
                    <a:cubicBezTo>
                      <a:pt x="235" y="225"/>
                      <a:pt x="228" y="229"/>
                      <a:pt x="221" y="226"/>
                    </a:cubicBezTo>
                    <a:cubicBezTo>
                      <a:pt x="218" y="224"/>
                      <a:pt x="215" y="224"/>
                      <a:pt x="211" y="224"/>
                    </a:cubicBezTo>
                    <a:cubicBezTo>
                      <a:pt x="199" y="223"/>
                      <a:pt x="186" y="223"/>
                      <a:pt x="174" y="225"/>
                    </a:cubicBezTo>
                    <a:cubicBezTo>
                      <a:pt x="170" y="225"/>
                      <a:pt x="167" y="228"/>
                      <a:pt x="166" y="232"/>
                    </a:cubicBezTo>
                    <a:cubicBezTo>
                      <a:pt x="162" y="250"/>
                      <a:pt x="157" y="269"/>
                      <a:pt x="152" y="287"/>
                    </a:cubicBezTo>
                    <a:cubicBezTo>
                      <a:pt x="151" y="289"/>
                      <a:pt x="151" y="292"/>
                      <a:pt x="150" y="296"/>
                    </a:cubicBezTo>
                    <a:cubicBezTo>
                      <a:pt x="157" y="291"/>
                      <a:pt x="161" y="294"/>
                      <a:pt x="165" y="298"/>
                    </a:cubicBezTo>
                    <a:cubicBezTo>
                      <a:pt x="168" y="299"/>
                      <a:pt x="168" y="301"/>
                      <a:pt x="167" y="304"/>
                    </a:cubicBezTo>
                    <a:cubicBezTo>
                      <a:pt x="164" y="309"/>
                      <a:pt x="161" y="315"/>
                      <a:pt x="158" y="320"/>
                    </a:cubicBezTo>
                    <a:cubicBezTo>
                      <a:pt x="156" y="322"/>
                      <a:pt x="154" y="325"/>
                      <a:pt x="151" y="326"/>
                    </a:cubicBezTo>
                    <a:cubicBezTo>
                      <a:pt x="141" y="330"/>
                      <a:pt x="135" y="336"/>
                      <a:pt x="131" y="345"/>
                    </a:cubicBezTo>
                    <a:cubicBezTo>
                      <a:pt x="128" y="352"/>
                      <a:pt x="121" y="357"/>
                      <a:pt x="116" y="362"/>
                    </a:cubicBezTo>
                    <a:cubicBezTo>
                      <a:pt x="114" y="364"/>
                      <a:pt x="111" y="365"/>
                      <a:pt x="108" y="362"/>
                    </a:cubicBezTo>
                    <a:cubicBezTo>
                      <a:pt x="104" y="358"/>
                      <a:pt x="100" y="354"/>
                      <a:pt x="96" y="349"/>
                    </a:cubicBezTo>
                    <a:cubicBezTo>
                      <a:pt x="95" y="348"/>
                      <a:pt x="94" y="347"/>
                      <a:pt x="93" y="346"/>
                    </a:cubicBezTo>
                    <a:cubicBezTo>
                      <a:pt x="90" y="344"/>
                      <a:pt x="90" y="342"/>
                      <a:pt x="92" y="338"/>
                    </a:cubicBezTo>
                    <a:close/>
                    <a:moveTo>
                      <a:pt x="95" y="294"/>
                    </a:moveTo>
                    <a:cubicBezTo>
                      <a:pt x="95" y="294"/>
                      <a:pt x="104" y="284"/>
                      <a:pt x="104" y="284"/>
                    </a:cubicBezTo>
                    <a:cubicBezTo>
                      <a:pt x="106" y="279"/>
                      <a:pt x="104" y="277"/>
                      <a:pt x="101" y="274"/>
                    </a:cubicBezTo>
                    <a:cubicBezTo>
                      <a:pt x="101" y="273"/>
                      <a:pt x="101" y="273"/>
                      <a:pt x="100" y="272"/>
                    </a:cubicBezTo>
                    <a:cubicBezTo>
                      <a:pt x="95" y="263"/>
                      <a:pt x="95" y="253"/>
                      <a:pt x="98" y="243"/>
                    </a:cubicBezTo>
                    <a:cubicBezTo>
                      <a:pt x="99" y="239"/>
                      <a:pt x="98" y="237"/>
                      <a:pt x="93" y="238"/>
                    </a:cubicBezTo>
                    <a:cubicBezTo>
                      <a:pt x="87" y="241"/>
                      <a:pt x="81" y="243"/>
                      <a:pt x="75" y="246"/>
                    </a:cubicBezTo>
                    <a:cubicBezTo>
                      <a:pt x="74" y="247"/>
                      <a:pt x="73" y="249"/>
                      <a:pt x="72" y="250"/>
                    </a:cubicBezTo>
                    <a:cubicBezTo>
                      <a:pt x="71" y="259"/>
                      <a:pt x="70" y="268"/>
                      <a:pt x="67" y="277"/>
                    </a:cubicBezTo>
                    <a:cubicBezTo>
                      <a:pt x="64" y="286"/>
                      <a:pt x="66" y="295"/>
                      <a:pt x="65" y="305"/>
                    </a:cubicBezTo>
                    <a:cubicBezTo>
                      <a:pt x="65" y="307"/>
                      <a:pt x="66" y="309"/>
                      <a:pt x="69" y="309"/>
                    </a:cubicBezTo>
                    <a:cubicBezTo>
                      <a:pt x="84" y="309"/>
                      <a:pt x="99" y="309"/>
                      <a:pt x="114" y="309"/>
                    </a:cubicBezTo>
                    <a:cubicBezTo>
                      <a:pt x="118" y="309"/>
                      <a:pt x="123" y="308"/>
                      <a:pt x="127" y="306"/>
                    </a:cubicBezTo>
                    <a:cubicBezTo>
                      <a:pt x="129" y="306"/>
                      <a:pt x="132" y="304"/>
                      <a:pt x="133" y="302"/>
                    </a:cubicBezTo>
                    <a:cubicBezTo>
                      <a:pt x="135" y="298"/>
                      <a:pt x="136" y="294"/>
                      <a:pt x="137" y="290"/>
                    </a:cubicBezTo>
                    <a:cubicBezTo>
                      <a:pt x="142" y="271"/>
                      <a:pt x="147" y="252"/>
                      <a:pt x="152" y="232"/>
                    </a:cubicBezTo>
                    <a:cubicBezTo>
                      <a:pt x="153" y="229"/>
                      <a:pt x="152" y="228"/>
                      <a:pt x="148" y="228"/>
                    </a:cubicBezTo>
                    <a:cubicBezTo>
                      <a:pt x="142" y="229"/>
                      <a:pt x="137" y="230"/>
                      <a:pt x="131" y="231"/>
                    </a:cubicBezTo>
                    <a:cubicBezTo>
                      <a:pt x="125" y="232"/>
                      <a:pt x="119" y="233"/>
                      <a:pt x="113" y="234"/>
                    </a:cubicBezTo>
                    <a:cubicBezTo>
                      <a:pt x="109" y="235"/>
                      <a:pt x="107" y="237"/>
                      <a:pt x="107" y="241"/>
                    </a:cubicBezTo>
                    <a:cubicBezTo>
                      <a:pt x="106" y="248"/>
                      <a:pt x="108" y="255"/>
                      <a:pt x="112" y="261"/>
                    </a:cubicBezTo>
                    <a:cubicBezTo>
                      <a:pt x="115" y="265"/>
                      <a:pt x="119" y="269"/>
                      <a:pt x="122" y="274"/>
                    </a:cubicBezTo>
                    <a:cubicBezTo>
                      <a:pt x="124" y="277"/>
                      <a:pt x="124" y="281"/>
                      <a:pt x="120" y="283"/>
                    </a:cubicBezTo>
                    <a:cubicBezTo>
                      <a:pt x="116" y="287"/>
                      <a:pt x="111" y="288"/>
                      <a:pt x="105" y="287"/>
                    </a:cubicBezTo>
                    <a:cubicBezTo>
                      <a:pt x="100" y="288"/>
                      <a:pt x="95" y="294"/>
                      <a:pt x="95" y="294"/>
                    </a:cubicBezTo>
                    <a:close/>
                    <a:moveTo>
                      <a:pt x="112" y="162"/>
                    </a:moveTo>
                    <a:cubicBezTo>
                      <a:pt x="109" y="168"/>
                      <a:pt x="105" y="173"/>
                      <a:pt x="102" y="179"/>
                    </a:cubicBezTo>
                    <a:cubicBezTo>
                      <a:pt x="102" y="180"/>
                      <a:pt x="103" y="182"/>
                      <a:pt x="104" y="183"/>
                    </a:cubicBezTo>
                    <a:cubicBezTo>
                      <a:pt x="108" y="186"/>
                      <a:pt x="112" y="188"/>
                      <a:pt x="117" y="191"/>
                    </a:cubicBezTo>
                    <a:cubicBezTo>
                      <a:pt x="122" y="195"/>
                      <a:pt x="127" y="199"/>
                      <a:pt x="129" y="206"/>
                    </a:cubicBezTo>
                    <a:cubicBezTo>
                      <a:pt x="129" y="207"/>
                      <a:pt x="131" y="209"/>
                      <a:pt x="132" y="209"/>
                    </a:cubicBezTo>
                    <a:cubicBezTo>
                      <a:pt x="139" y="208"/>
                      <a:pt x="146" y="207"/>
                      <a:pt x="153" y="206"/>
                    </a:cubicBezTo>
                    <a:cubicBezTo>
                      <a:pt x="156" y="206"/>
                      <a:pt x="157" y="204"/>
                      <a:pt x="158" y="202"/>
                    </a:cubicBezTo>
                    <a:cubicBezTo>
                      <a:pt x="159" y="196"/>
                      <a:pt x="160" y="190"/>
                      <a:pt x="160" y="184"/>
                    </a:cubicBezTo>
                    <a:cubicBezTo>
                      <a:pt x="161" y="178"/>
                      <a:pt x="162" y="172"/>
                      <a:pt x="162" y="166"/>
                    </a:cubicBezTo>
                    <a:cubicBezTo>
                      <a:pt x="162" y="160"/>
                      <a:pt x="154" y="154"/>
                      <a:pt x="150" y="156"/>
                    </a:cubicBezTo>
                    <a:cubicBezTo>
                      <a:pt x="144" y="159"/>
                      <a:pt x="139" y="162"/>
                      <a:pt x="134" y="165"/>
                    </a:cubicBezTo>
                    <a:cubicBezTo>
                      <a:pt x="131" y="167"/>
                      <a:pt x="129" y="168"/>
                      <a:pt x="125" y="166"/>
                    </a:cubicBezTo>
                    <a:cubicBezTo>
                      <a:pt x="124" y="166"/>
                      <a:pt x="123" y="165"/>
                      <a:pt x="122" y="166"/>
                    </a:cubicBezTo>
                    <a:cubicBezTo>
                      <a:pt x="118" y="169"/>
                      <a:pt x="116" y="167"/>
                      <a:pt x="114" y="163"/>
                    </a:cubicBezTo>
                    <a:cubicBezTo>
                      <a:pt x="114" y="163"/>
                      <a:pt x="113" y="162"/>
                      <a:pt x="112" y="162"/>
                    </a:cubicBezTo>
                    <a:close/>
                    <a:moveTo>
                      <a:pt x="83" y="221"/>
                    </a:moveTo>
                    <a:cubicBezTo>
                      <a:pt x="90" y="219"/>
                      <a:pt x="96" y="217"/>
                      <a:pt x="102" y="215"/>
                    </a:cubicBezTo>
                    <a:cubicBezTo>
                      <a:pt x="106" y="213"/>
                      <a:pt x="106" y="211"/>
                      <a:pt x="105" y="208"/>
                    </a:cubicBezTo>
                    <a:cubicBezTo>
                      <a:pt x="103" y="204"/>
                      <a:pt x="100" y="201"/>
                      <a:pt x="98" y="197"/>
                    </a:cubicBezTo>
                    <a:cubicBezTo>
                      <a:pt x="97" y="196"/>
                      <a:pt x="95" y="195"/>
                      <a:pt x="94" y="197"/>
                    </a:cubicBezTo>
                    <a:cubicBezTo>
                      <a:pt x="91" y="204"/>
                      <a:pt x="87" y="210"/>
                      <a:pt x="84" y="217"/>
                    </a:cubicBezTo>
                    <a:cubicBezTo>
                      <a:pt x="83" y="218"/>
                      <a:pt x="84" y="219"/>
                      <a:pt x="83" y="2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9" name="Freeform 10"/>
              <p:cNvSpPr/>
              <p:nvPr/>
            </p:nvSpPr>
            <p:spPr bwMode="auto">
              <a:xfrm>
                <a:off x="3102298" y="5393305"/>
                <a:ext cx="126496" cy="341880"/>
              </a:xfrm>
              <a:custGeom>
                <a:avLst/>
                <a:gdLst>
                  <a:gd name="T0" fmla="*/ 38 w 78"/>
                  <a:gd name="T1" fmla="*/ 167 h 210"/>
                  <a:gd name="T2" fmla="*/ 42 w 78"/>
                  <a:gd name="T3" fmla="*/ 160 h 210"/>
                  <a:gd name="T4" fmla="*/ 51 w 78"/>
                  <a:gd name="T5" fmla="*/ 125 h 210"/>
                  <a:gd name="T6" fmla="*/ 78 w 78"/>
                  <a:gd name="T7" fmla="*/ 62 h 210"/>
                  <a:gd name="T8" fmla="*/ 56 w 78"/>
                  <a:gd name="T9" fmla="*/ 117 h 210"/>
                  <a:gd name="T10" fmla="*/ 55 w 78"/>
                  <a:gd name="T11" fmla="*/ 130 h 210"/>
                  <a:gd name="T12" fmla="*/ 52 w 78"/>
                  <a:gd name="T13" fmla="*/ 154 h 210"/>
                  <a:gd name="T14" fmla="*/ 47 w 78"/>
                  <a:gd name="T15" fmla="*/ 179 h 210"/>
                  <a:gd name="T16" fmla="*/ 47 w 78"/>
                  <a:gd name="T17" fmla="*/ 184 h 210"/>
                  <a:gd name="T18" fmla="*/ 41 w 78"/>
                  <a:gd name="T19" fmla="*/ 194 h 210"/>
                  <a:gd name="T20" fmla="*/ 36 w 78"/>
                  <a:gd name="T21" fmla="*/ 198 h 210"/>
                  <a:gd name="T22" fmla="*/ 33 w 78"/>
                  <a:gd name="T23" fmla="*/ 203 h 210"/>
                  <a:gd name="T24" fmla="*/ 14 w 78"/>
                  <a:gd name="T25" fmla="*/ 201 h 210"/>
                  <a:gd name="T26" fmla="*/ 3 w 78"/>
                  <a:gd name="T27" fmla="*/ 165 h 210"/>
                  <a:gd name="T28" fmla="*/ 5 w 78"/>
                  <a:gd name="T29" fmla="*/ 83 h 210"/>
                  <a:gd name="T30" fmla="*/ 26 w 78"/>
                  <a:gd name="T31" fmla="*/ 17 h 210"/>
                  <a:gd name="T32" fmla="*/ 37 w 78"/>
                  <a:gd name="T33" fmla="*/ 3 h 210"/>
                  <a:gd name="T34" fmla="*/ 55 w 78"/>
                  <a:gd name="T35" fmla="*/ 7 h 210"/>
                  <a:gd name="T36" fmla="*/ 56 w 78"/>
                  <a:gd name="T37" fmla="*/ 14 h 210"/>
                  <a:gd name="T38" fmla="*/ 45 w 78"/>
                  <a:gd name="T39" fmla="*/ 52 h 210"/>
                  <a:gd name="T40" fmla="*/ 35 w 78"/>
                  <a:gd name="T41" fmla="*/ 160 h 210"/>
                  <a:gd name="T42" fmla="*/ 36 w 78"/>
                  <a:gd name="T43" fmla="*/ 166 h 210"/>
                  <a:gd name="T44" fmla="*/ 38 w 78"/>
                  <a:gd name="T45"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210">
                    <a:moveTo>
                      <a:pt x="38" y="167"/>
                    </a:moveTo>
                    <a:cubicBezTo>
                      <a:pt x="39" y="165"/>
                      <a:pt x="41" y="163"/>
                      <a:pt x="42" y="160"/>
                    </a:cubicBezTo>
                    <a:cubicBezTo>
                      <a:pt x="45" y="149"/>
                      <a:pt x="47" y="136"/>
                      <a:pt x="51" y="125"/>
                    </a:cubicBezTo>
                    <a:cubicBezTo>
                      <a:pt x="53" y="119"/>
                      <a:pt x="63" y="81"/>
                      <a:pt x="78" y="62"/>
                    </a:cubicBezTo>
                    <a:cubicBezTo>
                      <a:pt x="61" y="97"/>
                      <a:pt x="57" y="114"/>
                      <a:pt x="56" y="117"/>
                    </a:cubicBezTo>
                    <a:cubicBezTo>
                      <a:pt x="56" y="122"/>
                      <a:pt x="56" y="126"/>
                      <a:pt x="55" y="130"/>
                    </a:cubicBezTo>
                    <a:cubicBezTo>
                      <a:pt x="54" y="138"/>
                      <a:pt x="54" y="146"/>
                      <a:pt x="52" y="154"/>
                    </a:cubicBezTo>
                    <a:cubicBezTo>
                      <a:pt x="51" y="163"/>
                      <a:pt x="49" y="171"/>
                      <a:pt x="47" y="179"/>
                    </a:cubicBezTo>
                    <a:cubicBezTo>
                      <a:pt x="47" y="180"/>
                      <a:pt x="47" y="182"/>
                      <a:pt x="47" y="184"/>
                    </a:cubicBezTo>
                    <a:cubicBezTo>
                      <a:pt x="47" y="189"/>
                      <a:pt x="45" y="191"/>
                      <a:pt x="41" y="194"/>
                    </a:cubicBezTo>
                    <a:cubicBezTo>
                      <a:pt x="39" y="195"/>
                      <a:pt x="37" y="196"/>
                      <a:pt x="36" y="198"/>
                    </a:cubicBezTo>
                    <a:cubicBezTo>
                      <a:pt x="35" y="200"/>
                      <a:pt x="34" y="201"/>
                      <a:pt x="33" y="203"/>
                    </a:cubicBezTo>
                    <a:cubicBezTo>
                      <a:pt x="26" y="210"/>
                      <a:pt x="19" y="209"/>
                      <a:pt x="14" y="201"/>
                    </a:cubicBezTo>
                    <a:cubicBezTo>
                      <a:pt x="8" y="189"/>
                      <a:pt x="5" y="177"/>
                      <a:pt x="3" y="165"/>
                    </a:cubicBezTo>
                    <a:cubicBezTo>
                      <a:pt x="0" y="137"/>
                      <a:pt x="0" y="110"/>
                      <a:pt x="5" y="83"/>
                    </a:cubicBezTo>
                    <a:cubicBezTo>
                      <a:pt x="9" y="60"/>
                      <a:pt x="16" y="38"/>
                      <a:pt x="26" y="17"/>
                    </a:cubicBezTo>
                    <a:cubicBezTo>
                      <a:pt x="29" y="12"/>
                      <a:pt x="32" y="6"/>
                      <a:pt x="37" y="3"/>
                    </a:cubicBezTo>
                    <a:cubicBezTo>
                      <a:pt x="45" y="0"/>
                      <a:pt x="50" y="1"/>
                      <a:pt x="55" y="7"/>
                    </a:cubicBezTo>
                    <a:cubicBezTo>
                      <a:pt x="56" y="9"/>
                      <a:pt x="57" y="12"/>
                      <a:pt x="56" y="14"/>
                    </a:cubicBezTo>
                    <a:cubicBezTo>
                      <a:pt x="53" y="27"/>
                      <a:pt x="50" y="39"/>
                      <a:pt x="45" y="52"/>
                    </a:cubicBezTo>
                    <a:cubicBezTo>
                      <a:pt x="33" y="87"/>
                      <a:pt x="31" y="124"/>
                      <a:pt x="35" y="160"/>
                    </a:cubicBezTo>
                    <a:cubicBezTo>
                      <a:pt x="35" y="162"/>
                      <a:pt x="36" y="164"/>
                      <a:pt x="36" y="166"/>
                    </a:cubicBezTo>
                    <a:cubicBezTo>
                      <a:pt x="37" y="166"/>
                      <a:pt x="38" y="167"/>
                      <a:pt x="38"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0" name="Freeform 13"/>
              <p:cNvSpPr/>
              <p:nvPr/>
            </p:nvSpPr>
            <p:spPr bwMode="auto">
              <a:xfrm>
                <a:off x="3141273" y="5280485"/>
                <a:ext cx="77949" cy="76581"/>
              </a:xfrm>
              <a:custGeom>
                <a:avLst/>
                <a:gdLst>
                  <a:gd name="T0" fmla="*/ 31 w 48"/>
                  <a:gd name="T1" fmla="*/ 47 h 47"/>
                  <a:gd name="T2" fmla="*/ 20 w 48"/>
                  <a:gd name="T3" fmla="*/ 42 h 47"/>
                  <a:gd name="T4" fmla="*/ 8 w 48"/>
                  <a:gd name="T5" fmla="*/ 28 h 47"/>
                  <a:gd name="T6" fmla="*/ 1 w 48"/>
                  <a:gd name="T7" fmla="*/ 9 h 47"/>
                  <a:gd name="T8" fmla="*/ 3 w 48"/>
                  <a:gd name="T9" fmla="*/ 4 h 47"/>
                  <a:gd name="T10" fmla="*/ 19 w 48"/>
                  <a:gd name="T11" fmla="*/ 2 h 47"/>
                  <a:gd name="T12" fmla="*/ 45 w 48"/>
                  <a:gd name="T13" fmla="*/ 26 h 47"/>
                  <a:gd name="T14" fmla="*/ 31 w 48"/>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31" y="47"/>
                    </a:moveTo>
                    <a:cubicBezTo>
                      <a:pt x="27" y="45"/>
                      <a:pt x="23" y="43"/>
                      <a:pt x="20" y="42"/>
                    </a:cubicBezTo>
                    <a:cubicBezTo>
                      <a:pt x="13" y="40"/>
                      <a:pt x="11" y="33"/>
                      <a:pt x="8" y="28"/>
                    </a:cubicBezTo>
                    <a:cubicBezTo>
                      <a:pt x="3" y="23"/>
                      <a:pt x="4" y="15"/>
                      <a:pt x="1" y="9"/>
                    </a:cubicBezTo>
                    <a:cubicBezTo>
                      <a:pt x="0" y="8"/>
                      <a:pt x="1" y="5"/>
                      <a:pt x="3" y="4"/>
                    </a:cubicBezTo>
                    <a:cubicBezTo>
                      <a:pt x="7" y="1"/>
                      <a:pt x="13" y="0"/>
                      <a:pt x="19" y="2"/>
                    </a:cubicBezTo>
                    <a:cubicBezTo>
                      <a:pt x="31" y="6"/>
                      <a:pt x="41" y="13"/>
                      <a:pt x="45" y="26"/>
                    </a:cubicBezTo>
                    <a:cubicBezTo>
                      <a:pt x="48" y="37"/>
                      <a:pt x="42" y="45"/>
                      <a:pt x="3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66" name="组合 165"/>
            <p:cNvGrpSpPr/>
            <p:nvPr/>
          </p:nvGrpSpPr>
          <p:grpSpPr>
            <a:xfrm>
              <a:off x="4196892" y="5154476"/>
              <a:ext cx="444417" cy="649987"/>
              <a:chOff x="4257853" y="5169716"/>
              <a:chExt cx="410940" cy="601025"/>
            </a:xfrm>
            <a:grpFill/>
          </p:grpSpPr>
          <p:sp>
            <p:nvSpPr>
              <p:cNvPr id="203" name="Freeform 9"/>
              <p:cNvSpPr/>
              <p:nvPr/>
            </p:nvSpPr>
            <p:spPr bwMode="auto">
              <a:xfrm>
                <a:off x="4298195" y="5435698"/>
                <a:ext cx="363760" cy="335043"/>
              </a:xfrm>
              <a:custGeom>
                <a:avLst/>
                <a:gdLst>
                  <a:gd name="T0" fmla="*/ 67 w 224"/>
                  <a:gd name="T1" fmla="*/ 174 h 206"/>
                  <a:gd name="T2" fmla="*/ 74 w 224"/>
                  <a:gd name="T3" fmla="*/ 177 h 206"/>
                  <a:gd name="T4" fmla="*/ 84 w 224"/>
                  <a:gd name="T5" fmla="*/ 181 h 206"/>
                  <a:gd name="T6" fmla="*/ 96 w 224"/>
                  <a:gd name="T7" fmla="*/ 176 h 206"/>
                  <a:gd name="T8" fmla="*/ 107 w 224"/>
                  <a:gd name="T9" fmla="*/ 154 h 206"/>
                  <a:gd name="T10" fmla="*/ 115 w 224"/>
                  <a:gd name="T11" fmla="*/ 117 h 206"/>
                  <a:gd name="T12" fmla="*/ 110 w 224"/>
                  <a:gd name="T13" fmla="*/ 112 h 206"/>
                  <a:gd name="T14" fmla="*/ 79 w 224"/>
                  <a:gd name="T15" fmla="*/ 118 h 206"/>
                  <a:gd name="T16" fmla="*/ 63 w 224"/>
                  <a:gd name="T17" fmla="*/ 122 h 206"/>
                  <a:gd name="T18" fmla="*/ 23 w 224"/>
                  <a:gd name="T19" fmla="*/ 129 h 206"/>
                  <a:gd name="T20" fmla="*/ 10 w 224"/>
                  <a:gd name="T21" fmla="*/ 128 h 206"/>
                  <a:gd name="T22" fmla="*/ 2 w 224"/>
                  <a:gd name="T23" fmla="*/ 113 h 206"/>
                  <a:gd name="T24" fmla="*/ 11 w 224"/>
                  <a:gd name="T25" fmla="*/ 109 h 206"/>
                  <a:gd name="T26" fmla="*/ 35 w 224"/>
                  <a:gd name="T27" fmla="*/ 105 h 206"/>
                  <a:gd name="T28" fmla="*/ 106 w 224"/>
                  <a:gd name="T29" fmla="*/ 86 h 206"/>
                  <a:gd name="T30" fmla="*/ 109 w 224"/>
                  <a:gd name="T31" fmla="*/ 79 h 206"/>
                  <a:gd name="T32" fmla="*/ 103 w 224"/>
                  <a:gd name="T33" fmla="*/ 68 h 206"/>
                  <a:gd name="T34" fmla="*/ 109 w 224"/>
                  <a:gd name="T35" fmla="*/ 46 h 206"/>
                  <a:gd name="T36" fmla="*/ 124 w 224"/>
                  <a:gd name="T37" fmla="*/ 22 h 206"/>
                  <a:gd name="T38" fmla="*/ 120 w 224"/>
                  <a:gd name="T39" fmla="*/ 24 h 206"/>
                  <a:gd name="T40" fmla="*/ 114 w 224"/>
                  <a:gd name="T41" fmla="*/ 27 h 206"/>
                  <a:gd name="T42" fmla="*/ 87 w 224"/>
                  <a:gd name="T43" fmla="*/ 16 h 206"/>
                  <a:gd name="T44" fmla="*/ 89 w 224"/>
                  <a:gd name="T45" fmla="*/ 13 h 206"/>
                  <a:gd name="T46" fmla="*/ 132 w 224"/>
                  <a:gd name="T47" fmla="*/ 1 h 206"/>
                  <a:gd name="T48" fmla="*/ 151 w 224"/>
                  <a:gd name="T49" fmla="*/ 12 h 206"/>
                  <a:gd name="T50" fmla="*/ 149 w 224"/>
                  <a:gd name="T51" fmla="*/ 33 h 206"/>
                  <a:gd name="T52" fmla="*/ 136 w 224"/>
                  <a:gd name="T53" fmla="*/ 51 h 206"/>
                  <a:gd name="T54" fmla="*/ 128 w 224"/>
                  <a:gd name="T55" fmla="*/ 61 h 206"/>
                  <a:gd name="T56" fmla="*/ 127 w 224"/>
                  <a:gd name="T57" fmla="*/ 63 h 206"/>
                  <a:gd name="T58" fmla="*/ 132 w 224"/>
                  <a:gd name="T59" fmla="*/ 79 h 206"/>
                  <a:gd name="T60" fmla="*/ 138 w 224"/>
                  <a:gd name="T61" fmla="*/ 81 h 206"/>
                  <a:gd name="T62" fmla="*/ 184 w 224"/>
                  <a:gd name="T63" fmla="*/ 79 h 206"/>
                  <a:gd name="T64" fmla="*/ 209 w 224"/>
                  <a:gd name="T65" fmla="*/ 81 h 206"/>
                  <a:gd name="T66" fmla="*/ 223 w 224"/>
                  <a:gd name="T67" fmla="*/ 95 h 206"/>
                  <a:gd name="T68" fmla="*/ 217 w 224"/>
                  <a:gd name="T69" fmla="*/ 105 h 206"/>
                  <a:gd name="T70" fmla="*/ 209 w 224"/>
                  <a:gd name="T71" fmla="*/ 110 h 206"/>
                  <a:gd name="T72" fmla="*/ 188 w 224"/>
                  <a:gd name="T73" fmla="*/ 111 h 206"/>
                  <a:gd name="T74" fmla="*/ 141 w 224"/>
                  <a:gd name="T75" fmla="*/ 110 h 206"/>
                  <a:gd name="T76" fmla="*/ 136 w 224"/>
                  <a:gd name="T77" fmla="*/ 115 h 206"/>
                  <a:gd name="T78" fmla="*/ 133 w 224"/>
                  <a:gd name="T79" fmla="*/ 136 h 206"/>
                  <a:gd name="T80" fmla="*/ 125 w 224"/>
                  <a:gd name="T81" fmla="*/ 165 h 206"/>
                  <a:gd name="T82" fmla="*/ 98 w 224"/>
                  <a:gd name="T83" fmla="*/ 202 h 206"/>
                  <a:gd name="T84" fmla="*/ 84 w 224"/>
                  <a:gd name="T85" fmla="*/ 206 h 206"/>
                  <a:gd name="T86" fmla="*/ 72 w 224"/>
                  <a:gd name="T87" fmla="*/ 196 h 206"/>
                  <a:gd name="T88" fmla="*/ 73 w 224"/>
                  <a:gd name="T89" fmla="*/ 193 h 206"/>
                  <a:gd name="T90" fmla="*/ 73 w 224"/>
                  <a:gd name="T91" fmla="*/ 185 h 206"/>
                  <a:gd name="T92" fmla="*/ 66 w 224"/>
                  <a:gd name="T93" fmla="*/ 175 h 206"/>
                  <a:gd name="T94" fmla="*/ 67 w 224"/>
                  <a:gd name="T95" fmla="*/ 1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06">
                    <a:moveTo>
                      <a:pt x="67" y="174"/>
                    </a:moveTo>
                    <a:cubicBezTo>
                      <a:pt x="69" y="175"/>
                      <a:pt x="72" y="176"/>
                      <a:pt x="74" y="177"/>
                    </a:cubicBezTo>
                    <a:cubicBezTo>
                      <a:pt x="77" y="178"/>
                      <a:pt x="80" y="180"/>
                      <a:pt x="84" y="181"/>
                    </a:cubicBezTo>
                    <a:cubicBezTo>
                      <a:pt x="89" y="183"/>
                      <a:pt x="94" y="180"/>
                      <a:pt x="96" y="176"/>
                    </a:cubicBezTo>
                    <a:cubicBezTo>
                      <a:pt x="100" y="169"/>
                      <a:pt x="105" y="162"/>
                      <a:pt x="107" y="154"/>
                    </a:cubicBezTo>
                    <a:cubicBezTo>
                      <a:pt x="110" y="142"/>
                      <a:pt x="113" y="129"/>
                      <a:pt x="115" y="117"/>
                    </a:cubicBezTo>
                    <a:cubicBezTo>
                      <a:pt x="116" y="112"/>
                      <a:pt x="115" y="111"/>
                      <a:pt x="110" y="112"/>
                    </a:cubicBezTo>
                    <a:cubicBezTo>
                      <a:pt x="100" y="114"/>
                      <a:pt x="90" y="116"/>
                      <a:pt x="79" y="118"/>
                    </a:cubicBezTo>
                    <a:cubicBezTo>
                      <a:pt x="74" y="119"/>
                      <a:pt x="68" y="120"/>
                      <a:pt x="63" y="122"/>
                    </a:cubicBezTo>
                    <a:cubicBezTo>
                      <a:pt x="50" y="127"/>
                      <a:pt x="36" y="128"/>
                      <a:pt x="23" y="129"/>
                    </a:cubicBezTo>
                    <a:cubicBezTo>
                      <a:pt x="19" y="129"/>
                      <a:pt x="14" y="129"/>
                      <a:pt x="10" y="128"/>
                    </a:cubicBezTo>
                    <a:cubicBezTo>
                      <a:pt x="4" y="127"/>
                      <a:pt x="0" y="118"/>
                      <a:pt x="2" y="113"/>
                    </a:cubicBezTo>
                    <a:cubicBezTo>
                      <a:pt x="4" y="109"/>
                      <a:pt x="7" y="109"/>
                      <a:pt x="11" y="109"/>
                    </a:cubicBezTo>
                    <a:cubicBezTo>
                      <a:pt x="19" y="110"/>
                      <a:pt x="27" y="108"/>
                      <a:pt x="35" y="105"/>
                    </a:cubicBezTo>
                    <a:cubicBezTo>
                      <a:pt x="58" y="96"/>
                      <a:pt x="82" y="90"/>
                      <a:pt x="106" y="86"/>
                    </a:cubicBezTo>
                    <a:cubicBezTo>
                      <a:pt x="111" y="85"/>
                      <a:pt x="111" y="84"/>
                      <a:pt x="109" y="79"/>
                    </a:cubicBezTo>
                    <a:cubicBezTo>
                      <a:pt x="107" y="76"/>
                      <a:pt x="105" y="72"/>
                      <a:pt x="103" y="68"/>
                    </a:cubicBezTo>
                    <a:cubicBezTo>
                      <a:pt x="100" y="60"/>
                      <a:pt x="102" y="51"/>
                      <a:pt x="109" y="46"/>
                    </a:cubicBezTo>
                    <a:cubicBezTo>
                      <a:pt x="116" y="40"/>
                      <a:pt x="120" y="32"/>
                      <a:pt x="124" y="22"/>
                    </a:cubicBezTo>
                    <a:cubicBezTo>
                      <a:pt x="122" y="23"/>
                      <a:pt x="121" y="23"/>
                      <a:pt x="120" y="24"/>
                    </a:cubicBezTo>
                    <a:cubicBezTo>
                      <a:pt x="118" y="25"/>
                      <a:pt x="116" y="26"/>
                      <a:pt x="114" y="27"/>
                    </a:cubicBezTo>
                    <a:cubicBezTo>
                      <a:pt x="100" y="33"/>
                      <a:pt x="93" y="30"/>
                      <a:pt x="87" y="16"/>
                    </a:cubicBezTo>
                    <a:cubicBezTo>
                      <a:pt x="87" y="16"/>
                      <a:pt x="88" y="13"/>
                      <a:pt x="89" y="13"/>
                    </a:cubicBezTo>
                    <a:cubicBezTo>
                      <a:pt x="103" y="9"/>
                      <a:pt x="116" y="0"/>
                      <a:pt x="132" y="1"/>
                    </a:cubicBezTo>
                    <a:cubicBezTo>
                      <a:pt x="140" y="1"/>
                      <a:pt x="147" y="5"/>
                      <a:pt x="151" y="12"/>
                    </a:cubicBezTo>
                    <a:cubicBezTo>
                      <a:pt x="155" y="19"/>
                      <a:pt x="153" y="27"/>
                      <a:pt x="149" y="33"/>
                    </a:cubicBezTo>
                    <a:cubicBezTo>
                      <a:pt x="145" y="39"/>
                      <a:pt x="140" y="45"/>
                      <a:pt x="136" y="51"/>
                    </a:cubicBezTo>
                    <a:cubicBezTo>
                      <a:pt x="134" y="54"/>
                      <a:pt x="131" y="58"/>
                      <a:pt x="128" y="61"/>
                    </a:cubicBezTo>
                    <a:cubicBezTo>
                      <a:pt x="127" y="62"/>
                      <a:pt x="127" y="62"/>
                      <a:pt x="127" y="63"/>
                    </a:cubicBezTo>
                    <a:cubicBezTo>
                      <a:pt x="126" y="69"/>
                      <a:pt x="130" y="74"/>
                      <a:pt x="132" y="79"/>
                    </a:cubicBezTo>
                    <a:cubicBezTo>
                      <a:pt x="133" y="80"/>
                      <a:pt x="136" y="81"/>
                      <a:pt x="138" y="81"/>
                    </a:cubicBezTo>
                    <a:cubicBezTo>
                      <a:pt x="153" y="80"/>
                      <a:pt x="169" y="79"/>
                      <a:pt x="184" y="79"/>
                    </a:cubicBezTo>
                    <a:cubicBezTo>
                      <a:pt x="192" y="79"/>
                      <a:pt x="201" y="80"/>
                      <a:pt x="209" y="81"/>
                    </a:cubicBezTo>
                    <a:cubicBezTo>
                      <a:pt x="217" y="82"/>
                      <a:pt x="222" y="87"/>
                      <a:pt x="223" y="95"/>
                    </a:cubicBezTo>
                    <a:cubicBezTo>
                      <a:pt x="224" y="100"/>
                      <a:pt x="220" y="102"/>
                      <a:pt x="217" y="105"/>
                    </a:cubicBezTo>
                    <a:cubicBezTo>
                      <a:pt x="215" y="107"/>
                      <a:pt x="212" y="108"/>
                      <a:pt x="209" y="110"/>
                    </a:cubicBezTo>
                    <a:cubicBezTo>
                      <a:pt x="203" y="114"/>
                      <a:pt x="195" y="113"/>
                      <a:pt x="188" y="111"/>
                    </a:cubicBezTo>
                    <a:cubicBezTo>
                      <a:pt x="173" y="106"/>
                      <a:pt x="157" y="108"/>
                      <a:pt x="141" y="110"/>
                    </a:cubicBezTo>
                    <a:cubicBezTo>
                      <a:pt x="138" y="110"/>
                      <a:pt x="137" y="112"/>
                      <a:pt x="136" y="115"/>
                    </a:cubicBezTo>
                    <a:cubicBezTo>
                      <a:pt x="135" y="122"/>
                      <a:pt x="134" y="129"/>
                      <a:pt x="133" y="136"/>
                    </a:cubicBezTo>
                    <a:cubicBezTo>
                      <a:pt x="130" y="146"/>
                      <a:pt x="128" y="156"/>
                      <a:pt x="125" y="165"/>
                    </a:cubicBezTo>
                    <a:cubicBezTo>
                      <a:pt x="120" y="180"/>
                      <a:pt x="113" y="194"/>
                      <a:pt x="98" y="202"/>
                    </a:cubicBezTo>
                    <a:cubicBezTo>
                      <a:pt x="94" y="204"/>
                      <a:pt x="89" y="205"/>
                      <a:pt x="84" y="206"/>
                    </a:cubicBezTo>
                    <a:cubicBezTo>
                      <a:pt x="78" y="206"/>
                      <a:pt x="73" y="202"/>
                      <a:pt x="72" y="196"/>
                    </a:cubicBezTo>
                    <a:cubicBezTo>
                      <a:pt x="72" y="195"/>
                      <a:pt x="72" y="194"/>
                      <a:pt x="73" y="193"/>
                    </a:cubicBezTo>
                    <a:cubicBezTo>
                      <a:pt x="76" y="190"/>
                      <a:pt x="75" y="187"/>
                      <a:pt x="73" y="185"/>
                    </a:cubicBezTo>
                    <a:cubicBezTo>
                      <a:pt x="71" y="182"/>
                      <a:pt x="69" y="179"/>
                      <a:pt x="66" y="175"/>
                    </a:cubicBezTo>
                    <a:cubicBezTo>
                      <a:pt x="67" y="175"/>
                      <a:pt x="67" y="175"/>
                      <a:pt x="67"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4" name="Freeform 11"/>
              <p:cNvSpPr>
                <a:spLocks noEditPoints="1"/>
              </p:cNvSpPr>
              <p:nvPr/>
            </p:nvSpPr>
            <p:spPr bwMode="auto">
              <a:xfrm>
                <a:off x="4425375" y="5169716"/>
                <a:ext cx="175043" cy="185983"/>
              </a:xfrm>
              <a:custGeom>
                <a:avLst/>
                <a:gdLst>
                  <a:gd name="T0" fmla="*/ 32 w 108"/>
                  <a:gd name="T1" fmla="*/ 102 h 114"/>
                  <a:gd name="T2" fmla="*/ 24 w 108"/>
                  <a:gd name="T3" fmla="*/ 100 h 114"/>
                  <a:gd name="T4" fmla="*/ 0 w 108"/>
                  <a:gd name="T5" fmla="*/ 114 h 114"/>
                  <a:gd name="T6" fmla="*/ 27 w 108"/>
                  <a:gd name="T7" fmla="*/ 92 h 114"/>
                  <a:gd name="T8" fmla="*/ 18 w 108"/>
                  <a:gd name="T9" fmla="*/ 94 h 114"/>
                  <a:gd name="T10" fmla="*/ 30 w 108"/>
                  <a:gd name="T11" fmla="*/ 82 h 114"/>
                  <a:gd name="T12" fmla="*/ 13 w 108"/>
                  <a:gd name="T13" fmla="*/ 76 h 114"/>
                  <a:gd name="T14" fmla="*/ 8 w 108"/>
                  <a:gd name="T15" fmla="*/ 58 h 114"/>
                  <a:gd name="T16" fmla="*/ 19 w 108"/>
                  <a:gd name="T17" fmla="*/ 23 h 114"/>
                  <a:gd name="T18" fmla="*/ 23 w 108"/>
                  <a:gd name="T19" fmla="*/ 19 h 114"/>
                  <a:gd name="T20" fmla="*/ 27 w 108"/>
                  <a:gd name="T21" fmla="*/ 19 h 114"/>
                  <a:gd name="T22" fmla="*/ 39 w 108"/>
                  <a:gd name="T23" fmla="*/ 28 h 114"/>
                  <a:gd name="T24" fmla="*/ 38 w 108"/>
                  <a:gd name="T25" fmla="*/ 59 h 114"/>
                  <a:gd name="T26" fmla="*/ 36 w 108"/>
                  <a:gd name="T27" fmla="*/ 73 h 114"/>
                  <a:gd name="T28" fmla="*/ 37 w 108"/>
                  <a:gd name="T29" fmla="*/ 74 h 114"/>
                  <a:gd name="T30" fmla="*/ 51 w 108"/>
                  <a:gd name="T31" fmla="*/ 60 h 114"/>
                  <a:gd name="T32" fmla="*/ 75 w 108"/>
                  <a:gd name="T33" fmla="*/ 28 h 114"/>
                  <a:gd name="T34" fmla="*/ 80 w 108"/>
                  <a:gd name="T35" fmla="*/ 18 h 114"/>
                  <a:gd name="T36" fmla="*/ 80 w 108"/>
                  <a:gd name="T37" fmla="*/ 9 h 114"/>
                  <a:gd name="T38" fmla="*/ 83 w 108"/>
                  <a:gd name="T39" fmla="*/ 3 h 114"/>
                  <a:gd name="T40" fmla="*/ 108 w 108"/>
                  <a:gd name="T41" fmla="*/ 26 h 114"/>
                  <a:gd name="T42" fmla="*/ 99 w 108"/>
                  <a:gd name="T43" fmla="*/ 49 h 114"/>
                  <a:gd name="T44" fmla="*/ 77 w 108"/>
                  <a:gd name="T45" fmla="*/ 71 h 114"/>
                  <a:gd name="T46" fmla="*/ 57 w 108"/>
                  <a:gd name="T47" fmla="*/ 84 h 114"/>
                  <a:gd name="T48" fmla="*/ 56 w 108"/>
                  <a:gd name="T49" fmla="*/ 86 h 114"/>
                  <a:gd name="T50" fmla="*/ 50 w 108"/>
                  <a:gd name="T51" fmla="*/ 91 h 114"/>
                  <a:gd name="T52" fmla="*/ 32 w 108"/>
                  <a:gd name="T53" fmla="*/ 102 h 114"/>
                  <a:gd name="T54" fmla="*/ 40 w 108"/>
                  <a:gd name="T55" fmla="*/ 92 h 114"/>
                  <a:gd name="T56" fmla="*/ 42 w 108"/>
                  <a:gd name="T57" fmla="*/ 92 h 114"/>
                  <a:gd name="T58" fmla="*/ 56 w 108"/>
                  <a:gd name="T59" fmla="*/ 78 h 114"/>
                  <a:gd name="T60" fmla="*/ 54 w 108"/>
                  <a:gd name="T61" fmla="*/ 76 h 114"/>
                  <a:gd name="T62" fmla="*/ 40 w 108"/>
                  <a:gd name="T63"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14">
                    <a:moveTo>
                      <a:pt x="32" y="102"/>
                    </a:moveTo>
                    <a:cubicBezTo>
                      <a:pt x="29" y="97"/>
                      <a:pt x="29" y="97"/>
                      <a:pt x="24" y="100"/>
                    </a:cubicBezTo>
                    <a:cubicBezTo>
                      <a:pt x="20" y="103"/>
                      <a:pt x="12" y="107"/>
                      <a:pt x="0" y="114"/>
                    </a:cubicBezTo>
                    <a:cubicBezTo>
                      <a:pt x="6" y="110"/>
                      <a:pt x="27" y="92"/>
                      <a:pt x="27" y="92"/>
                    </a:cubicBezTo>
                    <a:cubicBezTo>
                      <a:pt x="25" y="92"/>
                      <a:pt x="21" y="94"/>
                      <a:pt x="18" y="94"/>
                    </a:cubicBezTo>
                    <a:cubicBezTo>
                      <a:pt x="23" y="90"/>
                      <a:pt x="26" y="86"/>
                      <a:pt x="30" y="82"/>
                    </a:cubicBezTo>
                    <a:cubicBezTo>
                      <a:pt x="22" y="82"/>
                      <a:pt x="17" y="82"/>
                      <a:pt x="13" y="76"/>
                    </a:cubicBezTo>
                    <a:cubicBezTo>
                      <a:pt x="8" y="71"/>
                      <a:pt x="7" y="65"/>
                      <a:pt x="8" y="58"/>
                    </a:cubicBezTo>
                    <a:cubicBezTo>
                      <a:pt x="9" y="46"/>
                      <a:pt x="14" y="34"/>
                      <a:pt x="19" y="23"/>
                    </a:cubicBezTo>
                    <a:cubicBezTo>
                      <a:pt x="19" y="21"/>
                      <a:pt x="22" y="20"/>
                      <a:pt x="23" y="19"/>
                    </a:cubicBezTo>
                    <a:cubicBezTo>
                      <a:pt x="24" y="19"/>
                      <a:pt x="25" y="19"/>
                      <a:pt x="27" y="19"/>
                    </a:cubicBezTo>
                    <a:cubicBezTo>
                      <a:pt x="34" y="18"/>
                      <a:pt x="39" y="20"/>
                      <a:pt x="39" y="28"/>
                    </a:cubicBezTo>
                    <a:cubicBezTo>
                      <a:pt x="40" y="38"/>
                      <a:pt x="38" y="48"/>
                      <a:pt x="38" y="59"/>
                    </a:cubicBezTo>
                    <a:cubicBezTo>
                      <a:pt x="38" y="63"/>
                      <a:pt x="36" y="69"/>
                      <a:pt x="36" y="73"/>
                    </a:cubicBezTo>
                    <a:cubicBezTo>
                      <a:pt x="36" y="74"/>
                      <a:pt x="37" y="74"/>
                      <a:pt x="37" y="74"/>
                    </a:cubicBezTo>
                    <a:cubicBezTo>
                      <a:pt x="41" y="70"/>
                      <a:pt x="47" y="64"/>
                      <a:pt x="51" y="60"/>
                    </a:cubicBezTo>
                    <a:cubicBezTo>
                      <a:pt x="59" y="49"/>
                      <a:pt x="67" y="39"/>
                      <a:pt x="75" y="28"/>
                    </a:cubicBezTo>
                    <a:cubicBezTo>
                      <a:pt x="77" y="25"/>
                      <a:pt x="79" y="22"/>
                      <a:pt x="80" y="18"/>
                    </a:cubicBezTo>
                    <a:cubicBezTo>
                      <a:pt x="81" y="15"/>
                      <a:pt x="81" y="12"/>
                      <a:pt x="80" y="9"/>
                    </a:cubicBezTo>
                    <a:cubicBezTo>
                      <a:pt x="79" y="5"/>
                      <a:pt x="80" y="4"/>
                      <a:pt x="83" y="3"/>
                    </a:cubicBezTo>
                    <a:cubicBezTo>
                      <a:pt x="99" y="0"/>
                      <a:pt x="108" y="7"/>
                      <a:pt x="108" y="26"/>
                    </a:cubicBezTo>
                    <a:cubicBezTo>
                      <a:pt x="108" y="34"/>
                      <a:pt x="105" y="42"/>
                      <a:pt x="99" y="49"/>
                    </a:cubicBezTo>
                    <a:cubicBezTo>
                      <a:pt x="92" y="56"/>
                      <a:pt x="85" y="64"/>
                      <a:pt x="77" y="71"/>
                    </a:cubicBezTo>
                    <a:cubicBezTo>
                      <a:pt x="71" y="76"/>
                      <a:pt x="66" y="82"/>
                      <a:pt x="57" y="84"/>
                    </a:cubicBezTo>
                    <a:cubicBezTo>
                      <a:pt x="57" y="85"/>
                      <a:pt x="56" y="85"/>
                      <a:pt x="56" y="86"/>
                    </a:cubicBezTo>
                    <a:cubicBezTo>
                      <a:pt x="54" y="88"/>
                      <a:pt x="52" y="90"/>
                      <a:pt x="50" y="91"/>
                    </a:cubicBezTo>
                    <a:cubicBezTo>
                      <a:pt x="44" y="95"/>
                      <a:pt x="38" y="98"/>
                      <a:pt x="32" y="102"/>
                    </a:cubicBezTo>
                    <a:close/>
                    <a:moveTo>
                      <a:pt x="40" y="92"/>
                    </a:moveTo>
                    <a:cubicBezTo>
                      <a:pt x="40" y="93"/>
                      <a:pt x="42" y="91"/>
                      <a:pt x="42" y="92"/>
                    </a:cubicBezTo>
                    <a:cubicBezTo>
                      <a:pt x="46" y="88"/>
                      <a:pt x="52" y="81"/>
                      <a:pt x="56" y="78"/>
                    </a:cubicBezTo>
                    <a:cubicBezTo>
                      <a:pt x="55" y="77"/>
                      <a:pt x="55" y="76"/>
                      <a:pt x="54" y="76"/>
                    </a:cubicBezTo>
                    <a:cubicBezTo>
                      <a:pt x="52" y="81"/>
                      <a:pt x="39" y="84"/>
                      <a:pt x="40"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5" name="Freeform 12"/>
              <p:cNvSpPr/>
              <p:nvPr/>
            </p:nvSpPr>
            <p:spPr bwMode="auto">
              <a:xfrm>
                <a:off x="4334434" y="5238092"/>
                <a:ext cx="95726" cy="160000"/>
              </a:xfrm>
              <a:custGeom>
                <a:avLst/>
                <a:gdLst>
                  <a:gd name="T0" fmla="*/ 32 w 59"/>
                  <a:gd name="T1" fmla="*/ 29 h 98"/>
                  <a:gd name="T2" fmla="*/ 40 w 59"/>
                  <a:gd name="T3" fmla="*/ 18 h 98"/>
                  <a:gd name="T4" fmla="*/ 54 w 59"/>
                  <a:gd name="T5" fmla="*/ 4 h 98"/>
                  <a:gd name="T6" fmla="*/ 57 w 59"/>
                  <a:gd name="T7" fmla="*/ 1 h 98"/>
                  <a:gd name="T8" fmla="*/ 57 w 59"/>
                  <a:gd name="T9" fmla="*/ 4 h 98"/>
                  <a:gd name="T10" fmla="*/ 49 w 59"/>
                  <a:gd name="T11" fmla="*/ 10 h 98"/>
                  <a:gd name="T12" fmla="*/ 39 w 59"/>
                  <a:gd name="T13" fmla="*/ 33 h 98"/>
                  <a:gd name="T14" fmla="*/ 36 w 59"/>
                  <a:gd name="T15" fmla="*/ 52 h 98"/>
                  <a:gd name="T16" fmla="*/ 38 w 59"/>
                  <a:gd name="T17" fmla="*/ 59 h 98"/>
                  <a:gd name="T18" fmla="*/ 38 w 59"/>
                  <a:gd name="T19" fmla="*/ 61 h 98"/>
                  <a:gd name="T20" fmla="*/ 39 w 59"/>
                  <a:gd name="T21" fmla="*/ 77 h 98"/>
                  <a:gd name="T22" fmla="*/ 29 w 59"/>
                  <a:gd name="T23" fmla="*/ 95 h 98"/>
                  <a:gd name="T24" fmla="*/ 18 w 59"/>
                  <a:gd name="T25" fmla="*/ 94 h 98"/>
                  <a:gd name="T26" fmla="*/ 3 w 59"/>
                  <a:gd name="T27" fmla="*/ 67 h 98"/>
                  <a:gd name="T28" fmla="*/ 3 w 59"/>
                  <a:gd name="T29" fmla="*/ 17 h 98"/>
                  <a:gd name="T30" fmla="*/ 10 w 59"/>
                  <a:gd name="T31" fmla="*/ 9 h 98"/>
                  <a:gd name="T32" fmla="*/ 25 w 59"/>
                  <a:gd name="T33" fmla="*/ 13 h 98"/>
                  <a:gd name="T34" fmla="*/ 32 w 59"/>
                  <a:gd name="T3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98">
                    <a:moveTo>
                      <a:pt x="32" y="29"/>
                    </a:moveTo>
                    <a:cubicBezTo>
                      <a:pt x="35" y="25"/>
                      <a:pt x="37" y="21"/>
                      <a:pt x="40" y="18"/>
                    </a:cubicBezTo>
                    <a:cubicBezTo>
                      <a:pt x="42" y="16"/>
                      <a:pt x="50" y="8"/>
                      <a:pt x="54" y="4"/>
                    </a:cubicBezTo>
                    <a:cubicBezTo>
                      <a:pt x="55" y="3"/>
                      <a:pt x="57" y="1"/>
                      <a:pt x="57" y="1"/>
                    </a:cubicBezTo>
                    <a:cubicBezTo>
                      <a:pt x="58" y="0"/>
                      <a:pt x="59" y="2"/>
                      <a:pt x="57" y="4"/>
                    </a:cubicBezTo>
                    <a:cubicBezTo>
                      <a:pt x="54" y="7"/>
                      <a:pt x="49" y="9"/>
                      <a:pt x="49" y="10"/>
                    </a:cubicBezTo>
                    <a:cubicBezTo>
                      <a:pt x="44" y="15"/>
                      <a:pt x="39" y="26"/>
                      <a:pt x="39" y="33"/>
                    </a:cubicBezTo>
                    <a:cubicBezTo>
                      <a:pt x="39" y="39"/>
                      <a:pt x="37" y="46"/>
                      <a:pt x="36" y="52"/>
                    </a:cubicBezTo>
                    <a:cubicBezTo>
                      <a:pt x="35" y="55"/>
                      <a:pt x="34" y="58"/>
                      <a:pt x="38" y="59"/>
                    </a:cubicBezTo>
                    <a:cubicBezTo>
                      <a:pt x="38" y="60"/>
                      <a:pt x="38" y="61"/>
                      <a:pt x="38" y="61"/>
                    </a:cubicBezTo>
                    <a:cubicBezTo>
                      <a:pt x="39" y="67"/>
                      <a:pt x="39" y="72"/>
                      <a:pt x="39" y="77"/>
                    </a:cubicBezTo>
                    <a:cubicBezTo>
                      <a:pt x="40" y="86"/>
                      <a:pt x="34" y="91"/>
                      <a:pt x="29" y="95"/>
                    </a:cubicBezTo>
                    <a:cubicBezTo>
                      <a:pt x="25" y="98"/>
                      <a:pt x="21" y="97"/>
                      <a:pt x="18" y="94"/>
                    </a:cubicBezTo>
                    <a:cubicBezTo>
                      <a:pt x="10" y="87"/>
                      <a:pt x="4" y="78"/>
                      <a:pt x="3" y="67"/>
                    </a:cubicBezTo>
                    <a:cubicBezTo>
                      <a:pt x="1" y="50"/>
                      <a:pt x="0" y="34"/>
                      <a:pt x="3" y="17"/>
                    </a:cubicBezTo>
                    <a:cubicBezTo>
                      <a:pt x="4" y="13"/>
                      <a:pt x="5" y="10"/>
                      <a:pt x="10" y="9"/>
                    </a:cubicBezTo>
                    <a:cubicBezTo>
                      <a:pt x="16" y="7"/>
                      <a:pt x="22" y="7"/>
                      <a:pt x="25" y="13"/>
                    </a:cubicBezTo>
                    <a:cubicBezTo>
                      <a:pt x="27" y="18"/>
                      <a:pt x="29" y="23"/>
                      <a:pt x="3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6" name="Freeform 14"/>
              <p:cNvSpPr/>
              <p:nvPr/>
            </p:nvSpPr>
            <p:spPr bwMode="auto">
              <a:xfrm>
                <a:off x="4406913" y="5326297"/>
                <a:ext cx="45812" cy="35556"/>
              </a:xfrm>
              <a:custGeom>
                <a:avLst/>
                <a:gdLst>
                  <a:gd name="T0" fmla="*/ 28 w 28"/>
                  <a:gd name="T1" fmla="*/ 0 h 22"/>
                  <a:gd name="T2" fmla="*/ 0 w 28"/>
                  <a:gd name="T3" fmla="*/ 22 h 22"/>
                  <a:gd name="T4" fmla="*/ 28 w 28"/>
                  <a:gd name="T5" fmla="*/ 0 h 22"/>
                </a:gdLst>
                <a:ahLst/>
                <a:cxnLst>
                  <a:cxn ang="0">
                    <a:pos x="T0" y="T1"/>
                  </a:cxn>
                  <a:cxn ang="0">
                    <a:pos x="T2" y="T3"/>
                  </a:cxn>
                  <a:cxn ang="0">
                    <a:pos x="T4" y="T5"/>
                  </a:cxn>
                </a:cxnLst>
                <a:rect l="0" t="0" r="r" b="b"/>
                <a:pathLst>
                  <a:path w="28" h="22">
                    <a:moveTo>
                      <a:pt x="28" y="0"/>
                    </a:moveTo>
                    <a:cubicBezTo>
                      <a:pt x="27" y="6"/>
                      <a:pt x="19" y="8"/>
                      <a:pt x="0" y="22"/>
                    </a:cubicBezTo>
                    <a:cubicBezTo>
                      <a:pt x="20" y="5"/>
                      <a:pt x="23" y="1"/>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7" name="Freeform 15"/>
              <p:cNvSpPr/>
              <p:nvPr/>
            </p:nvSpPr>
            <p:spPr bwMode="auto">
              <a:xfrm>
                <a:off x="4257853" y="5331083"/>
                <a:ext cx="410940" cy="220171"/>
              </a:xfrm>
              <a:custGeom>
                <a:avLst/>
                <a:gdLst>
                  <a:gd name="T0" fmla="*/ 246 w 253"/>
                  <a:gd name="T1" fmla="*/ 17 h 135"/>
                  <a:gd name="T2" fmla="*/ 224 w 253"/>
                  <a:gd name="T3" fmla="*/ 4 h 135"/>
                  <a:gd name="T4" fmla="*/ 170 w 253"/>
                  <a:gd name="T5" fmla="*/ 7 h 135"/>
                  <a:gd name="T6" fmla="*/ 125 w 253"/>
                  <a:gd name="T7" fmla="*/ 23 h 135"/>
                  <a:gd name="T8" fmla="*/ 72 w 253"/>
                  <a:gd name="T9" fmla="*/ 50 h 135"/>
                  <a:gd name="T10" fmla="*/ 40 w 253"/>
                  <a:gd name="T11" fmla="*/ 71 h 135"/>
                  <a:gd name="T12" fmla="*/ 37 w 253"/>
                  <a:gd name="T13" fmla="*/ 73 h 135"/>
                  <a:gd name="T14" fmla="*/ 38 w 253"/>
                  <a:gd name="T15" fmla="*/ 40 h 135"/>
                  <a:gd name="T16" fmla="*/ 25 w 253"/>
                  <a:gd name="T17" fmla="*/ 50 h 135"/>
                  <a:gd name="T18" fmla="*/ 16 w 253"/>
                  <a:gd name="T19" fmla="*/ 66 h 135"/>
                  <a:gd name="T20" fmla="*/ 1 w 253"/>
                  <a:gd name="T21" fmla="*/ 112 h 135"/>
                  <a:gd name="T22" fmla="*/ 7 w 253"/>
                  <a:gd name="T23" fmla="*/ 131 h 135"/>
                  <a:gd name="T24" fmla="*/ 15 w 253"/>
                  <a:gd name="T25" fmla="*/ 134 h 135"/>
                  <a:gd name="T26" fmla="*/ 29 w 253"/>
                  <a:gd name="T27" fmla="*/ 123 h 135"/>
                  <a:gd name="T28" fmla="*/ 32 w 253"/>
                  <a:gd name="T29" fmla="*/ 91 h 135"/>
                  <a:gd name="T30" fmla="*/ 50 w 253"/>
                  <a:gd name="T31" fmla="*/ 76 h 135"/>
                  <a:gd name="T32" fmla="*/ 84 w 253"/>
                  <a:gd name="T33" fmla="*/ 67 h 135"/>
                  <a:gd name="T34" fmla="*/ 122 w 253"/>
                  <a:gd name="T35" fmla="*/ 46 h 135"/>
                  <a:gd name="T36" fmla="*/ 146 w 253"/>
                  <a:gd name="T37" fmla="*/ 35 h 135"/>
                  <a:gd name="T38" fmla="*/ 179 w 253"/>
                  <a:gd name="T39" fmla="*/ 25 h 135"/>
                  <a:gd name="T40" fmla="*/ 182 w 253"/>
                  <a:gd name="T41" fmla="*/ 23 h 135"/>
                  <a:gd name="T42" fmla="*/ 184 w 253"/>
                  <a:gd name="T43" fmla="*/ 20 h 135"/>
                  <a:gd name="T44" fmla="*/ 191 w 253"/>
                  <a:gd name="T45" fmla="*/ 23 h 135"/>
                  <a:gd name="T46" fmla="*/ 212 w 253"/>
                  <a:gd name="T47" fmla="*/ 23 h 135"/>
                  <a:gd name="T48" fmla="*/ 216 w 253"/>
                  <a:gd name="T49" fmla="*/ 29 h 135"/>
                  <a:gd name="T50" fmla="*/ 203 w 253"/>
                  <a:gd name="T51" fmla="*/ 46 h 135"/>
                  <a:gd name="T52" fmla="*/ 186 w 253"/>
                  <a:gd name="T53" fmla="*/ 58 h 135"/>
                  <a:gd name="T54" fmla="*/ 203 w 253"/>
                  <a:gd name="T55" fmla="*/ 53 h 135"/>
                  <a:gd name="T56" fmla="*/ 202 w 253"/>
                  <a:gd name="T57" fmla="*/ 56 h 135"/>
                  <a:gd name="T58" fmla="*/ 210 w 253"/>
                  <a:gd name="T59" fmla="*/ 52 h 135"/>
                  <a:gd name="T60" fmla="*/ 219 w 253"/>
                  <a:gd name="T61" fmla="*/ 46 h 135"/>
                  <a:gd name="T62" fmla="*/ 223 w 253"/>
                  <a:gd name="T63" fmla="*/ 47 h 135"/>
                  <a:gd name="T64" fmla="*/ 233 w 253"/>
                  <a:gd name="T65" fmla="*/ 45 h 135"/>
                  <a:gd name="T66" fmla="*/ 231 w 253"/>
                  <a:gd name="T67" fmla="*/ 46 h 135"/>
                  <a:gd name="T68" fmla="*/ 226 w 253"/>
                  <a:gd name="T69" fmla="*/ 50 h 135"/>
                  <a:gd name="T70" fmla="*/ 223 w 253"/>
                  <a:gd name="T71" fmla="*/ 50 h 135"/>
                  <a:gd name="T72" fmla="*/ 222 w 253"/>
                  <a:gd name="T73" fmla="*/ 51 h 135"/>
                  <a:gd name="T74" fmla="*/ 222 w 253"/>
                  <a:gd name="T75" fmla="*/ 54 h 135"/>
                  <a:gd name="T76" fmla="*/ 225 w 253"/>
                  <a:gd name="T77" fmla="*/ 53 h 135"/>
                  <a:gd name="T78" fmla="*/ 236 w 253"/>
                  <a:gd name="T79" fmla="*/ 46 h 135"/>
                  <a:gd name="T80" fmla="*/ 235 w 253"/>
                  <a:gd name="T81" fmla="*/ 47 h 135"/>
                  <a:gd name="T82" fmla="*/ 240 w 253"/>
                  <a:gd name="T83" fmla="*/ 45 h 135"/>
                  <a:gd name="T84" fmla="*/ 246 w 253"/>
                  <a:gd name="T85" fmla="*/ 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135">
                    <a:moveTo>
                      <a:pt x="246" y="17"/>
                    </a:moveTo>
                    <a:cubicBezTo>
                      <a:pt x="241" y="8"/>
                      <a:pt x="233" y="5"/>
                      <a:pt x="224" y="4"/>
                    </a:cubicBezTo>
                    <a:cubicBezTo>
                      <a:pt x="205" y="0"/>
                      <a:pt x="187" y="2"/>
                      <a:pt x="170" y="7"/>
                    </a:cubicBezTo>
                    <a:cubicBezTo>
                      <a:pt x="155" y="11"/>
                      <a:pt x="139" y="17"/>
                      <a:pt x="125" y="23"/>
                    </a:cubicBezTo>
                    <a:cubicBezTo>
                      <a:pt x="107" y="31"/>
                      <a:pt x="90" y="41"/>
                      <a:pt x="72" y="50"/>
                    </a:cubicBezTo>
                    <a:cubicBezTo>
                      <a:pt x="61" y="56"/>
                      <a:pt x="49" y="62"/>
                      <a:pt x="40" y="71"/>
                    </a:cubicBezTo>
                    <a:cubicBezTo>
                      <a:pt x="39" y="72"/>
                      <a:pt x="38" y="72"/>
                      <a:pt x="37" y="73"/>
                    </a:cubicBezTo>
                    <a:cubicBezTo>
                      <a:pt x="38" y="61"/>
                      <a:pt x="43" y="51"/>
                      <a:pt x="38" y="40"/>
                    </a:cubicBezTo>
                    <a:cubicBezTo>
                      <a:pt x="32" y="42"/>
                      <a:pt x="28" y="45"/>
                      <a:pt x="25" y="50"/>
                    </a:cubicBezTo>
                    <a:cubicBezTo>
                      <a:pt x="22" y="55"/>
                      <a:pt x="19" y="60"/>
                      <a:pt x="16" y="66"/>
                    </a:cubicBezTo>
                    <a:cubicBezTo>
                      <a:pt x="9" y="80"/>
                      <a:pt x="3" y="95"/>
                      <a:pt x="1" y="112"/>
                    </a:cubicBezTo>
                    <a:cubicBezTo>
                      <a:pt x="0" y="119"/>
                      <a:pt x="0" y="126"/>
                      <a:pt x="7" y="131"/>
                    </a:cubicBezTo>
                    <a:cubicBezTo>
                      <a:pt x="9" y="133"/>
                      <a:pt x="12" y="133"/>
                      <a:pt x="15" y="134"/>
                    </a:cubicBezTo>
                    <a:cubicBezTo>
                      <a:pt x="26" y="135"/>
                      <a:pt x="29" y="132"/>
                      <a:pt x="29" y="123"/>
                    </a:cubicBezTo>
                    <a:cubicBezTo>
                      <a:pt x="29" y="112"/>
                      <a:pt x="31" y="101"/>
                      <a:pt x="32" y="91"/>
                    </a:cubicBezTo>
                    <a:cubicBezTo>
                      <a:pt x="34" y="82"/>
                      <a:pt x="41" y="76"/>
                      <a:pt x="50" y="76"/>
                    </a:cubicBezTo>
                    <a:cubicBezTo>
                      <a:pt x="62" y="76"/>
                      <a:pt x="74" y="74"/>
                      <a:pt x="84" y="67"/>
                    </a:cubicBezTo>
                    <a:cubicBezTo>
                      <a:pt x="96" y="60"/>
                      <a:pt x="109" y="53"/>
                      <a:pt x="122" y="46"/>
                    </a:cubicBezTo>
                    <a:cubicBezTo>
                      <a:pt x="130" y="42"/>
                      <a:pt x="138" y="38"/>
                      <a:pt x="146" y="35"/>
                    </a:cubicBezTo>
                    <a:cubicBezTo>
                      <a:pt x="157" y="31"/>
                      <a:pt x="168" y="29"/>
                      <a:pt x="179" y="25"/>
                    </a:cubicBezTo>
                    <a:cubicBezTo>
                      <a:pt x="180" y="25"/>
                      <a:pt x="181" y="24"/>
                      <a:pt x="182" y="23"/>
                    </a:cubicBezTo>
                    <a:cubicBezTo>
                      <a:pt x="182" y="22"/>
                      <a:pt x="183" y="21"/>
                      <a:pt x="184" y="20"/>
                    </a:cubicBezTo>
                    <a:cubicBezTo>
                      <a:pt x="185" y="25"/>
                      <a:pt x="188" y="23"/>
                      <a:pt x="191" y="23"/>
                    </a:cubicBezTo>
                    <a:cubicBezTo>
                      <a:pt x="198" y="23"/>
                      <a:pt x="205" y="23"/>
                      <a:pt x="212" y="23"/>
                    </a:cubicBezTo>
                    <a:cubicBezTo>
                      <a:pt x="217" y="23"/>
                      <a:pt x="217" y="24"/>
                      <a:pt x="216" y="29"/>
                    </a:cubicBezTo>
                    <a:cubicBezTo>
                      <a:pt x="214" y="36"/>
                      <a:pt x="209" y="41"/>
                      <a:pt x="203" y="46"/>
                    </a:cubicBezTo>
                    <a:cubicBezTo>
                      <a:pt x="200" y="49"/>
                      <a:pt x="196" y="53"/>
                      <a:pt x="186" y="58"/>
                    </a:cubicBezTo>
                    <a:cubicBezTo>
                      <a:pt x="190" y="58"/>
                      <a:pt x="202" y="48"/>
                      <a:pt x="203" y="53"/>
                    </a:cubicBezTo>
                    <a:cubicBezTo>
                      <a:pt x="204" y="53"/>
                      <a:pt x="197" y="56"/>
                      <a:pt x="202" y="56"/>
                    </a:cubicBezTo>
                    <a:cubicBezTo>
                      <a:pt x="205" y="55"/>
                      <a:pt x="207" y="53"/>
                      <a:pt x="210" y="52"/>
                    </a:cubicBezTo>
                    <a:cubicBezTo>
                      <a:pt x="213" y="50"/>
                      <a:pt x="216" y="47"/>
                      <a:pt x="219" y="46"/>
                    </a:cubicBezTo>
                    <a:cubicBezTo>
                      <a:pt x="221" y="45"/>
                      <a:pt x="222" y="48"/>
                      <a:pt x="223" y="47"/>
                    </a:cubicBezTo>
                    <a:cubicBezTo>
                      <a:pt x="226" y="45"/>
                      <a:pt x="228" y="39"/>
                      <a:pt x="233" y="45"/>
                    </a:cubicBezTo>
                    <a:cubicBezTo>
                      <a:pt x="233" y="44"/>
                      <a:pt x="232" y="46"/>
                      <a:pt x="231" y="46"/>
                    </a:cubicBezTo>
                    <a:cubicBezTo>
                      <a:pt x="231" y="47"/>
                      <a:pt x="227" y="50"/>
                      <a:pt x="226" y="50"/>
                    </a:cubicBezTo>
                    <a:cubicBezTo>
                      <a:pt x="226" y="50"/>
                      <a:pt x="223" y="50"/>
                      <a:pt x="223" y="50"/>
                    </a:cubicBezTo>
                    <a:cubicBezTo>
                      <a:pt x="223" y="49"/>
                      <a:pt x="222" y="51"/>
                      <a:pt x="222" y="51"/>
                    </a:cubicBezTo>
                    <a:cubicBezTo>
                      <a:pt x="222" y="51"/>
                      <a:pt x="221" y="53"/>
                      <a:pt x="222" y="54"/>
                    </a:cubicBezTo>
                    <a:cubicBezTo>
                      <a:pt x="223" y="54"/>
                      <a:pt x="223" y="54"/>
                      <a:pt x="225" y="53"/>
                    </a:cubicBezTo>
                    <a:cubicBezTo>
                      <a:pt x="236" y="46"/>
                      <a:pt x="236" y="46"/>
                      <a:pt x="236" y="46"/>
                    </a:cubicBezTo>
                    <a:cubicBezTo>
                      <a:pt x="236" y="46"/>
                      <a:pt x="235" y="47"/>
                      <a:pt x="235" y="47"/>
                    </a:cubicBezTo>
                    <a:cubicBezTo>
                      <a:pt x="238" y="46"/>
                      <a:pt x="240" y="46"/>
                      <a:pt x="240" y="45"/>
                    </a:cubicBezTo>
                    <a:cubicBezTo>
                      <a:pt x="248" y="40"/>
                      <a:pt x="253" y="27"/>
                      <a:pt x="24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67" name="Freeform 16"/>
            <p:cNvSpPr>
              <a:spLocks noEditPoints="1"/>
            </p:cNvSpPr>
            <p:nvPr/>
          </p:nvSpPr>
          <p:spPr bwMode="auto">
            <a:xfrm>
              <a:off x="1398368" y="5051425"/>
              <a:ext cx="862222" cy="1102222"/>
            </a:xfrm>
            <a:custGeom>
              <a:avLst/>
              <a:gdLst>
                <a:gd name="T0" fmla="*/ 530 w 531"/>
                <a:gd name="T1" fmla="*/ 263 h 677"/>
                <a:gd name="T2" fmla="*/ 268 w 531"/>
                <a:gd name="T3" fmla="*/ 2 h 677"/>
                <a:gd name="T4" fmla="*/ 0 w 531"/>
                <a:gd name="T5" fmla="*/ 263 h 677"/>
                <a:gd name="T6" fmla="*/ 0 w 531"/>
                <a:gd name="T7" fmla="*/ 402 h 677"/>
                <a:gd name="T8" fmla="*/ 271 w 531"/>
                <a:gd name="T9" fmla="*/ 674 h 677"/>
                <a:gd name="T10" fmla="*/ 530 w 531"/>
                <a:gd name="T11" fmla="*/ 406 h 677"/>
                <a:gd name="T12" fmla="*/ 530 w 531"/>
                <a:gd name="T13" fmla="*/ 263 h 677"/>
                <a:gd name="T14" fmla="*/ 517 w 531"/>
                <a:gd name="T15" fmla="*/ 406 h 677"/>
                <a:gd name="T16" fmla="*/ 285 w 531"/>
                <a:gd name="T17" fmla="*/ 660 h 677"/>
                <a:gd name="T18" fmla="*/ 285 w 531"/>
                <a:gd name="T19" fmla="*/ 660 h 677"/>
                <a:gd name="T20" fmla="*/ 278 w 531"/>
                <a:gd name="T21" fmla="*/ 661 h 677"/>
                <a:gd name="T22" fmla="*/ 271 w 531"/>
                <a:gd name="T23" fmla="*/ 661 h 677"/>
                <a:gd name="T24" fmla="*/ 265 w 531"/>
                <a:gd name="T25" fmla="*/ 661 h 677"/>
                <a:gd name="T26" fmla="*/ 258 w 531"/>
                <a:gd name="T27" fmla="*/ 661 h 677"/>
                <a:gd name="T28" fmla="*/ 252 w 531"/>
                <a:gd name="T29" fmla="*/ 661 h 677"/>
                <a:gd name="T30" fmla="*/ 245 w 531"/>
                <a:gd name="T31" fmla="*/ 660 h 677"/>
                <a:gd name="T32" fmla="*/ 238 w 531"/>
                <a:gd name="T33" fmla="*/ 660 h 677"/>
                <a:gd name="T34" fmla="*/ 232 w 531"/>
                <a:gd name="T35" fmla="*/ 659 h 677"/>
                <a:gd name="T36" fmla="*/ 226 w 531"/>
                <a:gd name="T37" fmla="*/ 658 h 677"/>
                <a:gd name="T38" fmla="*/ 13 w 531"/>
                <a:gd name="T39" fmla="*/ 406 h 677"/>
                <a:gd name="T40" fmla="*/ 13 w 531"/>
                <a:gd name="T41" fmla="*/ 263 h 677"/>
                <a:gd name="T42" fmla="*/ 13 w 531"/>
                <a:gd name="T43" fmla="*/ 257 h 677"/>
                <a:gd name="T44" fmla="*/ 13 w 531"/>
                <a:gd name="T45" fmla="*/ 257 h 677"/>
                <a:gd name="T46" fmla="*/ 13 w 531"/>
                <a:gd name="T47" fmla="*/ 250 h 677"/>
                <a:gd name="T48" fmla="*/ 14 w 531"/>
                <a:gd name="T49" fmla="*/ 244 h 677"/>
                <a:gd name="T50" fmla="*/ 15 w 531"/>
                <a:gd name="T51" fmla="*/ 237 h 677"/>
                <a:gd name="T52" fmla="*/ 232 w 531"/>
                <a:gd name="T53" fmla="*/ 17 h 677"/>
                <a:gd name="T54" fmla="*/ 238 w 531"/>
                <a:gd name="T55" fmla="*/ 16 h 677"/>
                <a:gd name="T56" fmla="*/ 245 w 531"/>
                <a:gd name="T57" fmla="*/ 16 h 677"/>
                <a:gd name="T58" fmla="*/ 252 w 531"/>
                <a:gd name="T59" fmla="*/ 15 h 677"/>
                <a:gd name="T60" fmla="*/ 258 w 531"/>
                <a:gd name="T61" fmla="*/ 15 h 677"/>
                <a:gd name="T62" fmla="*/ 265 w 531"/>
                <a:gd name="T63" fmla="*/ 15 h 677"/>
                <a:gd name="T64" fmla="*/ 271 w 531"/>
                <a:gd name="T65" fmla="*/ 15 h 677"/>
                <a:gd name="T66" fmla="*/ 278 w 531"/>
                <a:gd name="T67" fmla="*/ 15 h 677"/>
                <a:gd name="T68" fmla="*/ 285 w 531"/>
                <a:gd name="T69" fmla="*/ 16 h 677"/>
                <a:gd name="T70" fmla="*/ 285 w 531"/>
                <a:gd name="T71" fmla="*/ 16 h 677"/>
                <a:gd name="T72" fmla="*/ 291 w 531"/>
                <a:gd name="T73" fmla="*/ 16 h 677"/>
                <a:gd name="T74" fmla="*/ 515 w 531"/>
                <a:gd name="T75" fmla="*/ 237 h 677"/>
                <a:gd name="T76" fmla="*/ 516 w 531"/>
                <a:gd name="T77" fmla="*/ 244 h 677"/>
                <a:gd name="T78" fmla="*/ 516 w 531"/>
                <a:gd name="T79" fmla="*/ 250 h 677"/>
                <a:gd name="T80" fmla="*/ 517 w 531"/>
                <a:gd name="T81" fmla="*/ 257 h 677"/>
                <a:gd name="T82" fmla="*/ 517 w 531"/>
                <a:gd name="T83" fmla="*/ 257 h 677"/>
                <a:gd name="T84" fmla="*/ 517 w 531"/>
                <a:gd name="T85" fmla="*/ 263 h 677"/>
                <a:gd name="T86" fmla="*/ 517 w 531"/>
                <a:gd name="T87" fmla="*/ 406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1" h="677">
                  <a:moveTo>
                    <a:pt x="530" y="263"/>
                  </a:moveTo>
                  <a:cubicBezTo>
                    <a:pt x="526" y="120"/>
                    <a:pt x="412" y="4"/>
                    <a:pt x="268" y="2"/>
                  </a:cubicBezTo>
                  <a:cubicBezTo>
                    <a:pt x="121" y="0"/>
                    <a:pt x="4" y="117"/>
                    <a:pt x="0" y="263"/>
                  </a:cubicBezTo>
                  <a:cubicBezTo>
                    <a:pt x="0" y="402"/>
                    <a:pt x="0" y="402"/>
                    <a:pt x="0" y="402"/>
                  </a:cubicBezTo>
                  <a:cubicBezTo>
                    <a:pt x="5" y="555"/>
                    <a:pt x="113" y="677"/>
                    <a:pt x="271" y="674"/>
                  </a:cubicBezTo>
                  <a:cubicBezTo>
                    <a:pt x="419" y="671"/>
                    <a:pt x="526" y="551"/>
                    <a:pt x="530" y="406"/>
                  </a:cubicBezTo>
                  <a:cubicBezTo>
                    <a:pt x="530" y="359"/>
                    <a:pt x="531" y="311"/>
                    <a:pt x="530" y="263"/>
                  </a:cubicBezTo>
                  <a:close/>
                  <a:moveTo>
                    <a:pt x="517" y="406"/>
                  </a:moveTo>
                  <a:cubicBezTo>
                    <a:pt x="517" y="541"/>
                    <a:pt x="415" y="651"/>
                    <a:pt x="285" y="660"/>
                  </a:cubicBezTo>
                  <a:cubicBezTo>
                    <a:pt x="285" y="660"/>
                    <a:pt x="285" y="660"/>
                    <a:pt x="285" y="660"/>
                  </a:cubicBezTo>
                  <a:cubicBezTo>
                    <a:pt x="282" y="661"/>
                    <a:pt x="280" y="661"/>
                    <a:pt x="278" y="661"/>
                  </a:cubicBezTo>
                  <a:cubicBezTo>
                    <a:pt x="276" y="661"/>
                    <a:pt x="274" y="661"/>
                    <a:pt x="271" y="661"/>
                  </a:cubicBezTo>
                  <a:cubicBezTo>
                    <a:pt x="269" y="661"/>
                    <a:pt x="267" y="661"/>
                    <a:pt x="265" y="661"/>
                  </a:cubicBezTo>
                  <a:cubicBezTo>
                    <a:pt x="263" y="661"/>
                    <a:pt x="260" y="661"/>
                    <a:pt x="258" y="661"/>
                  </a:cubicBezTo>
                  <a:cubicBezTo>
                    <a:pt x="256" y="661"/>
                    <a:pt x="254" y="661"/>
                    <a:pt x="252" y="661"/>
                  </a:cubicBezTo>
                  <a:cubicBezTo>
                    <a:pt x="249" y="661"/>
                    <a:pt x="247" y="661"/>
                    <a:pt x="245" y="660"/>
                  </a:cubicBezTo>
                  <a:cubicBezTo>
                    <a:pt x="243" y="660"/>
                    <a:pt x="241" y="660"/>
                    <a:pt x="238" y="660"/>
                  </a:cubicBezTo>
                  <a:cubicBezTo>
                    <a:pt x="236" y="660"/>
                    <a:pt x="234" y="659"/>
                    <a:pt x="232" y="659"/>
                  </a:cubicBezTo>
                  <a:cubicBezTo>
                    <a:pt x="230" y="659"/>
                    <a:pt x="228" y="659"/>
                    <a:pt x="226" y="658"/>
                  </a:cubicBezTo>
                  <a:cubicBezTo>
                    <a:pt x="101" y="639"/>
                    <a:pt x="13" y="531"/>
                    <a:pt x="13" y="406"/>
                  </a:cubicBezTo>
                  <a:cubicBezTo>
                    <a:pt x="13" y="359"/>
                    <a:pt x="12" y="311"/>
                    <a:pt x="13" y="263"/>
                  </a:cubicBezTo>
                  <a:cubicBezTo>
                    <a:pt x="13" y="261"/>
                    <a:pt x="13" y="259"/>
                    <a:pt x="13" y="257"/>
                  </a:cubicBezTo>
                  <a:cubicBezTo>
                    <a:pt x="13" y="257"/>
                    <a:pt x="13" y="257"/>
                    <a:pt x="13" y="257"/>
                  </a:cubicBezTo>
                  <a:cubicBezTo>
                    <a:pt x="13" y="255"/>
                    <a:pt x="13" y="252"/>
                    <a:pt x="13" y="250"/>
                  </a:cubicBezTo>
                  <a:cubicBezTo>
                    <a:pt x="14" y="248"/>
                    <a:pt x="14" y="246"/>
                    <a:pt x="14" y="244"/>
                  </a:cubicBezTo>
                  <a:cubicBezTo>
                    <a:pt x="14" y="242"/>
                    <a:pt x="14" y="240"/>
                    <a:pt x="15" y="237"/>
                  </a:cubicBezTo>
                  <a:cubicBezTo>
                    <a:pt x="29" y="123"/>
                    <a:pt x="118" y="31"/>
                    <a:pt x="232" y="17"/>
                  </a:cubicBezTo>
                  <a:cubicBezTo>
                    <a:pt x="234" y="17"/>
                    <a:pt x="236" y="16"/>
                    <a:pt x="238" y="16"/>
                  </a:cubicBezTo>
                  <a:cubicBezTo>
                    <a:pt x="241" y="16"/>
                    <a:pt x="243" y="16"/>
                    <a:pt x="245" y="16"/>
                  </a:cubicBezTo>
                  <a:cubicBezTo>
                    <a:pt x="247" y="15"/>
                    <a:pt x="249" y="15"/>
                    <a:pt x="252" y="15"/>
                  </a:cubicBezTo>
                  <a:cubicBezTo>
                    <a:pt x="254" y="15"/>
                    <a:pt x="256" y="15"/>
                    <a:pt x="258" y="15"/>
                  </a:cubicBezTo>
                  <a:cubicBezTo>
                    <a:pt x="260" y="15"/>
                    <a:pt x="263" y="15"/>
                    <a:pt x="265" y="15"/>
                  </a:cubicBezTo>
                  <a:cubicBezTo>
                    <a:pt x="267" y="15"/>
                    <a:pt x="269" y="15"/>
                    <a:pt x="271" y="15"/>
                  </a:cubicBezTo>
                  <a:cubicBezTo>
                    <a:pt x="274" y="15"/>
                    <a:pt x="276" y="15"/>
                    <a:pt x="278" y="15"/>
                  </a:cubicBezTo>
                  <a:cubicBezTo>
                    <a:pt x="280" y="15"/>
                    <a:pt x="282" y="15"/>
                    <a:pt x="285" y="16"/>
                  </a:cubicBezTo>
                  <a:cubicBezTo>
                    <a:pt x="285" y="16"/>
                    <a:pt x="285" y="16"/>
                    <a:pt x="285" y="16"/>
                  </a:cubicBezTo>
                  <a:cubicBezTo>
                    <a:pt x="287" y="16"/>
                    <a:pt x="289" y="16"/>
                    <a:pt x="291" y="16"/>
                  </a:cubicBezTo>
                  <a:cubicBezTo>
                    <a:pt x="407" y="28"/>
                    <a:pt x="500" y="120"/>
                    <a:pt x="515" y="237"/>
                  </a:cubicBezTo>
                  <a:cubicBezTo>
                    <a:pt x="515" y="240"/>
                    <a:pt x="515" y="242"/>
                    <a:pt x="516" y="244"/>
                  </a:cubicBezTo>
                  <a:cubicBezTo>
                    <a:pt x="516" y="246"/>
                    <a:pt x="516" y="248"/>
                    <a:pt x="516" y="250"/>
                  </a:cubicBezTo>
                  <a:cubicBezTo>
                    <a:pt x="516" y="252"/>
                    <a:pt x="516" y="255"/>
                    <a:pt x="517" y="257"/>
                  </a:cubicBezTo>
                  <a:cubicBezTo>
                    <a:pt x="517" y="257"/>
                    <a:pt x="517" y="257"/>
                    <a:pt x="517" y="257"/>
                  </a:cubicBezTo>
                  <a:cubicBezTo>
                    <a:pt x="517" y="259"/>
                    <a:pt x="517" y="261"/>
                    <a:pt x="517" y="263"/>
                  </a:cubicBezTo>
                  <a:cubicBezTo>
                    <a:pt x="518" y="311"/>
                    <a:pt x="517" y="359"/>
                    <a:pt x="517" y="4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8" name="Freeform 17"/>
            <p:cNvSpPr>
              <a:spLocks noEditPoints="1"/>
            </p:cNvSpPr>
            <p:nvPr/>
          </p:nvSpPr>
          <p:spPr bwMode="auto">
            <a:xfrm>
              <a:off x="1523496" y="5210741"/>
              <a:ext cx="608547" cy="800684"/>
            </a:xfrm>
            <a:custGeom>
              <a:avLst/>
              <a:gdLst>
                <a:gd name="T0" fmla="*/ 375 w 375"/>
                <a:gd name="T1" fmla="*/ 293 h 492"/>
                <a:gd name="T2" fmla="*/ 375 w 375"/>
                <a:gd name="T3" fmla="*/ 187 h 492"/>
                <a:gd name="T4" fmla="*/ 188 w 375"/>
                <a:gd name="T5" fmla="*/ 0 h 492"/>
                <a:gd name="T6" fmla="*/ 0 w 375"/>
                <a:gd name="T7" fmla="*/ 187 h 492"/>
                <a:gd name="T8" fmla="*/ 0 w 375"/>
                <a:gd name="T9" fmla="*/ 293 h 492"/>
                <a:gd name="T10" fmla="*/ 188 w 375"/>
                <a:gd name="T11" fmla="*/ 492 h 492"/>
                <a:gd name="T12" fmla="*/ 375 w 375"/>
                <a:gd name="T13" fmla="*/ 293 h 492"/>
                <a:gd name="T14" fmla="*/ 101 w 375"/>
                <a:gd name="T15" fmla="*/ 44 h 492"/>
                <a:gd name="T16" fmla="*/ 183 w 375"/>
                <a:gd name="T17" fmla="*/ 94 h 492"/>
                <a:gd name="T18" fmla="*/ 153 w 375"/>
                <a:gd name="T19" fmla="*/ 264 h 492"/>
                <a:gd name="T20" fmla="*/ 101 w 375"/>
                <a:gd name="T21" fmla="*/ 294 h 492"/>
                <a:gd name="T22" fmla="*/ 101 w 375"/>
                <a:gd name="T23" fmla="*/ 44 h 492"/>
                <a:gd name="T24" fmla="*/ 133 w 375"/>
                <a:gd name="T25" fmla="*/ 311 h 492"/>
                <a:gd name="T26" fmla="*/ 167 w 375"/>
                <a:gd name="T27" fmla="*/ 304 h 492"/>
                <a:gd name="T28" fmla="*/ 167 w 375"/>
                <a:gd name="T29" fmla="*/ 167 h 492"/>
                <a:gd name="T30" fmla="*/ 293 w 375"/>
                <a:gd name="T31" fmla="*/ 51 h 492"/>
                <a:gd name="T32" fmla="*/ 293 w 375"/>
                <a:gd name="T33" fmla="*/ 133 h 492"/>
                <a:gd name="T34" fmla="*/ 275 w 375"/>
                <a:gd name="T35" fmla="*/ 144 h 492"/>
                <a:gd name="T36" fmla="*/ 275 w 375"/>
                <a:gd name="T37" fmla="*/ 286 h 492"/>
                <a:gd name="T38" fmla="*/ 248 w 375"/>
                <a:gd name="T39" fmla="*/ 364 h 492"/>
                <a:gd name="T40" fmla="*/ 141 w 375"/>
                <a:gd name="T41" fmla="*/ 377 h 492"/>
                <a:gd name="T42" fmla="*/ 95 w 375"/>
                <a:gd name="T43" fmla="*/ 327 h 492"/>
                <a:gd name="T44" fmla="*/ 133 w 375"/>
                <a:gd name="T45" fmla="*/ 311 h 492"/>
                <a:gd name="T46" fmla="*/ 30 w 375"/>
                <a:gd name="T47" fmla="*/ 286 h 492"/>
                <a:gd name="T48" fmla="*/ 30 w 375"/>
                <a:gd name="T49" fmla="*/ 194 h 492"/>
                <a:gd name="T50" fmla="*/ 30 w 375"/>
                <a:gd name="T51" fmla="*/ 121 h 492"/>
                <a:gd name="T52" fmla="*/ 82 w 375"/>
                <a:gd name="T53" fmla="*/ 148 h 492"/>
                <a:gd name="T54" fmla="*/ 82 w 375"/>
                <a:gd name="T55" fmla="*/ 204 h 492"/>
                <a:gd name="T56" fmla="*/ 82 w 375"/>
                <a:gd name="T57" fmla="*/ 276 h 492"/>
                <a:gd name="T58" fmla="*/ 188 w 375"/>
                <a:gd name="T59" fmla="*/ 411 h 492"/>
                <a:gd name="T60" fmla="*/ 293 w 375"/>
                <a:gd name="T61" fmla="*/ 276 h 492"/>
                <a:gd name="T62" fmla="*/ 293 w 375"/>
                <a:gd name="T63" fmla="*/ 204 h 492"/>
                <a:gd name="T64" fmla="*/ 293 w 375"/>
                <a:gd name="T65" fmla="*/ 153 h 492"/>
                <a:gd name="T66" fmla="*/ 346 w 375"/>
                <a:gd name="T67" fmla="*/ 123 h 492"/>
                <a:gd name="T68" fmla="*/ 346 w 375"/>
                <a:gd name="T69" fmla="*/ 194 h 492"/>
                <a:gd name="T70" fmla="*/ 346 w 375"/>
                <a:gd name="T71" fmla="*/ 286 h 492"/>
                <a:gd name="T72" fmla="*/ 188 w 375"/>
                <a:gd name="T73" fmla="*/ 459 h 492"/>
                <a:gd name="T74" fmla="*/ 188 w 375"/>
                <a:gd name="T75" fmla="*/ 459 h 492"/>
                <a:gd name="T76" fmla="*/ 30 w 375"/>
                <a:gd name="T77" fmla="*/ 2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5" h="492">
                  <a:moveTo>
                    <a:pt x="375" y="293"/>
                  </a:moveTo>
                  <a:cubicBezTo>
                    <a:pt x="375" y="187"/>
                    <a:pt x="375" y="187"/>
                    <a:pt x="375" y="187"/>
                  </a:cubicBezTo>
                  <a:cubicBezTo>
                    <a:pt x="375" y="78"/>
                    <a:pt x="292" y="0"/>
                    <a:pt x="188" y="0"/>
                  </a:cubicBezTo>
                  <a:cubicBezTo>
                    <a:pt x="84" y="0"/>
                    <a:pt x="0" y="78"/>
                    <a:pt x="0" y="187"/>
                  </a:cubicBezTo>
                  <a:cubicBezTo>
                    <a:pt x="0" y="293"/>
                    <a:pt x="0" y="293"/>
                    <a:pt x="0" y="293"/>
                  </a:cubicBezTo>
                  <a:cubicBezTo>
                    <a:pt x="0" y="402"/>
                    <a:pt x="84" y="492"/>
                    <a:pt x="188" y="492"/>
                  </a:cubicBezTo>
                  <a:cubicBezTo>
                    <a:pt x="292" y="492"/>
                    <a:pt x="375" y="402"/>
                    <a:pt x="375" y="293"/>
                  </a:cubicBezTo>
                  <a:close/>
                  <a:moveTo>
                    <a:pt x="101" y="44"/>
                  </a:moveTo>
                  <a:cubicBezTo>
                    <a:pt x="144" y="59"/>
                    <a:pt x="176" y="76"/>
                    <a:pt x="183" y="94"/>
                  </a:cubicBezTo>
                  <a:cubicBezTo>
                    <a:pt x="134" y="142"/>
                    <a:pt x="154" y="205"/>
                    <a:pt x="153" y="264"/>
                  </a:cubicBezTo>
                  <a:cubicBezTo>
                    <a:pt x="151" y="314"/>
                    <a:pt x="150" y="285"/>
                    <a:pt x="101" y="294"/>
                  </a:cubicBezTo>
                  <a:cubicBezTo>
                    <a:pt x="101" y="209"/>
                    <a:pt x="101" y="129"/>
                    <a:pt x="101" y="44"/>
                  </a:cubicBezTo>
                  <a:close/>
                  <a:moveTo>
                    <a:pt x="133" y="311"/>
                  </a:moveTo>
                  <a:cubicBezTo>
                    <a:pt x="143" y="313"/>
                    <a:pt x="163" y="321"/>
                    <a:pt x="167" y="304"/>
                  </a:cubicBezTo>
                  <a:cubicBezTo>
                    <a:pt x="172" y="255"/>
                    <a:pt x="163" y="214"/>
                    <a:pt x="167" y="167"/>
                  </a:cubicBezTo>
                  <a:cubicBezTo>
                    <a:pt x="173" y="105"/>
                    <a:pt x="230" y="56"/>
                    <a:pt x="293" y="51"/>
                  </a:cubicBezTo>
                  <a:cubicBezTo>
                    <a:pt x="293" y="78"/>
                    <a:pt x="293" y="106"/>
                    <a:pt x="293" y="133"/>
                  </a:cubicBezTo>
                  <a:cubicBezTo>
                    <a:pt x="287" y="137"/>
                    <a:pt x="281" y="140"/>
                    <a:pt x="275" y="144"/>
                  </a:cubicBezTo>
                  <a:cubicBezTo>
                    <a:pt x="275" y="191"/>
                    <a:pt x="275" y="239"/>
                    <a:pt x="275" y="286"/>
                  </a:cubicBezTo>
                  <a:cubicBezTo>
                    <a:pt x="273" y="315"/>
                    <a:pt x="271" y="342"/>
                    <a:pt x="248" y="364"/>
                  </a:cubicBezTo>
                  <a:cubicBezTo>
                    <a:pt x="214" y="394"/>
                    <a:pt x="175" y="398"/>
                    <a:pt x="141" y="377"/>
                  </a:cubicBezTo>
                  <a:cubicBezTo>
                    <a:pt x="112" y="359"/>
                    <a:pt x="117" y="336"/>
                    <a:pt x="95" y="327"/>
                  </a:cubicBezTo>
                  <a:cubicBezTo>
                    <a:pt x="99" y="314"/>
                    <a:pt x="114" y="307"/>
                    <a:pt x="133" y="311"/>
                  </a:cubicBezTo>
                  <a:close/>
                  <a:moveTo>
                    <a:pt x="30" y="286"/>
                  </a:moveTo>
                  <a:cubicBezTo>
                    <a:pt x="30" y="194"/>
                    <a:pt x="30" y="194"/>
                    <a:pt x="30" y="194"/>
                  </a:cubicBezTo>
                  <a:cubicBezTo>
                    <a:pt x="30" y="121"/>
                    <a:pt x="30" y="121"/>
                    <a:pt x="30" y="121"/>
                  </a:cubicBezTo>
                  <a:cubicBezTo>
                    <a:pt x="82" y="148"/>
                    <a:pt x="82" y="148"/>
                    <a:pt x="82" y="148"/>
                  </a:cubicBezTo>
                  <a:cubicBezTo>
                    <a:pt x="82" y="204"/>
                    <a:pt x="82" y="204"/>
                    <a:pt x="82" y="204"/>
                  </a:cubicBezTo>
                  <a:cubicBezTo>
                    <a:pt x="82" y="276"/>
                    <a:pt x="82" y="276"/>
                    <a:pt x="82" y="276"/>
                  </a:cubicBezTo>
                  <a:cubicBezTo>
                    <a:pt x="82" y="357"/>
                    <a:pt x="123" y="411"/>
                    <a:pt x="188" y="411"/>
                  </a:cubicBezTo>
                  <a:cubicBezTo>
                    <a:pt x="257" y="411"/>
                    <a:pt x="293" y="353"/>
                    <a:pt x="293" y="276"/>
                  </a:cubicBezTo>
                  <a:cubicBezTo>
                    <a:pt x="293" y="204"/>
                    <a:pt x="293" y="204"/>
                    <a:pt x="293" y="204"/>
                  </a:cubicBezTo>
                  <a:cubicBezTo>
                    <a:pt x="293" y="153"/>
                    <a:pt x="293" y="153"/>
                    <a:pt x="293" y="153"/>
                  </a:cubicBezTo>
                  <a:cubicBezTo>
                    <a:pt x="346" y="123"/>
                    <a:pt x="346" y="123"/>
                    <a:pt x="346" y="123"/>
                  </a:cubicBezTo>
                  <a:cubicBezTo>
                    <a:pt x="346" y="194"/>
                    <a:pt x="346" y="194"/>
                    <a:pt x="346" y="194"/>
                  </a:cubicBezTo>
                  <a:cubicBezTo>
                    <a:pt x="346" y="286"/>
                    <a:pt x="346" y="286"/>
                    <a:pt x="346" y="286"/>
                  </a:cubicBezTo>
                  <a:cubicBezTo>
                    <a:pt x="346" y="385"/>
                    <a:pt x="279" y="459"/>
                    <a:pt x="188" y="459"/>
                  </a:cubicBezTo>
                  <a:cubicBezTo>
                    <a:pt x="188" y="459"/>
                    <a:pt x="188" y="459"/>
                    <a:pt x="188" y="459"/>
                  </a:cubicBezTo>
                  <a:cubicBezTo>
                    <a:pt x="96" y="459"/>
                    <a:pt x="30" y="385"/>
                    <a:pt x="30" y="2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0" name="Oval 18"/>
            <p:cNvSpPr>
              <a:spLocks noChangeArrowheads="1"/>
            </p:cNvSpPr>
            <p:nvPr/>
          </p:nvSpPr>
          <p:spPr bwMode="auto">
            <a:xfrm>
              <a:off x="1705377" y="5728348"/>
              <a:ext cx="19145" cy="1982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2" name="Freeform 19"/>
            <p:cNvSpPr/>
            <p:nvPr/>
          </p:nvSpPr>
          <p:spPr bwMode="auto">
            <a:xfrm>
              <a:off x="2030162" y="5241510"/>
              <a:ext cx="64273" cy="54017"/>
            </a:xfrm>
            <a:custGeom>
              <a:avLst/>
              <a:gdLst>
                <a:gd name="T0" fmla="*/ 1 w 40"/>
                <a:gd name="T1" fmla="*/ 23 h 33"/>
                <a:gd name="T2" fmla="*/ 2 w 40"/>
                <a:gd name="T3" fmla="*/ 25 h 33"/>
                <a:gd name="T4" fmla="*/ 4 w 40"/>
                <a:gd name="T5" fmla="*/ 26 h 33"/>
                <a:gd name="T6" fmla="*/ 5 w 40"/>
                <a:gd name="T7" fmla="*/ 26 h 33"/>
                <a:gd name="T8" fmla="*/ 7 w 40"/>
                <a:gd name="T9" fmla="*/ 26 h 33"/>
                <a:gd name="T10" fmla="*/ 11 w 40"/>
                <a:gd name="T11" fmla="*/ 26 h 33"/>
                <a:gd name="T12" fmla="*/ 17 w 40"/>
                <a:gd name="T13" fmla="*/ 23 h 33"/>
                <a:gd name="T14" fmla="*/ 23 w 40"/>
                <a:gd name="T15" fmla="*/ 22 h 33"/>
                <a:gd name="T16" fmla="*/ 28 w 40"/>
                <a:gd name="T17" fmla="*/ 27 h 33"/>
                <a:gd name="T18" fmla="*/ 28 w 40"/>
                <a:gd name="T19" fmla="*/ 29 h 33"/>
                <a:gd name="T20" fmla="*/ 31 w 40"/>
                <a:gd name="T21" fmla="*/ 32 h 33"/>
                <a:gd name="T22" fmla="*/ 33 w 40"/>
                <a:gd name="T23" fmla="*/ 33 h 33"/>
                <a:gd name="T24" fmla="*/ 34 w 40"/>
                <a:gd name="T25" fmla="*/ 33 h 33"/>
                <a:gd name="T26" fmla="*/ 35 w 40"/>
                <a:gd name="T27" fmla="*/ 33 h 33"/>
                <a:gd name="T28" fmla="*/ 35 w 40"/>
                <a:gd name="T29" fmla="*/ 31 h 33"/>
                <a:gd name="T30" fmla="*/ 35 w 40"/>
                <a:gd name="T31" fmla="*/ 30 h 33"/>
                <a:gd name="T32" fmla="*/ 35 w 40"/>
                <a:gd name="T33" fmla="*/ 29 h 33"/>
                <a:gd name="T34" fmla="*/ 35 w 40"/>
                <a:gd name="T35" fmla="*/ 27 h 33"/>
                <a:gd name="T36" fmla="*/ 28 w 40"/>
                <a:gd name="T37" fmla="*/ 17 h 33"/>
                <a:gd name="T38" fmla="*/ 27 w 40"/>
                <a:gd name="T39" fmla="*/ 16 h 33"/>
                <a:gd name="T40" fmla="*/ 31 w 40"/>
                <a:gd name="T41" fmla="*/ 13 h 33"/>
                <a:gd name="T42" fmla="*/ 32 w 40"/>
                <a:gd name="T43" fmla="*/ 13 h 33"/>
                <a:gd name="T44" fmla="*/ 35 w 40"/>
                <a:gd name="T45" fmla="*/ 13 h 33"/>
                <a:gd name="T46" fmla="*/ 37 w 40"/>
                <a:gd name="T47" fmla="*/ 14 h 33"/>
                <a:gd name="T48" fmla="*/ 40 w 40"/>
                <a:gd name="T49" fmla="*/ 12 h 33"/>
                <a:gd name="T50" fmla="*/ 40 w 40"/>
                <a:gd name="T51" fmla="*/ 11 h 33"/>
                <a:gd name="T52" fmla="*/ 40 w 40"/>
                <a:gd name="T53" fmla="*/ 9 h 33"/>
                <a:gd name="T54" fmla="*/ 39 w 40"/>
                <a:gd name="T55" fmla="*/ 6 h 33"/>
                <a:gd name="T56" fmla="*/ 37 w 40"/>
                <a:gd name="T57" fmla="*/ 4 h 33"/>
                <a:gd name="T58" fmla="*/ 36 w 40"/>
                <a:gd name="T59" fmla="*/ 3 h 33"/>
                <a:gd name="T60" fmla="*/ 34 w 40"/>
                <a:gd name="T61" fmla="*/ 2 h 33"/>
                <a:gd name="T62" fmla="*/ 32 w 40"/>
                <a:gd name="T63" fmla="*/ 2 h 33"/>
                <a:gd name="T64" fmla="*/ 31 w 40"/>
                <a:gd name="T65" fmla="*/ 3 h 33"/>
                <a:gd name="T66" fmla="*/ 31 w 40"/>
                <a:gd name="T67" fmla="*/ 3 h 33"/>
                <a:gd name="T68" fmla="*/ 31 w 40"/>
                <a:gd name="T69" fmla="*/ 5 h 33"/>
                <a:gd name="T70" fmla="*/ 30 w 40"/>
                <a:gd name="T71" fmla="*/ 9 h 33"/>
                <a:gd name="T72" fmla="*/ 29 w 40"/>
                <a:gd name="T73" fmla="*/ 9 h 33"/>
                <a:gd name="T74" fmla="*/ 27 w 40"/>
                <a:gd name="T75" fmla="*/ 9 h 33"/>
                <a:gd name="T76" fmla="*/ 27 w 40"/>
                <a:gd name="T77" fmla="*/ 9 h 33"/>
                <a:gd name="T78" fmla="*/ 23 w 40"/>
                <a:gd name="T79" fmla="*/ 12 h 33"/>
                <a:gd name="T80" fmla="*/ 20 w 40"/>
                <a:gd name="T81" fmla="*/ 10 h 33"/>
                <a:gd name="T82" fmla="*/ 18 w 40"/>
                <a:gd name="T83" fmla="*/ 8 h 33"/>
                <a:gd name="T84" fmla="*/ 13 w 40"/>
                <a:gd name="T85" fmla="*/ 5 h 33"/>
                <a:gd name="T86" fmla="*/ 11 w 40"/>
                <a:gd name="T87" fmla="*/ 4 h 33"/>
                <a:gd name="T88" fmla="*/ 10 w 40"/>
                <a:gd name="T89" fmla="*/ 2 h 33"/>
                <a:gd name="T90" fmla="*/ 6 w 40"/>
                <a:gd name="T91" fmla="*/ 0 h 33"/>
                <a:gd name="T92" fmla="*/ 4 w 40"/>
                <a:gd name="T93" fmla="*/ 1 h 33"/>
                <a:gd name="T94" fmla="*/ 5 w 40"/>
                <a:gd name="T95" fmla="*/ 4 h 33"/>
                <a:gd name="T96" fmla="*/ 7 w 40"/>
                <a:gd name="T97" fmla="*/ 6 h 33"/>
                <a:gd name="T98" fmla="*/ 18 w 40"/>
                <a:gd name="T99" fmla="*/ 16 h 33"/>
                <a:gd name="T100" fmla="*/ 18 w 40"/>
                <a:gd name="T101" fmla="*/ 18 h 33"/>
                <a:gd name="T102" fmla="*/ 14 w 40"/>
                <a:gd name="T103" fmla="*/ 20 h 33"/>
                <a:gd name="T104" fmla="*/ 13 w 40"/>
                <a:gd name="T105" fmla="*/ 20 h 33"/>
                <a:gd name="T106" fmla="*/ 10 w 40"/>
                <a:gd name="T107" fmla="*/ 20 h 33"/>
                <a:gd name="T108" fmla="*/ 7 w 40"/>
                <a:gd name="T109" fmla="*/ 21 h 33"/>
                <a:gd name="T110" fmla="*/ 3 w 40"/>
                <a:gd name="T111" fmla="*/ 19 h 33"/>
                <a:gd name="T112" fmla="*/ 1 w 40"/>
                <a:gd name="T113" fmla="*/ 20 h 33"/>
                <a:gd name="T114" fmla="*/ 0 w 40"/>
                <a:gd name="T11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 h="33">
                  <a:moveTo>
                    <a:pt x="0" y="22"/>
                  </a:move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1" y="23"/>
                    <a:pt x="1" y="23"/>
                    <a:pt x="1" y="23"/>
                  </a:cubicBezTo>
                  <a:cubicBezTo>
                    <a:pt x="1" y="23"/>
                    <a:pt x="1" y="23"/>
                    <a:pt x="1" y="23"/>
                  </a:cubicBezTo>
                  <a:cubicBezTo>
                    <a:pt x="1" y="24"/>
                    <a:pt x="1" y="24"/>
                    <a:pt x="1" y="24"/>
                  </a:cubicBezTo>
                  <a:cubicBezTo>
                    <a:pt x="1" y="24"/>
                    <a:pt x="1" y="24"/>
                    <a:pt x="1" y="24"/>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7" y="26"/>
                    <a:pt x="7" y="26"/>
                    <a:pt x="7" y="26"/>
                  </a:cubicBezTo>
                  <a:cubicBezTo>
                    <a:pt x="7" y="26"/>
                    <a:pt x="7" y="26"/>
                    <a:pt x="7" y="26"/>
                  </a:cubicBezTo>
                  <a:cubicBezTo>
                    <a:pt x="7" y="26"/>
                    <a:pt x="7" y="26"/>
                    <a:pt x="7" y="26"/>
                  </a:cubicBezTo>
                  <a:cubicBezTo>
                    <a:pt x="7" y="26"/>
                    <a:pt x="8" y="26"/>
                    <a:pt x="8" y="26"/>
                  </a:cubicBezTo>
                  <a:cubicBezTo>
                    <a:pt x="8" y="26"/>
                    <a:pt x="8" y="26"/>
                    <a:pt x="8" y="26"/>
                  </a:cubicBezTo>
                  <a:cubicBezTo>
                    <a:pt x="8" y="26"/>
                    <a:pt x="9" y="26"/>
                    <a:pt x="9" y="26"/>
                  </a:cubicBezTo>
                  <a:cubicBezTo>
                    <a:pt x="9" y="26"/>
                    <a:pt x="9" y="26"/>
                    <a:pt x="9" y="26"/>
                  </a:cubicBezTo>
                  <a:cubicBezTo>
                    <a:pt x="9" y="26"/>
                    <a:pt x="10" y="26"/>
                    <a:pt x="10" y="26"/>
                  </a:cubicBezTo>
                  <a:cubicBezTo>
                    <a:pt x="10" y="26"/>
                    <a:pt x="10" y="26"/>
                    <a:pt x="10" y="26"/>
                  </a:cubicBezTo>
                  <a:cubicBezTo>
                    <a:pt x="10" y="26"/>
                    <a:pt x="10" y="26"/>
                    <a:pt x="11" y="26"/>
                  </a:cubicBezTo>
                  <a:cubicBezTo>
                    <a:pt x="11" y="26"/>
                    <a:pt x="11" y="25"/>
                    <a:pt x="11" y="25"/>
                  </a:cubicBezTo>
                  <a:cubicBezTo>
                    <a:pt x="11" y="25"/>
                    <a:pt x="11" y="25"/>
                    <a:pt x="11" y="25"/>
                  </a:cubicBezTo>
                  <a:cubicBezTo>
                    <a:pt x="12" y="25"/>
                    <a:pt x="12" y="25"/>
                    <a:pt x="12" y="25"/>
                  </a:cubicBezTo>
                  <a:cubicBezTo>
                    <a:pt x="13" y="25"/>
                    <a:pt x="13" y="25"/>
                    <a:pt x="13" y="25"/>
                  </a:cubicBezTo>
                  <a:cubicBezTo>
                    <a:pt x="14" y="25"/>
                    <a:pt x="14" y="24"/>
                    <a:pt x="15" y="24"/>
                  </a:cubicBezTo>
                  <a:cubicBezTo>
                    <a:pt x="15" y="24"/>
                    <a:pt x="16" y="24"/>
                    <a:pt x="16" y="23"/>
                  </a:cubicBezTo>
                  <a:cubicBezTo>
                    <a:pt x="16" y="23"/>
                    <a:pt x="17" y="23"/>
                    <a:pt x="17" y="23"/>
                  </a:cubicBezTo>
                  <a:cubicBezTo>
                    <a:pt x="17" y="23"/>
                    <a:pt x="17" y="23"/>
                    <a:pt x="17" y="23"/>
                  </a:cubicBezTo>
                  <a:cubicBezTo>
                    <a:pt x="17" y="23"/>
                    <a:pt x="17" y="23"/>
                    <a:pt x="17" y="23"/>
                  </a:cubicBezTo>
                  <a:cubicBezTo>
                    <a:pt x="18" y="23"/>
                    <a:pt x="19" y="23"/>
                    <a:pt x="20" y="22"/>
                  </a:cubicBezTo>
                  <a:cubicBezTo>
                    <a:pt x="20" y="22"/>
                    <a:pt x="20" y="22"/>
                    <a:pt x="20" y="22"/>
                  </a:cubicBezTo>
                  <a:cubicBezTo>
                    <a:pt x="20" y="22"/>
                    <a:pt x="21" y="22"/>
                    <a:pt x="21" y="22"/>
                  </a:cubicBezTo>
                  <a:cubicBezTo>
                    <a:pt x="21" y="22"/>
                    <a:pt x="21" y="22"/>
                    <a:pt x="22" y="22"/>
                  </a:cubicBezTo>
                  <a:cubicBezTo>
                    <a:pt x="22" y="22"/>
                    <a:pt x="22" y="22"/>
                    <a:pt x="22" y="22"/>
                  </a:cubicBezTo>
                  <a:cubicBezTo>
                    <a:pt x="23" y="22"/>
                    <a:pt x="23" y="22"/>
                    <a:pt x="23" y="22"/>
                  </a:cubicBezTo>
                  <a:cubicBezTo>
                    <a:pt x="23" y="22"/>
                    <a:pt x="23" y="22"/>
                    <a:pt x="23" y="22"/>
                  </a:cubicBezTo>
                  <a:cubicBezTo>
                    <a:pt x="24" y="22"/>
                    <a:pt x="24" y="22"/>
                    <a:pt x="24" y="22"/>
                  </a:cubicBezTo>
                  <a:cubicBezTo>
                    <a:pt x="24" y="22"/>
                    <a:pt x="24" y="22"/>
                    <a:pt x="24" y="22"/>
                  </a:cubicBezTo>
                  <a:cubicBezTo>
                    <a:pt x="24" y="22"/>
                    <a:pt x="24" y="22"/>
                    <a:pt x="24" y="22"/>
                  </a:cubicBezTo>
                  <a:cubicBezTo>
                    <a:pt x="25" y="22"/>
                    <a:pt x="25" y="23"/>
                    <a:pt x="25" y="23"/>
                  </a:cubicBezTo>
                  <a:cubicBezTo>
                    <a:pt x="26" y="23"/>
                    <a:pt x="26" y="24"/>
                    <a:pt x="26" y="24"/>
                  </a:cubicBezTo>
                  <a:cubicBezTo>
                    <a:pt x="27" y="25"/>
                    <a:pt x="27" y="26"/>
                    <a:pt x="28" y="26"/>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8"/>
                    <a:pt x="28" y="28"/>
                  </a:cubicBezTo>
                  <a:cubicBezTo>
                    <a:pt x="28" y="28"/>
                    <a:pt x="28" y="28"/>
                    <a:pt x="28" y="28"/>
                  </a:cubicBezTo>
                  <a:cubicBezTo>
                    <a:pt x="28" y="28"/>
                    <a:pt x="28" y="28"/>
                    <a:pt x="28" y="28"/>
                  </a:cubicBezTo>
                  <a:cubicBezTo>
                    <a:pt x="28" y="28"/>
                    <a:pt x="28" y="28"/>
                    <a:pt x="28" y="28"/>
                  </a:cubicBezTo>
                  <a:cubicBezTo>
                    <a:pt x="28" y="28"/>
                    <a:pt x="28" y="29"/>
                    <a:pt x="28" y="29"/>
                  </a:cubicBezTo>
                  <a:cubicBezTo>
                    <a:pt x="28" y="29"/>
                    <a:pt x="29" y="29"/>
                    <a:pt x="29" y="29"/>
                  </a:cubicBezTo>
                  <a:cubicBezTo>
                    <a:pt x="29" y="29"/>
                    <a:pt x="29" y="29"/>
                    <a:pt x="29" y="29"/>
                  </a:cubicBezTo>
                  <a:cubicBezTo>
                    <a:pt x="29" y="29"/>
                    <a:pt x="29" y="29"/>
                    <a:pt x="29" y="29"/>
                  </a:cubicBezTo>
                  <a:cubicBezTo>
                    <a:pt x="30" y="32"/>
                    <a:pt x="30" y="32"/>
                    <a:pt x="30" y="32"/>
                  </a:cubicBezTo>
                  <a:cubicBezTo>
                    <a:pt x="30" y="32"/>
                    <a:pt x="30" y="32"/>
                    <a:pt x="30" y="32"/>
                  </a:cubicBezTo>
                  <a:cubicBezTo>
                    <a:pt x="30" y="32"/>
                    <a:pt x="30" y="32"/>
                    <a:pt x="30" y="32"/>
                  </a:cubicBezTo>
                  <a:cubicBezTo>
                    <a:pt x="30" y="32"/>
                    <a:pt x="31" y="32"/>
                    <a:pt x="31" y="32"/>
                  </a:cubicBezTo>
                  <a:cubicBezTo>
                    <a:pt x="31" y="32"/>
                    <a:pt x="31" y="32"/>
                    <a:pt x="31" y="32"/>
                  </a:cubicBezTo>
                  <a:cubicBezTo>
                    <a:pt x="31" y="32"/>
                    <a:pt x="31" y="32"/>
                    <a:pt x="31" y="32"/>
                  </a:cubicBezTo>
                  <a:cubicBezTo>
                    <a:pt x="31" y="32"/>
                    <a:pt x="31" y="32"/>
                    <a:pt x="31" y="32"/>
                  </a:cubicBezTo>
                  <a:cubicBezTo>
                    <a:pt x="31" y="32"/>
                    <a:pt x="31" y="32"/>
                    <a:pt x="32" y="32"/>
                  </a:cubicBezTo>
                  <a:cubicBezTo>
                    <a:pt x="32" y="32"/>
                    <a:pt x="32" y="32"/>
                    <a:pt x="32" y="32"/>
                  </a:cubicBezTo>
                  <a:cubicBezTo>
                    <a:pt x="32" y="32"/>
                    <a:pt x="32" y="32"/>
                    <a:pt x="32" y="32"/>
                  </a:cubicBezTo>
                  <a:cubicBezTo>
                    <a:pt x="32" y="32"/>
                    <a:pt x="32" y="32"/>
                    <a:pt x="32" y="32"/>
                  </a:cubicBezTo>
                  <a:cubicBezTo>
                    <a:pt x="32" y="32"/>
                    <a:pt x="32" y="32"/>
                    <a:pt x="33" y="32"/>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4" y="33"/>
                    <a:pt x="34" y="33"/>
                    <a:pt x="34" y="33"/>
                  </a:cubicBezTo>
                  <a:cubicBezTo>
                    <a:pt x="34" y="33"/>
                    <a:pt x="34" y="33"/>
                    <a:pt x="34" y="33"/>
                  </a:cubicBezTo>
                  <a:cubicBezTo>
                    <a:pt x="34" y="33"/>
                    <a:pt x="34" y="33"/>
                    <a:pt x="34" y="33"/>
                  </a:cubicBezTo>
                  <a:cubicBezTo>
                    <a:pt x="34" y="33"/>
                    <a:pt x="34" y="33"/>
                    <a:pt x="34" y="33"/>
                  </a:cubicBezTo>
                  <a:cubicBezTo>
                    <a:pt x="34" y="33"/>
                    <a:pt x="34" y="33"/>
                    <a:pt x="34" y="33"/>
                  </a:cubicBezTo>
                  <a:cubicBezTo>
                    <a:pt x="35" y="33"/>
                    <a:pt x="35" y="33"/>
                    <a:pt x="35" y="33"/>
                  </a:cubicBezTo>
                  <a:cubicBezTo>
                    <a:pt x="35" y="33"/>
                    <a:pt x="35" y="33"/>
                    <a:pt x="35" y="33"/>
                  </a:cubicBezTo>
                  <a:cubicBezTo>
                    <a:pt x="35" y="33"/>
                    <a:pt x="35" y="33"/>
                    <a:pt x="35" y="33"/>
                  </a:cubicBezTo>
                  <a:cubicBezTo>
                    <a:pt x="35" y="33"/>
                    <a:pt x="35" y="33"/>
                    <a:pt x="35" y="33"/>
                  </a:cubicBezTo>
                  <a:cubicBezTo>
                    <a:pt x="35" y="33"/>
                    <a:pt x="35" y="33"/>
                    <a:pt x="35" y="33"/>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0"/>
                    <a:pt x="35" y="30"/>
                  </a:cubicBezTo>
                  <a:cubicBezTo>
                    <a:pt x="35" y="30"/>
                    <a:pt x="35" y="30"/>
                    <a:pt x="35" y="30"/>
                  </a:cubicBezTo>
                  <a:cubicBezTo>
                    <a:pt x="35" y="30"/>
                    <a:pt x="35" y="30"/>
                    <a:pt x="35" y="30"/>
                  </a:cubicBezTo>
                  <a:cubicBezTo>
                    <a:pt x="35" y="30"/>
                    <a:pt x="35" y="30"/>
                    <a:pt x="35" y="30"/>
                  </a:cubicBezTo>
                  <a:cubicBezTo>
                    <a:pt x="36" y="30"/>
                    <a:pt x="36" y="29"/>
                    <a:pt x="36" y="29"/>
                  </a:cubicBezTo>
                  <a:cubicBezTo>
                    <a:pt x="36" y="29"/>
                    <a:pt x="36" y="29"/>
                    <a:pt x="36" y="29"/>
                  </a:cubicBezTo>
                  <a:cubicBezTo>
                    <a:pt x="35" y="29"/>
                    <a:pt x="35" y="29"/>
                    <a:pt x="35" y="29"/>
                  </a:cubicBezTo>
                  <a:cubicBezTo>
                    <a:pt x="35" y="29"/>
                    <a:pt x="35" y="29"/>
                    <a:pt x="35" y="29"/>
                  </a:cubicBezTo>
                  <a:cubicBezTo>
                    <a:pt x="35" y="29"/>
                    <a:pt x="35" y="29"/>
                    <a:pt x="35" y="29"/>
                  </a:cubicBezTo>
                  <a:cubicBezTo>
                    <a:pt x="35" y="29"/>
                    <a:pt x="35" y="28"/>
                    <a:pt x="35" y="28"/>
                  </a:cubicBezTo>
                  <a:cubicBezTo>
                    <a:pt x="35" y="28"/>
                    <a:pt x="35" y="28"/>
                    <a:pt x="35" y="28"/>
                  </a:cubicBezTo>
                  <a:cubicBezTo>
                    <a:pt x="35" y="28"/>
                    <a:pt x="35" y="28"/>
                    <a:pt x="35" y="28"/>
                  </a:cubicBezTo>
                  <a:cubicBezTo>
                    <a:pt x="35" y="28"/>
                    <a:pt x="35" y="28"/>
                    <a:pt x="35" y="28"/>
                  </a:cubicBezTo>
                  <a:cubicBezTo>
                    <a:pt x="35" y="28"/>
                    <a:pt x="35" y="28"/>
                    <a:pt x="35" y="27"/>
                  </a:cubicBezTo>
                  <a:cubicBezTo>
                    <a:pt x="35" y="27"/>
                    <a:pt x="35" y="27"/>
                    <a:pt x="35" y="27"/>
                  </a:cubicBezTo>
                  <a:cubicBezTo>
                    <a:pt x="35" y="27"/>
                    <a:pt x="35" y="27"/>
                    <a:pt x="35" y="27"/>
                  </a:cubicBezTo>
                  <a:cubicBezTo>
                    <a:pt x="35" y="27"/>
                    <a:pt x="35" y="27"/>
                    <a:pt x="35" y="27"/>
                  </a:cubicBezTo>
                  <a:cubicBezTo>
                    <a:pt x="35" y="27"/>
                    <a:pt x="35" y="27"/>
                    <a:pt x="35" y="27"/>
                  </a:cubicBezTo>
                  <a:cubicBezTo>
                    <a:pt x="33" y="25"/>
                    <a:pt x="32" y="23"/>
                    <a:pt x="31" y="22"/>
                  </a:cubicBezTo>
                  <a:cubicBezTo>
                    <a:pt x="30" y="21"/>
                    <a:pt x="30" y="21"/>
                    <a:pt x="30" y="21"/>
                  </a:cubicBezTo>
                  <a:cubicBezTo>
                    <a:pt x="30" y="20"/>
                    <a:pt x="30" y="20"/>
                    <a:pt x="30" y="20"/>
                  </a:cubicBezTo>
                  <a:cubicBezTo>
                    <a:pt x="30" y="20"/>
                    <a:pt x="30" y="20"/>
                    <a:pt x="30" y="20"/>
                  </a:cubicBezTo>
                  <a:cubicBezTo>
                    <a:pt x="30" y="20"/>
                    <a:pt x="30" y="20"/>
                    <a:pt x="30" y="20"/>
                  </a:cubicBezTo>
                  <a:cubicBezTo>
                    <a:pt x="30" y="20"/>
                    <a:pt x="30" y="20"/>
                    <a:pt x="30" y="20"/>
                  </a:cubicBezTo>
                  <a:cubicBezTo>
                    <a:pt x="28" y="17"/>
                    <a:pt x="28" y="17"/>
                    <a:pt x="28" y="17"/>
                  </a:cubicBezTo>
                  <a:cubicBezTo>
                    <a:pt x="27" y="17"/>
                    <a:pt x="27" y="17"/>
                    <a:pt x="27" y="17"/>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8" y="15"/>
                    <a:pt x="28" y="15"/>
                    <a:pt x="28" y="15"/>
                  </a:cubicBezTo>
                  <a:cubicBezTo>
                    <a:pt x="30" y="13"/>
                    <a:pt x="30" y="13"/>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3" y="13"/>
                    <a:pt x="33" y="13"/>
                    <a:pt x="33" y="13"/>
                  </a:cubicBezTo>
                  <a:cubicBezTo>
                    <a:pt x="33" y="13"/>
                    <a:pt x="33" y="13"/>
                    <a:pt x="34" y="13"/>
                  </a:cubicBezTo>
                  <a:cubicBezTo>
                    <a:pt x="34" y="13"/>
                    <a:pt x="34" y="13"/>
                    <a:pt x="34" y="13"/>
                  </a:cubicBezTo>
                  <a:cubicBezTo>
                    <a:pt x="35" y="13"/>
                    <a:pt x="35" y="13"/>
                    <a:pt x="35" y="13"/>
                  </a:cubicBezTo>
                  <a:cubicBezTo>
                    <a:pt x="36" y="13"/>
                    <a:pt x="36" y="14"/>
                    <a:pt x="36"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8" y="14"/>
                    <a:pt x="38" y="13"/>
                  </a:cubicBezTo>
                  <a:cubicBezTo>
                    <a:pt x="38" y="13"/>
                    <a:pt x="38" y="13"/>
                    <a:pt x="38" y="13"/>
                  </a:cubicBezTo>
                  <a:cubicBezTo>
                    <a:pt x="38" y="13"/>
                    <a:pt x="39" y="13"/>
                    <a:pt x="39" y="13"/>
                  </a:cubicBezTo>
                  <a:cubicBezTo>
                    <a:pt x="39" y="13"/>
                    <a:pt x="39" y="13"/>
                    <a:pt x="39" y="13"/>
                  </a:cubicBezTo>
                  <a:cubicBezTo>
                    <a:pt x="39" y="13"/>
                    <a:pt x="39" y="13"/>
                    <a:pt x="39" y="13"/>
                  </a:cubicBezTo>
                  <a:cubicBezTo>
                    <a:pt x="39" y="13"/>
                    <a:pt x="39" y="13"/>
                    <a:pt x="39" y="13"/>
                  </a:cubicBezTo>
                  <a:cubicBezTo>
                    <a:pt x="39" y="13"/>
                    <a:pt x="39" y="12"/>
                    <a:pt x="39" y="12"/>
                  </a:cubicBezTo>
                  <a:cubicBezTo>
                    <a:pt x="40" y="12"/>
                    <a:pt x="40" y="12"/>
                    <a:pt x="40" y="12"/>
                  </a:cubicBezTo>
                  <a:cubicBezTo>
                    <a:pt x="40" y="12"/>
                    <a:pt x="40" y="12"/>
                    <a:pt x="40" y="12"/>
                  </a:cubicBezTo>
                  <a:cubicBezTo>
                    <a:pt x="40" y="12"/>
                    <a:pt x="40" y="12"/>
                    <a:pt x="40" y="12"/>
                  </a:cubicBezTo>
                  <a:cubicBezTo>
                    <a:pt x="40" y="12"/>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9"/>
                    <a:pt x="40" y="9"/>
                    <a:pt x="40" y="9"/>
                  </a:cubicBezTo>
                  <a:cubicBezTo>
                    <a:pt x="40" y="9"/>
                    <a:pt x="40" y="8"/>
                    <a:pt x="40" y="8"/>
                  </a:cubicBezTo>
                  <a:cubicBezTo>
                    <a:pt x="40" y="8"/>
                    <a:pt x="40" y="8"/>
                    <a:pt x="40" y="8"/>
                  </a:cubicBezTo>
                  <a:cubicBezTo>
                    <a:pt x="40" y="8"/>
                    <a:pt x="40" y="7"/>
                    <a:pt x="40" y="7"/>
                  </a:cubicBezTo>
                  <a:cubicBezTo>
                    <a:pt x="40" y="7"/>
                    <a:pt x="40" y="7"/>
                    <a:pt x="40" y="7"/>
                  </a:cubicBezTo>
                  <a:cubicBezTo>
                    <a:pt x="40" y="7"/>
                    <a:pt x="40" y="7"/>
                    <a:pt x="40" y="7"/>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5"/>
                    <a:pt x="38" y="5"/>
                  </a:cubicBezTo>
                  <a:cubicBezTo>
                    <a:pt x="38" y="5"/>
                    <a:pt x="38" y="5"/>
                    <a:pt x="38" y="5"/>
                  </a:cubicBezTo>
                  <a:cubicBezTo>
                    <a:pt x="38" y="5"/>
                    <a:pt x="38" y="5"/>
                    <a:pt x="38" y="5"/>
                  </a:cubicBezTo>
                  <a:cubicBezTo>
                    <a:pt x="38" y="5"/>
                    <a:pt x="38" y="5"/>
                    <a:pt x="38" y="5"/>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6" y="4"/>
                    <a:pt x="36" y="4"/>
                  </a:cubicBezTo>
                  <a:cubicBezTo>
                    <a:pt x="36" y="4"/>
                    <a:pt x="36" y="4"/>
                    <a:pt x="36" y="4"/>
                  </a:cubicBezTo>
                  <a:cubicBezTo>
                    <a:pt x="36" y="3"/>
                    <a:pt x="36" y="3"/>
                    <a:pt x="36" y="3"/>
                  </a:cubicBezTo>
                  <a:cubicBezTo>
                    <a:pt x="36" y="3"/>
                    <a:pt x="36" y="3"/>
                    <a:pt x="36" y="3"/>
                  </a:cubicBezTo>
                  <a:cubicBezTo>
                    <a:pt x="36" y="3"/>
                    <a:pt x="36" y="3"/>
                    <a:pt x="35" y="3"/>
                  </a:cubicBezTo>
                  <a:cubicBezTo>
                    <a:pt x="35" y="3"/>
                    <a:pt x="35" y="3"/>
                    <a:pt x="35" y="2"/>
                  </a:cubicBezTo>
                  <a:cubicBezTo>
                    <a:pt x="35" y="2"/>
                    <a:pt x="35" y="2"/>
                    <a:pt x="35" y="2"/>
                  </a:cubicBezTo>
                  <a:cubicBezTo>
                    <a:pt x="35" y="2"/>
                    <a:pt x="34" y="2"/>
                    <a:pt x="34" y="2"/>
                  </a:cubicBezTo>
                  <a:cubicBezTo>
                    <a:pt x="34" y="2"/>
                    <a:pt x="34" y="2"/>
                    <a:pt x="34" y="2"/>
                  </a:cubicBezTo>
                  <a:cubicBezTo>
                    <a:pt x="34" y="2"/>
                    <a:pt x="34" y="2"/>
                    <a:pt x="34" y="2"/>
                  </a:cubicBezTo>
                  <a:cubicBezTo>
                    <a:pt x="34" y="2"/>
                    <a:pt x="34" y="2"/>
                    <a:pt x="34" y="2"/>
                  </a:cubicBezTo>
                  <a:cubicBezTo>
                    <a:pt x="34" y="2"/>
                    <a:pt x="34" y="2"/>
                    <a:pt x="34" y="2"/>
                  </a:cubicBezTo>
                  <a:cubicBezTo>
                    <a:pt x="34" y="2"/>
                    <a:pt x="34"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4"/>
                    <a:pt x="31" y="4"/>
                    <a:pt x="31" y="4"/>
                  </a:cubicBezTo>
                  <a:cubicBezTo>
                    <a:pt x="31" y="4"/>
                    <a:pt x="31" y="4"/>
                    <a:pt x="31" y="4"/>
                  </a:cubicBezTo>
                  <a:cubicBezTo>
                    <a:pt x="31" y="4"/>
                    <a:pt x="31" y="4"/>
                    <a:pt x="31" y="4"/>
                  </a:cubicBezTo>
                  <a:cubicBezTo>
                    <a:pt x="31" y="4"/>
                    <a:pt x="31" y="4"/>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2" y="6"/>
                    <a:pt x="32" y="6"/>
                    <a:pt x="32" y="6"/>
                  </a:cubicBezTo>
                  <a:cubicBezTo>
                    <a:pt x="32" y="7"/>
                    <a:pt x="32" y="7"/>
                    <a:pt x="32" y="7"/>
                  </a:cubicBezTo>
                  <a:cubicBezTo>
                    <a:pt x="31" y="7"/>
                    <a:pt x="31" y="7"/>
                    <a:pt x="31" y="7"/>
                  </a:cubicBezTo>
                  <a:cubicBezTo>
                    <a:pt x="31" y="8"/>
                    <a:pt x="31" y="8"/>
                    <a:pt x="30" y="9"/>
                  </a:cubicBezTo>
                  <a:cubicBezTo>
                    <a:pt x="30" y="9"/>
                    <a:pt x="30" y="9"/>
                    <a:pt x="30" y="9"/>
                  </a:cubicBezTo>
                  <a:cubicBezTo>
                    <a:pt x="30" y="9"/>
                    <a:pt x="30" y="9"/>
                    <a:pt x="30"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8" y="9"/>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10"/>
                  </a:cubicBezTo>
                  <a:cubicBezTo>
                    <a:pt x="26" y="10"/>
                    <a:pt x="26" y="10"/>
                    <a:pt x="26" y="10"/>
                  </a:cubicBezTo>
                  <a:cubicBezTo>
                    <a:pt x="26" y="10"/>
                    <a:pt x="26" y="10"/>
                    <a:pt x="26" y="10"/>
                  </a:cubicBezTo>
                  <a:cubicBezTo>
                    <a:pt x="25" y="10"/>
                    <a:pt x="25" y="10"/>
                    <a:pt x="25" y="10"/>
                  </a:cubicBezTo>
                  <a:cubicBezTo>
                    <a:pt x="24" y="11"/>
                    <a:pt x="24" y="11"/>
                    <a:pt x="24" y="11"/>
                  </a:cubicBezTo>
                  <a:cubicBezTo>
                    <a:pt x="24" y="11"/>
                    <a:pt x="24" y="11"/>
                    <a:pt x="23" y="12"/>
                  </a:cubicBezTo>
                  <a:cubicBezTo>
                    <a:pt x="23" y="12"/>
                    <a:pt x="23" y="12"/>
                    <a:pt x="23" y="12"/>
                  </a:cubicBezTo>
                  <a:cubicBezTo>
                    <a:pt x="22" y="12"/>
                    <a:pt x="22" y="12"/>
                    <a:pt x="22" y="12"/>
                  </a:cubicBezTo>
                  <a:cubicBezTo>
                    <a:pt x="22" y="12"/>
                    <a:pt x="22" y="12"/>
                    <a:pt x="22" y="12"/>
                  </a:cubicBezTo>
                  <a:cubicBezTo>
                    <a:pt x="21" y="12"/>
                    <a:pt x="21" y="12"/>
                    <a:pt x="21" y="12"/>
                  </a:cubicBezTo>
                  <a:cubicBezTo>
                    <a:pt x="21" y="12"/>
                    <a:pt x="21" y="12"/>
                    <a:pt x="21" y="12"/>
                  </a:cubicBezTo>
                  <a:cubicBezTo>
                    <a:pt x="21" y="11"/>
                    <a:pt x="21" y="11"/>
                    <a:pt x="21" y="11"/>
                  </a:cubicBezTo>
                  <a:cubicBezTo>
                    <a:pt x="21" y="11"/>
                    <a:pt x="21" y="11"/>
                    <a:pt x="21" y="11"/>
                  </a:cubicBezTo>
                  <a:cubicBezTo>
                    <a:pt x="20" y="11"/>
                    <a:pt x="20" y="11"/>
                    <a:pt x="20" y="11"/>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9"/>
                    <a:pt x="19" y="9"/>
                  </a:cubicBezTo>
                  <a:cubicBezTo>
                    <a:pt x="19" y="9"/>
                    <a:pt x="18" y="9"/>
                    <a:pt x="18" y="9"/>
                  </a:cubicBezTo>
                  <a:cubicBezTo>
                    <a:pt x="18" y="9"/>
                    <a:pt x="18" y="9"/>
                    <a:pt x="18" y="9"/>
                  </a:cubicBezTo>
                  <a:cubicBezTo>
                    <a:pt x="18" y="8"/>
                    <a:pt x="18" y="8"/>
                    <a:pt x="18" y="8"/>
                  </a:cubicBezTo>
                  <a:cubicBezTo>
                    <a:pt x="18" y="8"/>
                    <a:pt x="18" y="8"/>
                    <a:pt x="18" y="8"/>
                  </a:cubicBezTo>
                  <a:cubicBezTo>
                    <a:pt x="18" y="8"/>
                    <a:pt x="18" y="8"/>
                    <a:pt x="18" y="8"/>
                  </a:cubicBezTo>
                  <a:cubicBezTo>
                    <a:pt x="17" y="8"/>
                    <a:pt x="16" y="7"/>
                    <a:pt x="16" y="7"/>
                  </a:cubicBezTo>
                  <a:cubicBezTo>
                    <a:pt x="16" y="7"/>
                    <a:pt x="16" y="7"/>
                    <a:pt x="16" y="7"/>
                  </a:cubicBezTo>
                  <a:cubicBezTo>
                    <a:pt x="15" y="6"/>
                    <a:pt x="15" y="6"/>
                    <a:pt x="15" y="6"/>
                  </a:cubicBezTo>
                  <a:cubicBezTo>
                    <a:pt x="15" y="6"/>
                    <a:pt x="14" y="6"/>
                    <a:pt x="14" y="5"/>
                  </a:cubicBezTo>
                  <a:cubicBezTo>
                    <a:pt x="14" y="5"/>
                    <a:pt x="14" y="5"/>
                    <a:pt x="13" y="5"/>
                  </a:cubicBezTo>
                  <a:cubicBezTo>
                    <a:pt x="13" y="5"/>
                    <a:pt x="13" y="5"/>
                    <a:pt x="13" y="5"/>
                  </a:cubicBezTo>
                  <a:cubicBezTo>
                    <a:pt x="13" y="5"/>
                    <a:pt x="13" y="5"/>
                    <a:pt x="13" y="5"/>
                  </a:cubicBezTo>
                  <a:cubicBezTo>
                    <a:pt x="13" y="4"/>
                    <a:pt x="13" y="4"/>
                    <a:pt x="13" y="4"/>
                  </a:cubicBezTo>
                  <a:cubicBezTo>
                    <a:pt x="12" y="4"/>
                    <a:pt x="12" y="4"/>
                    <a:pt x="12" y="4"/>
                  </a:cubicBezTo>
                  <a:cubicBezTo>
                    <a:pt x="12" y="4"/>
                    <a:pt x="12" y="4"/>
                    <a:pt x="12" y="4"/>
                  </a:cubicBezTo>
                  <a:cubicBezTo>
                    <a:pt x="12" y="4"/>
                    <a:pt x="12" y="4"/>
                    <a:pt x="12" y="4"/>
                  </a:cubicBezTo>
                  <a:cubicBezTo>
                    <a:pt x="12" y="4"/>
                    <a:pt x="12" y="4"/>
                    <a:pt x="12" y="4"/>
                  </a:cubicBezTo>
                  <a:cubicBezTo>
                    <a:pt x="11" y="4"/>
                    <a:pt x="11" y="4"/>
                    <a:pt x="11"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0" y="2"/>
                    <a:pt x="9" y="2"/>
                    <a:pt x="9" y="1"/>
                  </a:cubicBezTo>
                  <a:cubicBezTo>
                    <a:pt x="9" y="1"/>
                    <a:pt x="9" y="1"/>
                    <a:pt x="9" y="1"/>
                  </a:cubicBezTo>
                  <a:cubicBezTo>
                    <a:pt x="8" y="1"/>
                    <a:pt x="8" y="0"/>
                    <a:pt x="7" y="0"/>
                  </a:cubicBezTo>
                  <a:cubicBezTo>
                    <a:pt x="7" y="0"/>
                    <a:pt x="7" y="0"/>
                    <a:pt x="7" y="0"/>
                  </a:cubicBezTo>
                  <a:cubicBezTo>
                    <a:pt x="7" y="0"/>
                    <a:pt x="7" y="0"/>
                    <a:pt x="7" y="0"/>
                  </a:cubicBezTo>
                  <a:cubicBezTo>
                    <a:pt x="7" y="0"/>
                    <a:pt x="7" y="0"/>
                    <a:pt x="7" y="0"/>
                  </a:cubicBezTo>
                  <a:cubicBezTo>
                    <a:pt x="7" y="0"/>
                    <a:pt x="7" y="0"/>
                    <a:pt x="7" y="0"/>
                  </a:cubicBezTo>
                  <a:cubicBezTo>
                    <a:pt x="7"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4" y="1"/>
                    <a:pt x="4" y="1"/>
                  </a:cubicBezTo>
                  <a:cubicBezTo>
                    <a:pt x="4" y="1"/>
                    <a:pt x="4" y="1"/>
                    <a:pt x="4" y="1"/>
                  </a:cubicBezTo>
                  <a:cubicBezTo>
                    <a:pt x="4" y="2"/>
                    <a:pt x="4" y="2"/>
                    <a:pt x="4" y="2"/>
                  </a:cubicBezTo>
                  <a:cubicBezTo>
                    <a:pt x="4" y="2"/>
                    <a:pt x="4" y="2"/>
                    <a:pt x="4" y="2"/>
                  </a:cubicBezTo>
                  <a:cubicBezTo>
                    <a:pt x="4" y="2"/>
                    <a:pt x="4" y="2"/>
                    <a:pt x="4" y="2"/>
                  </a:cubicBezTo>
                  <a:cubicBezTo>
                    <a:pt x="4" y="3"/>
                    <a:pt x="4" y="3"/>
                    <a:pt x="4" y="3"/>
                  </a:cubicBezTo>
                  <a:cubicBezTo>
                    <a:pt x="5" y="3"/>
                    <a:pt x="5" y="3"/>
                    <a:pt x="5" y="3"/>
                  </a:cubicBezTo>
                  <a:cubicBezTo>
                    <a:pt x="5" y="3"/>
                    <a:pt x="5" y="3"/>
                    <a:pt x="5" y="3"/>
                  </a:cubicBezTo>
                  <a:cubicBezTo>
                    <a:pt x="5" y="4"/>
                    <a:pt x="5" y="4"/>
                    <a:pt x="5" y="4"/>
                  </a:cubicBezTo>
                  <a:cubicBezTo>
                    <a:pt x="5" y="4"/>
                    <a:pt x="5" y="4"/>
                    <a:pt x="5" y="4"/>
                  </a:cubicBezTo>
                  <a:cubicBezTo>
                    <a:pt x="5" y="4"/>
                    <a:pt x="5" y="4"/>
                    <a:pt x="5" y="4"/>
                  </a:cubicBezTo>
                  <a:cubicBezTo>
                    <a:pt x="5" y="4"/>
                    <a:pt x="5" y="4"/>
                    <a:pt x="5" y="4"/>
                  </a:cubicBezTo>
                  <a:cubicBezTo>
                    <a:pt x="6" y="5"/>
                    <a:pt x="6" y="5"/>
                    <a:pt x="6" y="5"/>
                  </a:cubicBezTo>
                  <a:cubicBezTo>
                    <a:pt x="6" y="5"/>
                    <a:pt x="6" y="5"/>
                    <a:pt x="6" y="5"/>
                  </a:cubicBezTo>
                  <a:cubicBezTo>
                    <a:pt x="6" y="5"/>
                    <a:pt x="6" y="5"/>
                    <a:pt x="6" y="5"/>
                  </a:cubicBezTo>
                  <a:cubicBezTo>
                    <a:pt x="6" y="5"/>
                    <a:pt x="6" y="5"/>
                    <a:pt x="6" y="5"/>
                  </a:cubicBezTo>
                  <a:cubicBezTo>
                    <a:pt x="7" y="6"/>
                    <a:pt x="7" y="6"/>
                    <a:pt x="7" y="6"/>
                  </a:cubicBezTo>
                  <a:cubicBezTo>
                    <a:pt x="7" y="6"/>
                    <a:pt x="7" y="6"/>
                    <a:pt x="7" y="6"/>
                  </a:cubicBezTo>
                  <a:cubicBezTo>
                    <a:pt x="10" y="8"/>
                    <a:pt x="10" y="8"/>
                    <a:pt x="10" y="8"/>
                  </a:cubicBezTo>
                  <a:cubicBezTo>
                    <a:pt x="11" y="9"/>
                    <a:pt x="11" y="9"/>
                    <a:pt x="12" y="10"/>
                  </a:cubicBezTo>
                  <a:cubicBezTo>
                    <a:pt x="13" y="10"/>
                    <a:pt x="13" y="11"/>
                    <a:pt x="14" y="11"/>
                  </a:cubicBezTo>
                  <a:cubicBezTo>
                    <a:pt x="15" y="13"/>
                    <a:pt x="15" y="13"/>
                    <a:pt x="15" y="13"/>
                  </a:cubicBezTo>
                  <a:cubicBezTo>
                    <a:pt x="17" y="14"/>
                    <a:pt x="17" y="14"/>
                    <a:pt x="17" y="14"/>
                  </a:cubicBezTo>
                  <a:cubicBezTo>
                    <a:pt x="17" y="15"/>
                    <a:pt x="17" y="15"/>
                    <a:pt x="17" y="15"/>
                  </a:cubicBezTo>
                  <a:cubicBezTo>
                    <a:pt x="18" y="16"/>
                    <a:pt x="18" y="16"/>
                    <a:pt x="18" y="16"/>
                  </a:cubicBezTo>
                  <a:cubicBezTo>
                    <a:pt x="18" y="16"/>
                    <a:pt x="18" y="16"/>
                    <a:pt x="18" y="16"/>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8"/>
                    <a:pt x="18" y="18"/>
                  </a:cubicBezTo>
                  <a:cubicBezTo>
                    <a:pt x="18" y="18"/>
                    <a:pt x="18" y="18"/>
                    <a:pt x="18" y="18"/>
                  </a:cubicBezTo>
                  <a:cubicBezTo>
                    <a:pt x="18" y="18"/>
                    <a:pt x="18" y="18"/>
                    <a:pt x="18" y="18"/>
                  </a:cubicBezTo>
                  <a:cubicBezTo>
                    <a:pt x="18" y="18"/>
                    <a:pt x="17" y="18"/>
                    <a:pt x="17" y="19"/>
                  </a:cubicBezTo>
                  <a:cubicBezTo>
                    <a:pt x="17" y="19"/>
                    <a:pt x="17" y="19"/>
                    <a:pt x="16" y="19"/>
                  </a:cubicBezTo>
                  <a:cubicBezTo>
                    <a:pt x="16" y="19"/>
                    <a:pt x="16" y="19"/>
                    <a:pt x="16" y="19"/>
                  </a:cubicBezTo>
                  <a:cubicBezTo>
                    <a:pt x="16" y="20"/>
                    <a:pt x="15" y="20"/>
                    <a:pt x="15" y="20"/>
                  </a:cubicBezTo>
                  <a:cubicBezTo>
                    <a:pt x="15" y="20"/>
                    <a:pt x="15" y="20"/>
                    <a:pt x="15" y="20"/>
                  </a:cubicBezTo>
                  <a:cubicBezTo>
                    <a:pt x="15" y="20"/>
                    <a:pt x="15"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2" y="20"/>
                    <a:pt x="12" y="20"/>
                    <a:pt x="12" y="20"/>
                  </a:cubicBezTo>
                  <a:cubicBezTo>
                    <a:pt x="12" y="20"/>
                    <a:pt x="12" y="20"/>
                    <a:pt x="12" y="20"/>
                  </a:cubicBezTo>
                  <a:cubicBezTo>
                    <a:pt x="12" y="20"/>
                    <a:pt x="12" y="20"/>
                    <a:pt x="12" y="20"/>
                  </a:cubicBezTo>
                  <a:cubicBezTo>
                    <a:pt x="12" y="20"/>
                    <a:pt x="12" y="20"/>
                    <a:pt x="12" y="20"/>
                  </a:cubicBezTo>
                  <a:cubicBezTo>
                    <a:pt x="11" y="20"/>
                    <a:pt x="11" y="20"/>
                    <a:pt x="11" y="20"/>
                  </a:cubicBezTo>
                  <a:cubicBezTo>
                    <a:pt x="11" y="20"/>
                    <a:pt x="11" y="20"/>
                    <a:pt x="10" y="20"/>
                  </a:cubicBezTo>
                  <a:cubicBezTo>
                    <a:pt x="10" y="20"/>
                    <a:pt x="10" y="20"/>
                    <a:pt x="10" y="20"/>
                  </a:cubicBezTo>
                  <a:cubicBezTo>
                    <a:pt x="10" y="21"/>
                    <a:pt x="10" y="21"/>
                    <a:pt x="9" y="21"/>
                  </a:cubicBezTo>
                  <a:cubicBezTo>
                    <a:pt x="9" y="21"/>
                    <a:pt x="8"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6" y="20"/>
                    <a:pt x="6" y="20"/>
                    <a:pt x="6" y="20"/>
                  </a:cubicBezTo>
                  <a:cubicBezTo>
                    <a:pt x="6" y="20"/>
                    <a:pt x="6" y="20"/>
                    <a:pt x="6" y="20"/>
                  </a:cubicBezTo>
                  <a:cubicBezTo>
                    <a:pt x="6" y="20"/>
                    <a:pt x="6" y="20"/>
                    <a:pt x="6" y="20"/>
                  </a:cubicBezTo>
                  <a:cubicBezTo>
                    <a:pt x="6" y="20"/>
                    <a:pt x="6" y="20"/>
                    <a:pt x="6" y="20"/>
                  </a:cubicBezTo>
                  <a:cubicBezTo>
                    <a:pt x="6" y="20"/>
                    <a:pt x="6" y="20"/>
                    <a:pt x="6" y="20"/>
                  </a:cubicBezTo>
                  <a:cubicBezTo>
                    <a:pt x="5" y="20"/>
                    <a:pt x="5" y="20"/>
                    <a:pt x="5" y="20"/>
                  </a:cubicBezTo>
                  <a:cubicBezTo>
                    <a:pt x="4" y="19"/>
                    <a:pt x="4" y="19"/>
                    <a:pt x="4" y="19"/>
                  </a:cubicBezTo>
                  <a:cubicBezTo>
                    <a:pt x="3" y="19"/>
                    <a:pt x="3" y="19"/>
                    <a:pt x="3" y="19"/>
                  </a:cubicBezTo>
                  <a:cubicBezTo>
                    <a:pt x="3" y="19"/>
                    <a:pt x="3" y="19"/>
                    <a:pt x="3" y="19"/>
                  </a:cubicBezTo>
                  <a:cubicBezTo>
                    <a:pt x="2" y="19"/>
                    <a:pt x="2" y="19"/>
                    <a:pt x="2" y="19"/>
                  </a:cubicBezTo>
                  <a:cubicBezTo>
                    <a:pt x="2" y="19"/>
                    <a:pt x="2" y="19"/>
                    <a:pt x="2" y="19"/>
                  </a:cubicBezTo>
                  <a:cubicBezTo>
                    <a:pt x="2" y="20"/>
                    <a:pt x="2" y="20"/>
                    <a:pt x="2"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2"/>
                    <a:pt x="0" y="22"/>
                    <a:pt x="0" y="22"/>
                  </a:cubicBezTo>
                  <a:cubicBezTo>
                    <a:pt x="0" y="22"/>
                    <a:pt x="0" y="22"/>
                    <a:pt x="0" y="22"/>
                  </a:cubicBezTo>
                  <a:cubicBezTo>
                    <a:pt x="0" y="22"/>
                    <a:pt x="0" y="22"/>
                    <a:pt x="0" y="22"/>
                  </a:cubicBezTo>
                  <a:cubicBezTo>
                    <a:pt x="0" y="22"/>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3" name="Freeform 20"/>
            <p:cNvSpPr/>
            <p:nvPr/>
          </p:nvSpPr>
          <p:spPr bwMode="auto">
            <a:xfrm>
              <a:off x="1609650" y="5980656"/>
              <a:ext cx="88889" cy="89573"/>
            </a:xfrm>
            <a:custGeom>
              <a:avLst/>
              <a:gdLst>
                <a:gd name="T0" fmla="*/ 55 w 55"/>
                <a:gd name="T1" fmla="*/ 17 h 55"/>
                <a:gd name="T2" fmla="*/ 54 w 55"/>
                <a:gd name="T3" fmla="*/ 17 h 55"/>
                <a:gd name="T4" fmla="*/ 54 w 55"/>
                <a:gd name="T5" fmla="*/ 16 h 55"/>
                <a:gd name="T6" fmla="*/ 52 w 55"/>
                <a:gd name="T7" fmla="*/ 15 h 55"/>
                <a:gd name="T8" fmla="*/ 51 w 55"/>
                <a:gd name="T9" fmla="*/ 14 h 55"/>
                <a:gd name="T10" fmla="*/ 50 w 55"/>
                <a:gd name="T11" fmla="*/ 14 h 55"/>
                <a:gd name="T12" fmla="*/ 49 w 55"/>
                <a:gd name="T13" fmla="*/ 14 h 55"/>
                <a:gd name="T14" fmla="*/ 49 w 55"/>
                <a:gd name="T15" fmla="*/ 14 h 55"/>
                <a:gd name="T16" fmla="*/ 39 w 55"/>
                <a:gd name="T17" fmla="*/ 30 h 55"/>
                <a:gd name="T18" fmla="*/ 20 w 55"/>
                <a:gd name="T19" fmla="*/ 19 h 55"/>
                <a:gd name="T20" fmla="*/ 30 w 55"/>
                <a:gd name="T21" fmla="*/ 4 h 55"/>
                <a:gd name="T22" fmla="*/ 30 w 55"/>
                <a:gd name="T23" fmla="*/ 3 h 55"/>
                <a:gd name="T24" fmla="*/ 30 w 55"/>
                <a:gd name="T25" fmla="*/ 3 h 55"/>
                <a:gd name="T26" fmla="*/ 29 w 55"/>
                <a:gd name="T27" fmla="*/ 2 h 55"/>
                <a:gd name="T28" fmla="*/ 28 w 55"/>
                <a:gd name="T29" fmla="*/ 1 h 55"/>
                <a:gd name="T30" fmla="*/ 27 w 55"/>
                <a:gd name="T31" fmla="*/ 0 h 55"/>
                <a:gd name="T32" fmla="*/ 26 w 55"/>
                <a:gd name="T33" fmla="*/ 0 h 55"/>
                <a:gd name="T34" fmla="*/ 25 w 55"/>
                <a:gd name="T35" fmla="*/ 0 h 55"/>
                <a:gd name="T36" fmla="*/ 25 w 55"/>
                <a:gd name="T37" fmla="*/ 0 h 55"/>
                <a:gd name="T38" fmla="*/ 0 w 55"/>
                <a:gd name="T39" fmla="*/ 37 h 55"/>
                <a:gd name="T40" fmla="*/ 0 w 55"/>
                <a:gd name="T41" fmla="*/ 38 h 55"/>
                <a:gd name="T42" fmla="*/ 0 w 55"/>
                <a:gd name="T43" fmla="*/ 38 h 55"/>
                <a:gd name="T44" fmla="*/ 1 w 55"/>
                <a:gd name="T45" fmla="*/ 39 h 55"/>
                <a:gd name="T46" fmla="*/ 2 w 55"/>
                <a:gd name="T47" fmla="*/ 40 h 55"/>
                <a:gd name="T48" fmla="*/ 3 w 55"/>
                <a:gd name="T49" fmla="*/ 40 h 55"/>
                <a:gd name="T50" fmla="*/ 4 w 55"/>
                <a:gd name="T51" fmla="*/ 41 h 55"/>
                <a:gd name="T52" fmla="*/ 5 w 55"/>
                <a:gd name="T53" fmla="*/ 41 h 55"/>
                <a:gd name="T54" fmla="*/ 5 w 55"/>
                <a:gd name="T55" fmla="*/ 40 h 55"/>
                <a:gd name="T56" fmla="*/ 17 w 55"/>
                <a:gd name="T57" fmla="*/ 23 h 55"/>
                <a:gd name="T58" fmla="*/ 36 w 55"/>
                <a:gd name="T59" fmla="*/ 34 h 55"/>
                <a:gd name="T60" fmla="*/ 24 w 55"/>
                <a:gd name="T61" fmla="*/ 51 h 55"/>
                <a:gd name="T62" fmla="*/ 24 w 55"/>
                <a:gd name="T63" fmla="*/ 52 h 55"/>
                <a:gd name="T64" fmla="*/ 24 w 55"/>
                <a:gd name="T65" fmla="*/ 52 h 55"/>
                <a:gd name="T66" fmla="*/ 25 w 55"/>
                <a:gd name="T67" fmla="*/ 53 h 55"/>
                <a:gd name="T68" fmla="*/ 26 w 55"/>
                <a:gd name="T69" fmla="*/ 54 h 55"/>
                <a:gd name="T70" fmla="*/ 28 w 55"/>
                <a:gd name="T71" fmla="*/ 54 h 55"/>
                <a:gd name="T72" fmla="*/ 29 w 55"/>
                <a:gd name="T73" fmla="*/ 55 h 55"/>
                <a:gd name="T74" fmla="*/ 29 w 55"/>
                <a:gd name="T75" fmla="*/ 55 h 55"/>
                <a:gd name="T76" fmla="*/ 30 w 55"/>
                <a:gd name="T77" fmla="*/ 54 h 55"/>
                <a:gd name="T78" fmla="*/ 54 w 55"/>
                <a:gd name="T79" fmla="*/ 18 h 55"/>
                <a:gd name="T80" fmla="*/ 55 w 55"/>
                <a:gd name="T8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55" y="17"/>
                  </a:moveTo>
                  <a:cubicBezTo>
                    <a:pt x="55" y="17"/>
                    <a:pt x="54" y="17"/>
                    <a:pt x="54" y="17"/>
                  </a:cubicBezTo>
                  <a:cubicBezTo>
                    <a:pt x="54" y="16"/>
                    <a:pt x="54" y="16"/>
                    <a:pt x="54" y="16"/>
                  </a:cubicBezTo>
                  <a:cubicBezTo>
                    <a:pt x="53" y="16"/>
                    <a:pt x="53" y="15"/>
                    <a:pt x="52" y="15"/>
                  </a:cubicBezTo>
                  <a:cubicBezTo>
                    <a:pt x="52" y="15"/>
                    <a:pt x="51" y="15"/>
                    <a:pt x="51" y="14"/>
                  </a:cubicBezTo>
                  <a:cubicBezTo>
                    <a:pt x="51" y="14"/>
                    <a:pt x="50" y="14"/>
                    <a:pt x="50" y="14"/>
                  </a:cubicBezTo>
                  <a:cubicBezTo>
                    <a:pt x="50" y="14"/>
                    <a:pt x="50" y="14"/>
                    <a:pt x="49" y="14"/>
                  </a:cubicBezTo>
                  <a:cubicBezTo>
                    <a:pt x="49" y="14"/>
                    <a:pt x="49" y="14"/>
                    <a:pt x="49" y="14"/>
                  </a:cubicBezTo>
                  <a:cubicBezTo>
                    <a:pt x="39" y="30"/>
                    <a:pt x="39" y="30"/>
                    <a:pt x="39" y="30"/>
                  </a:cubicBezTo>
                  <a:cubicBezTo>
                    <a:pt x="20" y="19"/>
                    <a:pt x="20" y="19"/>
                    <a:pt x="20" y="19"/>
                  </a:cubicBezTo>
                  <a:cubicBezTo>
                    <a:pt x="30" y="4"/>
                    <a:pt x="30" y="4"/>
                    <a:pt x="30" y="4"/>
                  </a:cubicBezTo>
                  <a:cubicBezTo>
                    <a:pt x="30" y="3"/>
                    <a:pt x="30" y="3"/>
                    <a:pt x="30" y="3"/>
                  </a:cubicBezTo>
                  <a:cubicBezTo>
                    <a:pt x="30" y="3"/>
                    <a:pt x="30" y="3"/>
                    <a:pt x="30" y="3"/>
                  </a:cubicBezTo>
                  <a:cubicBezTo>
                    <a:pt x="30" y="2"/>
                    <a:pt x="30" y="2"/>
                    <a:pt x="29" y="2"/>
                  </a:cubicBezTo>
                  <a:cubicBezTo>
                    <a:pt x="29" y="2"/>
                    <a:pt x="29" y="1"/>
                    <a:pt x="28" y="1"/>
                  </a:cubicBezTo>
                  <a:cubicBezTo>
                    <a:pt x="27" y="1"/>
                    <a:pt x="27" y="1"/>
                    <a:pt x="27" y="0"/>
                  </a:cubicBezTo>
                  <a:cubicBezTo>
                    <a:pt x="26" y="0"/>
                    <a:pt x="26" y="0"/>
                    <a:pt x="26" y="0"/>
                  </a:cubicBezTo>
                  <a:cubicBezTo>
                    <a:pt x="25" y="0"/>
                    <a:pt x="25" y="0"/>
                    <a:pt x="25" y="0"/>
                  </a:cubicBezTo>
                  <a:cubicBezTo>
                    <a:pt x="25" y="0"/>
                    <a:pt x="25" y="0"/>
                    <a:pt x="25" y="0"/>
                  </a:cubicBezTo>
                  <a:cubicBezTo>
                    <a:pt x="0" y="37"/>
                    <a:pt x="0" y="37"/>
                    <a:pt x="0" y="37"/>
                  </a:cubicBezTo>
                  <a:cubicBezTo>
                    <a:pt x="0" y="37"/>
                    <a:pt x="0" y="37"/>
                    <a:pt x="0" y="38"/>
                  </a:cubicBezTo>
                  <a:cubicBezTo>
                    <a:pt x="0" y="38"/>
                    <a:pt x="0" y="38"/>
                    <a:pt x="0" y="38"/>
                  </a:cubicBezTo>
                  <a:cubicBezTo>
                    <a:pt x="0" y="38"/>
                    <a:pt x="0" y="38"/>
                    <a:pt x="1" y="39"/>
                  </a:cubicBezTo>
                  <a:cubicBezTo>
                    <a:pt x="1" y="39"/>
                    <a:pt x="1" y="39"/>
                    <a:pt x="2" y="40"/>
                  </a:cubicBezTo>
                  <a:cubicBezTo>
                    <a:pt x="2" y="40"/>
                    <a:pt x="3" y="40"/>
                    <a:pt x="3" y="40"/>
                  </a:cubicBezTo>
                  <a:cubicBezTo>
                    <a:pt x="4" y="40"/>
                    <a:pt x="4" y="41"/>
                    <a:pt x="4" y="41"/>
                  </a:cubicBezTo>
                  <a:cubicBezTo>
                    <a:pt x="4" y="41"/>
                    <a:pt x="5" y="41"/>
                    <a:pt x="5" y="41"/>
                  </a:cubicBezTo>
                  <a:cubicBezTo>
                    <a:pt x="5" y="40"/>
                    <a:pt x="5" y="40"/>
                    <a:pt x="5" y="40"/>
                  </a:cubicBezTo>
                  <a:cubicBezTo>
                    <a:pt x="17" y="23"/>
                    <a:pt x="17" y="23"/>
                    <a:pt x="17" y="23"/>
                  </a:cubicBezTo>
                  <a:cubicBezTo>
                    <a:pt x="36" y="34"/>
                    <a:pt x="36" y="34"/>
                    <a:pt x="36" y="34"/>
                  </a:cubicBezTo>
                  <a:cubicBezTo>
                    <a:pt x="24" y="51"/>
                    <a:pt x="24" y="51"/>
                    <a:pt x="24" y="51"/>
                  </a:cubicBezTo>
                  <a:cubicBezTo>
                    <a:pt x="24" y="51"/>
                    <a:pt x="24" y="51"/>
                    <a:pt x="24" y="52"/>
                  </a:cubicBezTo>
                  <a:cubicBezTo>
                    <a:pt x="24" y="52"/>
                    <a:pt x="24" y="52"/>
                    <a:pt x="24" y="52"/>
                  </a:cubicBezTo>
                  <a:cubicBezTo>
                    <a:pt x="24" y="52"/>
                    <a:pt x="25" y="52"/>
                    <a:pt x="25" y="53"/>
                  </a:cubicBezTo>
                  <a:cubicBezTo>
                    <a:pt x="25" y="53"/>
                    <a:pt x="26" y="53"/>
                    <a:pt x="26" y="54"/>
                  </a:cubicBezTo>
                  <a:cubicBezTo>
                    <a:pt x="27" y="54"/>
                    <a:pt x="27" y="54"/>
                    <a:pt x="28" y="54"/>
                  </a:cubicBezTo>
                  <a:cubicBezTo>
                    <a:pt x="28" y="54"/>
                    <a:pt x="28" y="55"/>
                    <a:pt x="29" y="55"/>
                  </a:cubicBezTo>
                  <a:cubicBezTo>
                    <a:pt x="29" y="55"/>
                    <a:pt x="29" y="55"/>
                    <a:pt x="29" y="55"/>
                  </a:cubicBezTo>
                  <a:cubicBezTo>
                    <a:pt x="29" y="54"/>
                    <a:pt x="29" y="54"/>
                    <a:pt x="30" y="54"/>
                  </a:cubicBezTo>
                  <a:cubicBezTo>
                    <a:pt x="54" y="18"/>
                    <a:pt x="54" y="18"/>
                    <a:pt x="54" y="18"/>
                  </a:cubicBezTo>
                  <a:cubicBezTo>
                    <a:pt x="55" y="17"/>
                    <a:pt x="55" y="17"/>
                    <a:pt x="5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4" name="Freeform 21"/>
            <p:cNvSpPr/>
            <p:nvPr/>
          </p:nvSpPr>
          <p:spPr bwMode="auto">
            <a:xfrm>
              <a:off x="1432556" y="5710570"/>
              <a:ext cx="82735" cy="45812"/>
            </a:xfrm>
            <a:custGeom>
              <a:avLst/>
              <a:gdLst>
                <a:gd name="T0" fmla="*/ 10 w 51"/>
                <a:gd name="T1" fmla="*/ 27 h 28"/>
                <a:gd name="T2" fmla="*/ 16 w 51"/>
                <a:gd name="T3" fmla="*/ 28 h 28"/>
                <a:gd name="T4" fmla="*/ 21 w 51"/>
                <a:gd name="T5" fmla="*/ 27 h 28"/>
                <a:gd name="T6" fmla="*/ 24 w 51"/>
                <a:gd name="T7" fmla="*/ 24 h 28"/>
                <a:gd name="T8" fmla="*/ 27 w 51"/>
                <a:gd name="T9" fmla="*/ 21 h 28"/>
                <a:gd name="T10" fmla="*/ 29 w 51"/>
                <a:gd name="T11" fmla="*/ 17 h 28"/>
                <a:gd name="T12" fmla="*/ 30 w 51"/>
                <a:gd name="T13" fmla="*/ 13 h 28"/>
                <a:gd name="T14" fmla="*/ 32 w 51"/>
                <a:gd name="T15" fmla="*/ 9 h 28"/>
                <a:gd name="T16" fmla="*/ 34 w 51"/>
                <a:gd name="T17" fmla="*/ 7 h 28"/>
                <a:gd name="T18" fmla="*/ 38 w 51"/>
                <a:gd name="T19" fmla="*/ 6 h 28"/>
                <a:gd name="T20" fmla="*/ 40 w 51"/>
                <a:gd name="T21" fmla="*/ 6 h 28"/>
                <a:gd name="T22" fmla="*/ 43 w 51"/>
                <a:gd name="T23" fmla="*/ 7 h 28"/>
                <a:gd name="T24" fmla="*/ 44 w 51"/>
                <a:gd name="T25" fmla="*/ 10 h 28"/>
                <a:gd name="T26" fmla="*/ 45 w 51"/>
                <a:gd name="T27" fmla="*/ 13 h 28"/>
                <a:gd name="T28" fmla="*/ 45 w 51"/>
                <a:gd name="T29" fmla="*/ 16 h 28"/>
                <a:gd name="T30" fmla="*/ 44 w 51"/>
                <a:gd name="T31" fmla="*/ 19 h 28"/>
                <a:gd name="T32" fmla="*/ 43 w 51"/>
                <a:gd name="T33" fmla="*/ 21 h 28"/>
                <a:gd name="T34" fmla="*/ 42 w 51"/>
                <a:gd name="T35" fmla="*/ 23 h 28"/>
                <a:gd name="T36" fmla="*/ 43 w 51"/>
                <a:gd name="T37" fmla="*/ 23 h 28"/>
                <a:gd name="T38" fmla="*/ 43 w 51"/>
                <a:gd name="T39" fmla="*/ 23 h 28"/>
                <a:gd name="T40" fmla="*/ 44 w 51"/>
                <a:gd name="T41" fmla="*/ 23 h 28"/>
                <a:gd name="T42" fmla="*/ 45 w 51"/>
                <a:gd name="T43" fmla="*/ 23 h 28"/>
                <a:gd name="T44" fmla="*/ 46 w 51"/>
                <a:gd name="T45" fmla="*/ 23 h 28"/>
                <a:gd name="T46" fmla="*/ 47 w 51"/>
                <a:gd name="T47" fmla="*/ 23 h 28"/>
                <a:gd name="T48" fmla="*/ 48 w 51"/>
                <a:gd name="T49" fmla="*/ 23 h 28"/>
                <a:gd name="T50" fmla="*/ 48 w 51"/>
                <a:gd name="T51" fmla="*/ 22 h 28"/>
                <a:gd name="T52" fmla="*/ 49 w 51"/>
                <a:gd name="T53" fmla="*/ 21 h 28"/>
                <a:gd name="T54" fmla="*/ 50 w 51"/>
                <a:gd name="T55" fmla="*/ 19 h 28"/>
                <a:gd name="T56" fmla="*/ 50 w 51"/>
                <a:gd name="T57" fmla="*/ 16 h 28"/>
                <a:gd name="T58" fmla="*/ 51 w 51"/>
                <a:gd name="T59" fmla="*/ 13 h 28"/>
                <a:gd name="T60" fmla="*/ 49 w 51"/>
                <a:gd name="T61" fmla="*/ 7 h 28"/>
                <a:gd name="T62" fmla="*/ 46 w 51"/>
                <a:gd name="T63" fmla="*/ 3 h 28"/>
                <a:gd name="T64" fmla="*/ 42 w 51"/>
                <a:gd name="T65" fmla="*/ 1 h 28"/>
                <a:gd name="T66" fmla="*/ 37 w 51"/>
                <a:gd name="T67" fmla="*/ 0 h 28"/>
                <a:gd name="T68" fmla="*/ 32 w 51"/>
                <a:gd name="T69" fmla="*/ 1 h 28"/>
                <a:gd name="T70" fmla="*/ 28 w 51"/>
                <a:gd name="T71" fmla="*/ 4 h 28"/>
                <a:gd name="T72" fmla="*/ 26 w 51"/>
                <a:gd name="T73" fmla="*/ 7 h 28"/>
                <a:gd name="T74" fmla="*/ 24 w 51"/>
                <a:gd name="T75" fmla="*/ 11 h 28"/>
                <a:gd name="T76" fmla="*/ 22 w 51"/>
                <a:gd name="T77" fmla="*/ 15 h 28"/>
                <a:gd name="T78" fmla="*/ 20 w 51"/>
                <a:gd name="T79" fmla="*/ 18 h 28"/>
                <a:gd name="T80" fmla="*/ 18 w 51"/>
                <a:gd name="T81" fmla="*/ 21 h 28"/>
                <a:gd name="T82" fmla="*/ 15 w 51"/>
                <a:gd name="T83" fmla="*/ 22 h 28"/>
                <a:gd name="T84" fmla="*/ 11 w 51"/>
                <a:gd name="T85" fmla="*/ 21 h 28"/>
                <a:gd name="T86" fmla="*/ 8 w 51"/>
                <a:gd name="T87" fmla="*/ 20 h 28"/>
                <a:gd name="T88" fmla="*/ 7 w 51"/>
                <a:gd name="T89" fmla="*/ 17 h 28"/>
                <a:gd name="T90" fmla="*/ 6 w 51"/>
                <a:gd name="T91" fmla="*/ 13 h 28"/>
                <a:gd name="T92" fmla="*/ 6 w 51"/>
                <a:gd name="T93" fmla="*/ 9 h 28"/>
                <a:gd name="T94" fmla="*/ 7 w 51"/>
                <a:gd name="T95" fmla="*/ 5 h 28"/>
                <a:gd name="T96" fmla="*/ 8 w 51"/>
                <a:gd name="T97" fmla="*/ 3 h 28"/>
                <a:gd name="T98" fmla="*/ 9 w 51"/>
                <a:gd name="T99" fmla="*/ 2 h 28"/>
                <a:gd name="T100" fmla="*/ 9 w 51"/>
                <a:gd name="T101" fmla="*/ 1 h 28"/>
                <a:gd name="T102" fmla="*/ 8 w 51"/>
                <a:gd name="T103" fmla="*/ 1 h 28"/>
                <a:gd name="T104" fmla="*/ 7 w 51"/>
                <a:gd name="T105" fmla="*/ 1 h 28"/>
                <a:gd name="T106" fmla="*/ 6 w 51"/>
                <a:gd name="T107" fmla="*/ 1 h 28"/>
                <a:gd name="T108" fmla="*/ 4 w 51"/>
                <a:gd name="T109" fmla="*/ 1 h 28"/>
                <a:gd name="T110" fmla="*/ 3 w 51"/>
                <a:gd name="T111" fmla="*/ 2 h 28"/>
                <a:gd name="T112" fmla="*/ 2 w 51"/>
                <a:gd name="T113" fmla="*/ 3 h 28"/>
                <a:gd name="T114" fmla="*/ 1 w 51"/>
                <a:gd name="T115" fmla="*/ 6 h 28"/>
                <a:gd name="T116" fmla="*/ 0 w 51"/>
                <a:gd name="T117" fmla="*/ 9 h 28"/>
                <a:gd name="T118" fmla="*/ 0 w 51"/>
                <a:gd name="T119" fmla="*/ 14 h 28"/>
                <a:gd name="T120" fmla="*/ 2 w 51"/>
                <a:gd name="T121" fmla="*/ 19 h 28"/>
                <a:gd name="T122" fmla="*/ 5 w 51"/>
                <a:gd name="T123" fmla="*/ 24 h 28"/>
                <a:gd name="T124" fmla="*/ 10 w 51"/>
                <a:gd name="T1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28">
                  <a:moveTo>
                    <a:pt x="10" y="27"/>
                  </a:moveTo>
                  <a:cubicBezTo>
                    <a:pt x="11" y="28"/>
                    <a:pt x="13" y="28"/>
                    <a:pt x="16" y="28"/>
                  </a:cubicBezTo>
                  <a:cubicBezTo>
                    <a:pt x="18" y="28"/>
                    <a:pt x="19" y="27"/>
                    <a:pt x="21" y="27"/>
                  </a:cubicBezTo>
                  <a:cubicBezTo>
                    <a:pt x="22" y="26"/>
                    <a:pt x="23" y="25"/>
                    <a:pt x="24" y="24"/>
                  </a:cubicBezTo>
                  <a:cubicBezTo>
                    <a:pt x="25" y="23"/>
                    <a:pt x="26" y="22"/>
                    <a:pt x="27" y="21"/>
                  </a:cubicBezTo>
                  <a:cubicBezTo>
                    <a:pt x="27" y="19"/>
                    <a:pt x="28" y="18"/>
                    <a:pt x="29" y="17"/>
                  </a:cubicBezTo>
                  <a:cubicBezTo>
                    <a:pt x="29" y="15"/>
                    <a:pt x="30" y="14"/>
                    <a:pt x="30" y="13"/>
                  </a:cubicBezTo>
                  <a:cubicBezTo>
                    <a:pt x="31" y="12"/>
                    <a:pt x="31" y="10"/>
                    <a:pt x="32" y="9"/>
                  </a:cubicBezTo>
                  <a:cubicBezTo>
                    <a:pt x="33" y="8"/>
                    <a:pt x="33" y="8"/>
                    <a:pt x="34" y="7"/>
                  </a:cubicBezTo>
                  <a:cubicBezTo>
                    <a:pt x="35" y="6"/>
                    <a:pt x="36" y="6"/>
                    <a:pt x="38" y="6"/>
                  </a:cubicBezTo>
                  <a:cubicBezTo>
                    <a:pt x="39" y="6"/>
                    <a:pt x="40" y="6"/>
                    <a:pt x="40" y="6"/>
                  </a:cubicBezTo>
                  <a:cubicBezTo>
                    <a:pt x="41" y="6"/>
                    <a:pt x="42" y="7"/>
                    <a:pt x="43" y="7"/>
                  </a:cubicBezTo>
                  <a:cubicBezTo>
                    <a:pt x="43" y="8"/>
                    <a:pt x="44" y="9"/>
                    <a:pt x="44" y="10"/>
                  </a:cubicBezTo>
                  <a:cubicBezTo>
                    <a:pt x="45" y="10"/>
                    <a:pt x="45" y="12"/>
                    <a:pt x="45" y="13"/>
                  </a:cubicBezTo>
                  <a:cubicBezTo>
                    <a:pt x="45" y="14"/>
                    <a:pt x="45" y="15"/>
                    <a:pt x="45" y="16"/>
                  </a:cubicBezTo>
                  <a:cubicBezTo>
                    <a:pt x="45" y="18"/>
                    <a:pt x="44" y="19"/>
                    <a:pt x="44" y="19"/>
                  </a:cubicBezTo>
                  <a:cubicBezTo>
                    <a:pt x="44" y="20"/>
                    <a:pt x="43" y="21"/>
                    <a:pt x="43" y="21"/>
                  </a:cubicBezTo>
                  <a:cubicBezTo>
                    <a:pt x="43" y="22"/>
                    <a:pt x="42" y="22"/>
                    <a:pt x="42" y="23"/>
                  </a:cubicBezTo>
                  <a:cubicBezTo>
                    <a:pt x="42" y="23"/>
                    <a:pt x="43" y="23"/>
                    <a:pt x="43" y="23"/>
                  </a:cubicBezTo>
                  <a:cubicBezTo>
                    <a:pt x="43" y="23"/>
                    <a:pt x="43" y="23"/>
                    <a:pt x="43" y="23"/>
                  </a:cubicBezTo>
                  <a:cubicBezTo>
                    <a:pt x="43" y="23"/>
                    <a:pt x="44" y="23"/>
                    <a:pt x="44" y="23"/>
                  </a:cubicBezTo>
                  <a:cubicBezTo>
                    <a:pt x="44" y="23"/>
                    <a:pt x="45" y="23"/>
                    <a:pt x="45" y="23"/>
                  </a:cubicBezTo>
                  <a:cubicBezTo>
                    <a:pt x="46" y="23"/>
                    <a:pt x="46" y="23"/>
                    <a:pt x="46" y="23"/>
                  </a:cubicBezTo>
                  <a:cubicBezTo>
                    <a:pt x="47" y="23"/>
                    <a:pt x="47" y="23"/>
                    <a:pt x="47" y="23"/>
                  </a:cubicBezTo>
                  <a:cubicBezTo>
                    <a:pt x="47" y="23"/>
                    <a:pt x="48" y="23"/>
                    <a:pt x="48" y="23"/>
                  </a:cubicBezTo>
                  <a:cubicBezTo>
                    <a:pt x="48" y="23"/>
                    <a:pt x="48" y="23"/>
                    <a:pt x="48" y="22"/>
                  </a:cubicBezTo>
                  <a:cubicBezTo>
                    <a:pt x="48" y="22"/>
                    <a:pt x="49" y="22"/>
                    <a:pt x="49" y="21"/>
                  </a:cubicBezTo>
                  <a:cubicBezTo>
                    <a:pt x="49" y="20"/>
                    <a:pt x="50" y="19"/>
                    <a:pt x="50" y="19"/>
                  </a:cubicBezTo>
                  <a:cubicBezTo>
                    <a:pt x="50" y="18"/>
                    <a:pt x="50" y="17"/>
                    <a:pt x="50" y="16"/>
                  </a:cubicBezTo>
                  <a:cubicBezTo>
                    <a:pt x="51" y="15"/>
                    <a:pt x="51" y="14"/>
                    <a:pt x="51" y="13"/>
                  </a:cubicBezTo>
                  <a:cubicBezTo>
                    <a:pt x="50" y="11"/>
                    <a:pt x="50" y="9"/>
                    <a:pt x="49" y="7"/>
                  </a:cubicBezTo>
                  <a:cubicBezTo>
                    <a:pt x="49" y="6"/>
                    <a:pt x="48" y="4"/>
                    <a:pt x="46" y="3"/>
                  </a:cubicBezTo>
                  <a:cubicBezTo>
                    <a:pt x="45" y="2"/>
                    <a:pt x="44" y="1"/>
                    <a:pt x="42" y="1"/>
                  </a:cubicBezTo>
                  <a:cubicBezTo>
                    <a:pt x="41" y="0"/>
                    <a:pt x="39" y="0"/>
                    <a:pt x="37" y="0"/>
                  </a:cubicBezTo>
                  <a:cubicBezTo>
                    <a:pt x="35" y="0"/>
                    <a:pt x="33" y="0"/>
                    <a:pt x="32" y="1"/>
                  </a:cubicBezTo>
                  <a:cubicBezTo>
                    <a:pt x="30" y="2"/>
                    <a:pt x="29" y="3"/>
                    <a:pt x="28" y="4"/>
                  </a:cubicBezTo>
                  <a:cubicBezTo>
                    <a:pt x="27" y="5"/>
                    <a:pt x="26" y="6"/>
                    <a:pt x="26" y="7"/>
                  </a:cubicBezTo>
                  <a:cubicBezTo>
                    <a:pt x="25" y="8"/>
                    <a:pt x="24" y="10"/>
                    <a:pt x="24" y="11"/>
                  </a:cubicBezTo>
                  <a:cubicBezTo>
                    <a:pt x="23" y="12"/>
                    <a:pt x="23" y="13"/>
                    <a:pt x="22" y="15"/>
                  </a:cubicBezTo>
                  <a:cubicBezTo>
                    <a:pt x="22" y="16"/>
                    <a:pt x="21" y="17"/>
                    <a:pt x="20" y="18"/>
                  </a:cubicBezTo>
                  <a:cubicBezTo>
                    <a:pt x="20" y="19"/>
                    <a:pt x="19" y="20"/>
                    <a:pt x="18" y="21"/>
                  </a:cubicBezTo>
                  <a:cubicBezTo>
                    <a:pt x="17" y="21"/>
                    <a:pt x="16" y="22"/>
                    <a:pt x="15" y="22"/>
                  </a:cubicBezTo>
                  <a:cubicBezTo>
                    <a:pt x="13" y="22"/>
                    <a:pt x="12" y="22"/>
                    <a:pt x="11" y="21"/>
                  </a:cubicBezTo>
                  <a:cubicBezTo>
                    <a:pt x="10" y="21"/>
                    <a:pt x="9" y="20"/>
                    <a:pt x="8" y="20"/>
                  </a:cubicBezTo>
                  <a:cubicBezTo>
                    <a:pt x="8" y="19"/>
                    <a:pt x="7" y="18"/>
                    <a:pt x="7" y="17"/>
                  </a:cubicBezTo>
                  <a:cubicBezTo>
                    <a:pt x="6" y="16"/>
                    <a:pt x="6" y="15"/>
                    <a:pt x="6" y="13"/>
                  </a:cubicBezTo>
                  <a:cubicBezTo>
                    <a:pt x="6" y="12"/>
                    <a:pt x="6" y="10"/>
                    <a:pt x="6" y="9"/>
                  </a:cubicBezTo>
                  <a:cubicBezTo>
                    <a:pt x="6" y="8"/>
                    <a:pt x="7" y="6"/>
                    <a:pt x="7" y="5"/>
                  </a:cubicBezTo>
                  <a:cubicBezTo>
                    <a:pt x="8" y="4"/>
                    <a:pt x="8" y="4"/>
                    <a:pt x="8" y="3"/>
                  </a:cubicBezTo>
                  <a:cubicBezTo>
                    <a:pt x="9" y="2"/>
                    <a:pt x="9" y="2"/>
                    <a:pt x="9" y="2"/>
                  </a:cubicBezTo>
                  <a:cubicBezTo>
                    <a:pt x="9" y="1"/>
                    <a:pt x="9" y="1"/>
                    <a:pt x="9" y="1"/>
                  </a:cubicBezTo>
                  <a:cubicBezTo>
                    <a:pt x="9" y="1"/>
                    <a:pt x="9" y="1"/>
                    <a:pt x="8" y="1"/>
                  </a:cubicBezTo>
                  <a:cubicBezTo>
                    <a:pt x="8" y="1"/>
                    <a:pt x="8" y="1"/>
                    <a:pt x="7" y="1"/>
                  </a:cubicBezTo>
                  <a:cubicBezTo>
                    <a:pt x="7" y="1"/>
                    <a:pt x="7" y="1"/>
                    <a:pt x="6" y="1"/>
                  </a:cubicBezTo>
                  <a:cubicBezTo>
                    <a:pt x="5" y="1"/>
                    <a:pt x="5" y="1"/>
                    <a:pt x="4" y="1"/>
                  </a:cubicBezTo>
                  <a:cubicBezTo>
                    <a:pt x="4" y="1"/>
                    <a:pt x="3" y="1"/>
                    <a:pt x="3" y="2"/>
                  </a:cubicBezTo>
                  <a:cubicBezTo>
                    <a:pt x="3" y="2"/>
                    <a:pt x="2" y="2"/>
                    <a:pt x="2" y="3"/>
                  </a:cubicBezTo>
                  <a:cubicBezTo>
                    <a:pt x="2" y="4"/>
                    <a:pt x="1" y="5"/>
                    <a:pt x="1" y="6"/>
                  </a:cubicBezTo>
                  <a:cubicBezTo>
                    <a:pt x="1" y="7"/>
                    <a:pt x="0" y="8"/>
                    <a:pt x="0" y="9"/>
                  </a:cubicBezTo>
                  <a:cubicBezTo>
                    <a:pt x="0" y="11"/>
                    <a:pt x="0" y="12"/>
                    <a:pt x="0" y="14"/>
                  </a:cubicBezTo>
                  <a:cubicBezTo>
                    <a:pt x="0" y="16"/>
                    <a:pt x="1" y="18"/>
                    <a:pt x="2" y="19"/>
                  </a:cubicBezTo>
                  <a:cubicBezTo>
                    <a:pt x="2" y="21"/>
                    <a:pt x="3" y="23"/>
                    <a:pt x="5" y="24"/>
                  </a:cubicBezTo>
                  <a:cubicBezTo>
                    <a:pt x="6" y="25"/>
                    <a:pt x="8" y="26"/>
                    <a:pt x="1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5" name="Freeform 22"/>
            <p:cNvSpPr>
              <a:spLocks noEditPoints="1"/>
            </p:cNvSpPr>
            <p:nvPr/>
          </p:nvSpPr>
          <p:spPr bwMode="auto">
            <a:xfrm>
              <a:off x="1457171" y="5843904"/>
              <a:ext cx="87521" cy="60171"/>
            </a:xfrm>
            <a:custGeom>
              <a:avLst/>
              <a:gdLst>
                <a:gd name="T0" fmla="*/ 54 w 54"/>
                <a:gd name="T1" fmla="*/ 6 h 37"/>
                <a:gd name="T2" fmla="*/ 54 w 54"/>
                <a:gd name="T3" fmla="*/ 6 h 37"/>
                <a:gd name="T4" fmla="*/ 54 w 54"/>
                <a:gd name="T5" fmla="*/ 4 h 37"/>
                <a:gd name="T6" fmla="*/ 53 w 54"/>
                <a:gd name="T7" fmla="*/ 3 h 37"/>
                <a:gd name="T8" fmla="*/ 53 w 54"/>
                <a:gd name="T9" fmla="*/ 1 h 37"/>
                <a:gd name="T10" fmla="*/ 52 w 54"/>
                <a:gd name="T11" fmla="*/ 0 h 37"/>
                <a:gd name="T12" fmla="*/ 51 w 54"/>
                <a:gd name="T13" fmla="*/ 0 h 37"/>
                <a:gd name="T14" fmla="*/ 50 w 54"/>
                <a:gd name="T15" fmla="*/ 0 h 37"/>
                <a:gd name="T16" fmla="*/ 2 w 54"/>
                <a:gd name="T17" fmla="*/ 1 h 37"/>
                <a:gd name="T18" fmla="*/ 1 w 54"/>
                <a:gd name="T19" fmla="*/ 1 h 37"/>
                <a:gd name="T20" fmla="*/ 0 w 54"/>
                <a:gd name="T21" fmla="*/ 2 h 37"/>
                <a:gd name="T22" fmla="*/ 0 w 54"/>
                <a:gd name="T23" fmla="*/ 3 h 37"/>
                <a:gd name="T24" fmla="*/ 1 w 54"/>
                <a:gd name="T25" fmla="*/ 4 h 37"/>
                <a:gd name="T26" fmla="*/ 2 w 54"/>
                <a:gd name="T27" fmla="*/ 6 h 37"/>
                <a:gd name="T28" fmla="*/ 2 w 54"/>
                <a:gd name="T29" fmla="*/ 7 h 37"/>
                <a:gd name="T30" fmla="*/ 3 w 54"/>
                <a:gd name="T31" fmla="*/ 7 h 37"/>
                <a:gd name="T32" fmla="*/ 3 w 54"/>
                <a:gd name="T33" fmla="*/ 7 h 37"/>
                <a:gd name="T34" fmla="*/ 16 w 54"/>
                <a:gd name="T35" fmla="*/ 6 h 37"/>
                <a:gd name="T36" fmla="*/ 23 w 54"/>
                <a:gd name="T37" fmla="*/ 24 h 37"/>
                <a:gd name="T38" fmla="*/ 14 w 54"/>
                <a:gd name="T39" fmla="*/ 31 h 37"/>
                <a:gd name="T40" fmla="*/ 14 w 54"/>
                <a:gd name="T41" fmla="*/ 32 h 37"/>
                <a:gd name="T42" fmla="*/ 13 w 54"/>
                <a:gd name="T43" fmla="*/ 32 h 37"/>
                <a:gd name="T44" fmla="*/ 14 w 54"/>
                <a:gd name="T45" fmla="*/ 33 h 37"/>
                <a:gd name="T46" fmla="*/ 14 w 54"/>
                <a:gd name="T47" fmla="*/ 35 h 37"/>
                <a:gd name="T48" fmla="*/ 15 w 54"/>
                <a:gd name="T49" fmla="*/ 37 h 37"/>
                <a:gd name="T50" fmla="*/ 16 w 54"/>
                <a:gd name="T51" fmla="*/ 37 h 37"/>
                <a:gd name="T52" fmla="*/ 17 w 54"/>
                <a:gd name="T53" fmla="*/ 37 h 37"/>
                <a:gd name="T54" fmla="*/ 18 w 54"/>
                <a:gd name="T55" fmla="*/ 37 h 37"/>
                <a:gd name="T56" fmla="*/ 54 w 54"/>
                <a:gd name="T57" fmla="*/ 7 h 37"/>
                <a:gd name="T58" fmla="*/ 54 w 54"/>
                <a:gd name="T59" fmla="*/ 6 h 37"/>
                <a:gd name="T60" fmla="*/ 28 w 54"/>
                <a:gd name="T61" fmla="*/ 20 h 37"/>
                <a:gd name="T62" fmla="*/ 21 w 54"/>
                <a:gd name="T63" fmla="*/ 6 h 37"/>
                <a:gd name="T64" fmla="*/ 47 w 54"/>
                <a:gd name="T65" fmla="*/ 5 h 37"/>
                <a:gd name="T66" fmla="*/ 47 w 54"/>
                <a:gd name="T67" fmla="*/ 5 h 37"/>
                <a:gd name="T68" fmla="*/ 28 w 54"/>
                <a:gd name="T6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37">
                  <a:moveTo>
                    <a:pt x="54" y="6"/>
                  </a:moveTo>
                  <a:cubicBezTo>
                    <a:pt x="54" y="6"/>
                    <a:pt x="54" y="6"/>
                    <a:pt x="54" y="6"/>
                  </a:cubicBezTo>
                  <a:cubicBezTo>
                    <a:pt x="54" y="5"/>
                    <a:pt x="54" y="5"/>
                    <a:pt x="54" y="4"/>
                  </a:cubicBezTo>
                  <a:cubicBezTo>
                    <a:pt x="54" y="4"/>
                    <a:pt x="54" y="3"/>
                    <a:pt x="53" y="3"/>
                  </a:cubicBezTo>
                  <a:cubicBezTo>
                    <a:pt x="53" y="2"/>
                    <a:pt x="53" y="1"/>
                    <a:pt x="53" y="1"/>
                  </a:cubicBezTo>
                  <a:cubicBezTo>
                    <a:pt x="52" y="1"/>
                    <a:pt x="52" y="0"/>
                    <a:pt x="52" y="0"/>
                  </a:cubicBezTo>
                  <a:cubicBezTo>
                    <a:pt x="52" y="0"/>
                    <a:pt x="51" y="0"/>
                    <a:pt x="51" y="0"/>
                  </a:cubicBezTo>
                  <a:cubicBezTo>
                    <a:pt x="51" y="0"/>
                    <a:pt x="51" y="0"/>
                    <a:pt x="50" y="0"/>
                  </a:cubicBezTo>
                  <a:cubicBezTo>
                    <a:pt x="2" y="1"/>
                    <a:pt x="2" y="1"/>
                    <a:pt x="2" y="1"/>
                  </a:cubicBezTo>
                  <a:cubicBezTo>
                    <a:pt x="2" y="1"/>
                    <a:pt x="1" y="1"/>
                    <a:pt x="1" y="1"/>
                  </a:cubicBezTo>
                  <a:cubicBezTo>
                    <a:pt x="1" y="2"/>
                    <a:pt x="0" y="2"/>
                    <a:pt x="0" y="2"/>
                  </a:cubicBezTo>
                  <a:cubicBezTo>
                    <a:pt x="0" y="2"/>
                    <a:pt x="0" y="2"/>
                    <a:pt x="0" y="3"/>
                  </a:cubicBezTo>
                  <a:cubicBezTo>
                    <a:pt x="0" y="3"/>
                    <a:pt x="1" y="4"/>
                    <a:pt x="1" y="4"/>
                  </a:cubicBezTo>
                  <a:cubicBezTo>
                    <a:pt x="1" y="5"/>
                    <a:pt x="1" y="5"/>
                    <a:pt x="2" y="6"/>
                  </a:cubicBezTo>
                  <a:cubicBezTo>
                    <a:pt x="2" y="6"/>
                    <a:pt x="2" y="6"/>
                    <a:pt x="2" y="7"/>
                  </a:cubicBezTo>
                  <a:cubicBezTo>
                    <a:pt x="2" y="7"/>
                    <a:pt x="3" y="7"/>
                    <a:pt x="3" y="7"/>
                  </a:cubicBezTo>
                  <a:cubicBezTo>
                    <a:pt x="3" y="7"/>
                    <a:pt x="3" y="7"/>
                    <a:pt x="3" y="7"/>
                  </a:cubicBezTo>
                  <a:cubicBezTo>
                    <a:pt x="16" y="6"/>
                    <a:pt x="16" y="6"/>
                    <a:pt x="16" y="6"/>
                  </a:cubicBezTo>
                  <a:cubicBezTo>
                    <a:pt x="23" y="24"/>
                    <a:pt x="23" y="24"/>
                    <a:pt x="23" y="24"/>
                  </a:cubicBezTo>
                  <a:cubicBezTo>
                    <a:pt x="14" y="31"/>
                    <a:pt x="14" y="31"/>
                    <a:pt x="14" y="31"/>
                  </a:cubicBezTo>
                  <a:cubicBezTo>
                    <a:pt x="14" y="32"/>
                    <a:pt x="14" y="32"/>
                    <a:pt x="14" y="32"/>
                  </a:cubicBezTo>
                  <a:cubicBezTo>
                    <a:pt x="14" y="32"/>
                    <a:pt x="13" y="32"/>
                    <a:pt x="13" y="32"/>
                  </a:cubicBezTo>
                  <a:cubicBezTo>
                    <a:pt x="13" y="33"/>
                    <a:pt x="14" y="33"/>
                    <a:pt x="14" y="33"/>
                  </a:cubicBezTo>
                  <a:cubicBezTo>
                    <a:pt x="14" y="34"/>
                    <a:pt x="14" y="34"/>
                    <a:pt x="14" y="35"/>
                  </a:cubicBezTo>
                  <a:cubicBezTo>
                    <a:pt x="15" y="36"/>
                    <a:pt x="15" y="36"/>
                    <a:pt x="15" y="37"/>
                  </a:cubicBezTo>
                  <a:cubicBezTo>
                    <a:pt x="15" y="37"/>
                    <a:pt x="16" y="37"/>
                    <a:pt x="16" y="37"/>
                  </a:cubicBezTo>
                  <a:cubicBezTo>
                    <a:pt x="16" y="37"/>
                    <a:pt x="16" y="37"/>
                    <a:pt x="17" y="37"/>
                  </a:cubicBezTo>
                  <a:cubicBezTo>
                    <a:pt x="17" y="37"/>
                    <a:pt x="17" y="37"/>
                    <a:pt x="18" y="37"/>
                  </a:cubicBezTo>
                  <a:cubicBezTo>
                    <a:pt x="54" y="7"/>
                    <a:pt x="54" y="7"/>
                    <a:pt x="54" y="7"/>
                  </a:cubicBezTo>
                  <a:cubicBezTo>
                    <a:pt x="54" y="7"/>
                    <a:pt x="54" y="7"/>
                    <a:pt x="54" y="6"/>
                  </a:cubicBezTo>
                  <a:close/>
                  <a:moveTo>
                    <a:pt x="28" y="20"/>
                  </a:moveTo>
                  <a:cubicBezTo>
                    <a:pt x="21" y="6"/>
                    <a:pt x="21" y="6"/>
                    <a:pt x="21" y="6"/>
                  </a:cubicBezTo>
                  <a:cubicBezTo>
                    <a:pt x="47" y="5"/>
                    <a:pt x="47" y="5"/>
                    <a:pt x="47" y="5"/>
                  </a:cubicBezTo>
                  <a:cubicBezTo>
                    <a:pt x="47" y="5"/>
                    <a:pt x="47" y="5"/>
                    <a:pt x="47" y="5"/>
                  </a:cubicBez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6" name="Freeform 23"/>
            <p:cNvSpPr/>
            <p:nvPr/>
          </p:nvSpPr>
          <p:spPr bwMode="auto">
            <a:xfrm>
              <a:off x="1554265" y="5946468"/>
              <a:ext cx="82735" cy="75214"/>
            </a:xfrm>
            <a:custGeom>
              <a:avLst/>
              <a:gdLst>
                <a:gd name="T0" fmla="*/ 38 w 51"/>
                <a:gd name="T1" fmla="*/ 32 h 46"/>
                <a:gd name="T2" fmla="*/ 38 w 51"/>
                <a:gd name="T3" fmla="*/ 31 h 46"/>
                <a:gd name="T4" fmla="*/ 37 w 51"/>
                <a:gd name="T5" fmla="*/ 31 h 46"/>
                <a:gd name="T6" fmla="*/ 37 w 51"/>
                <a:gd name="T7" fmla="*/ 30 h 46"/>
                <a:gd name="T8" fmla="*/ 26 w 51"/>
                <a:gd name="T9" fmla="*/ 20 h 46"/>
                <a:gd name="T10" fmla="*/ 25 w 51"/>
                <a:gd name="T11" fmla="*/ 20 h 46"/>
                <a:gd name="T12" fmla="*/ 25 w 51"/>
                <a:gd name="T13" fmla="*/ 20 h 46"/>
                <a:gd name="T14" fmla="*/ 24 w 51"/>
                <a:gd name="T15" fmla="*/ 20 h 46"/>
                <a:gd name="T16" fmla="*/ 23 w 51"/>
                <a:gd name="T17" fmla="*/ 21 h 46"/>
                <a:gd name="T18" fmla="*/ 22 w 51"/>
                <a:gd name="T19" fmla="*/ 22 h 46"/>
                <a:gd name="T20" fmla="*/ 22 w 51"/>
                <a:gd name="T21" fmla="*/ 23 h 46"/>
                <a:gd name="T22" fmla="*/ 30 w 51"/>
                <a:gd name="T23" fmla="*/ 31 h 46"/>
                <a:gd name="T24" fmla="*/ 20 w 51"/>
                <a:gd name="T25" fmla="*/ 40 h 46"/>
                <a:gd name="T26" fmla="*/ 16 w 51"/>
                <a:gd name="T27" fmla="*/ 38 h 46"/>
                <a:gd name="T28" fmla="*/ 12 w 51"/>
                <a:gd name="T29" fmla="*/ 36 h 46"/>
                <a:gd name="T30" fmla="*/ 8 w 51"/>
                <a:gd name="T31" fmla="*/ 31 h 46"/>
                <a:gd name="T32" fmla="*/ 7 w 51"/>
                <a:gd name="T33" fmla="*/ 25 h 46"/>
                <a:gd name="T34" fmla="*/ 9 w 51"/>
                <a:gd name="T35" fmla="*/ 18 h 46"/>
                <a:gd name="T36" fmla="*/ 13 w 51"/>
                <a:gd name="T37" fmla="*/ 12 h 46"/>
                <a:gd name="T38" fmla="*/ 20 w 51"/>
                <a:gd name="T39" fmla="*/ 8 h 46"/>
                <a:gd name="T40" fmla="*/ 26 w 51"/>
                <a:gd name="T41" fmla="*/ 6 h 46"/>
                <a:gd name="T42" fmla="*/ 33 w 51"/>
                <a:gd name="T43" fmla="*/ 6 h 46"/>
                <a:gd name="T44" fmla="*/ 39 w 51"/>
                <a:gd name="T45" fmla="*/ 10 h 46"/>
                <a:gd name="T46" fmla="*/ 43 w 51"/>
                <a:gd name="T47" fmla="*/ 14 h 46"/>
                <a:gd name="T48" fmla="*/ 45 w 51"/>
                <a:gd name="T49" fmla="*/ 18 h 46"/>
                <a:gd name="T50" fmla="*/ 46 w 51"/>
                <a:gd name="T51" fmla="*/ 21 h 46"/>
                <a:gd name="T52" fmla="*/ 47 w 51"/>
                <a:gd name="T53" fmla="*/ 22 h 46"/>
                <a:gd name="T54" fmla="*/ 47 w 51"/>
                <a:gd name="T55" fmla="*/ 23 h 46"/>
                <a:gd name="T56" fmla="*/ 48 w 51"/>
                <a:gd name="T57" fmla="*/ 22 h 46"/>
                <a:gd name="T58" fmla="*/ 49 w 51"/>
                <a:gd name="T59" fmla="*/ 22 h 46"/>
                <a:gd name="T60" fmla="*/ 49 w 51"/>
                <a:gd name="T61" fmla="*/ 21 h 46"/>
                <a:gd name="T62" fmla="*/ 51 w 51"/>
                <a:gd name="T63" fmla="*/ 20 h 46"/>
                <a:gd name="T64" fmla="*/ 51 w 51"/>
                <a:gd name="T65" fmla="*/ 19 h 46"/>
                <a:gd name="T66" fmla="*/ 50 w 51"/>
                <a:gd name="T67" fmla="*/ 17 h 46"/>
                <a:gd name="T68" fmla="*/ 49 w 51"/>
                <a:gd name="T69" fmla="*/ 14 h 46"/>
                <a:gd name="T70" fmla="*/ 47 w 51"/>
                <a:gd name="T71" fmla="*/ 10 h 46"/>
                <a:gd name="T72" fmla="*/ 43 w 51"/>
                <a:gd name="T73" fmla="*/ 6 h 46"/>
                <a:gd name="T74" fmla="*/ 35 w 51"/>
                <a:gd name="T75" fmla="*/ 1 h 46"/>
                <a:gd name="T76" fmla="*/ 26 w 51"/>
                <a:gd name="T77" fmla="*/ 0 h 46"/>
                <a:gd name="T78" fmla="*/ 17 w 51"/>
                <a:gd name="T79" fmla="*/ 2 h 46"/>
                <a:gd name="T80" fmla="*/ 8 w 51"/>
                <a:gd name="T81" fmla="*/ 8 h 46"/>
                <a:gd name="T82" fmla="*/ 2 w 51"/>
                <a:gd name="T83" fmla="*/ 16 h 46"/>
                <a:gd name="T84" fmla="*/ 0 w 51"/>
                <a:gd name="T85" fmla="*/ 24 h 46"/>
                <a:gd name="T86" fmla="*/ 2 w 51"/>
                <a:gd name="T87" fmla="*/ 32 h 46"/>
                <a:gd name="T88" fmla="*/ 8 w 51"/>
                <a:gd name="T89" fmla="*/ 39 h 46"/>
                <a:gd name="T90" fmla="*/ 11 w 51"/>
                <a:gd name="T91" fmla="*/ 42 h 46"/>
                <a:gd name="T92" fmla="*/ 14 w 51"/>
                <a:gd name="T93" fmla="*/ 44 h 46"/>
                <a:gd name="T94" fmla="*/ 18 w 51"/>
                <a:gd name="T95" fmla="*/ 45 h 46"/>
                <a:gd name="T96" fmla="*/ 21 w 51"/>
                <a:gd name="T97" fmla="*/ 46 h 46"/>
                <a:gd name="T98" fmla="*/ 22 w 51"/>
                <a:gd name="T99" fmla="*/ 46 h 46"/>
                <a:gd name="T100" fmla="*/ 24 w 51"/>
                <a:gd name="T101" fmla="*/ 45 h 46"/>
                <a:gd name="T102" fmla="*/ 37 w 51"/>
                <a:gd name="T103" fmla="*/ 33 h 46"/>
                <a:gd name="T104" fmla="*/ 38 w 51"/>
                <a:gd name="T10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 h="46">
                  <a:moveTo>
                    <a:pt x="38" y="32"/>
                  </a:moveTo>
                  <a:cubicBezTo>
                    <a:pt x="38" y="32"/>
                    <a:pt x="38" y="32"/>
                    <a:pt x="38" y="31"/>
                  </a:cubicBezTo>
                  <a:cubicBezTo>
                    <a:pt x="38" y="31"/>
                    <a:pt x="38" y="31"/>
                    <a:pt x="37" y="31"/>
                  </a:cubicBezTo>
                  <a:cubicBezTo>
                    <a:pt x="37" y="30"/>
                    <a:pt x="37" y="30"/>
                    <a:pt x="37" y="30"/>
                  </a:cubicBezTo>
                  <a:cubicBezTo>
                    <a:pt x="26" y="20"/>
                    <a:pt x="26" y="20"/>
                    <a:pt x="26" y="20"/>
                  </a:cubicBezTo>
                  <a:cubicBezTo>
                    <a:pt x="26" y="20"/>
                    <a:pt x="25" y="20"/>
                    <a:pt x="25" y="20"/>
                  </a:cubicBezTo>
                  <a:cubicBezTo>
                    <a:pt x="25" y="20"/>
                    <a:pt x="25" y="20"/>
                    <a:pt x="25" y="20"/>
                  </a:cubicBezTo>
                  <a:cubicBezTo>
                    <a:pt x="24" y="20"/>
                    <a:pt x="24" y="20"/>
                    <a:pt x="24" y="20"/>
                  </a:cubicBezTo>
                  <a:cubicBezTo>
                    <a:pt x="24" y="20"/>
                    <a:pt x="23" y="21"/>
                    <a:pt x="23" y="21"/>
                  </a:cubicBezTo>
                  <a:cubicBezTo>
                    <a:pt x="22" y="22"/>
                    <a:pt x="22" y="22"/>
                    <a:pt x="22" y="22"/>
                  </a:cubicBezTo>
                  <a:cubicBezTo>
                    <a:pt x="22" y="23"/>
                    <a:pt x="22" y="23"/>
                    <a:pt x="22" y="23"/>
                  </a:cubicBezTo>
                  <a:cubicBezTo>
                    <a:pt x="30" y="31"/>
                    <a:pt x="30" y="31"/>
                    <a:pt x="30" y="31"/>
                  </a:cubicBezTo>
                  <a:cubicBezTo>
                    <a:pt x="20" y="40"/>
                    <a:pt x="20" y="40"/>
                    <a:pt x="20" y="40"/>
                  </a:cubicBezTo>
                  <a:cubicBezTo>
                    <a:pt x="19" y="40"/>
                    <a:pt x="18" y="39"/>
                    <a:pt x="16" y="38"/>
                  </a:cubicBezTo>
                  <a:cubicBezTo>
                    <a:pt x="15" y="38"/>
                    <a:pt x="14" y="37"/>
                    <a:pt x="12" y="36"/>
                  </a:cubicBezTo>
                  <a:cubicBezTo>
                    <a:pt x="11" y="34"/>
                    <a:pt x="9" y="33"/>
                    <a:pt x="8" y="31"/>
                  </a:cubicBezTo>
                  <a:cubicBezTo>
                    <a:pt x="7" y="29"/>
                    <a:pt x="7" y="27"/>
                    <a:pt x="7" y="25"/>
                  </a:cubicBezTo>
                  <a:cubicBezTo>
                    <a:pt x="7" y="23"/>
                    <a:pt x="8" y="20"/>
                    <a:pt x="9" y="18"/>
                  </a:cubicBezTo>
                  <a:cubicBezTo>
                    <a:pt x="10" y="16"/>
                    <a:pt x="11" y="14"/>
                    <a:pt x="13" y="12"/>
                  </a:cubicBezTo>
                  <a:cubicBezTo>
                    <a:pt x="15" y="10"/>
                    <a:pt x="17" y="9"/>
                    <a:pt x="20" y="8"/>
                  </a:cubicBezTo>
                  <a:cubicBezTo>
                    <a:pt x="22" y="6"/>
                    <a:pt x="24" y="6"/>
                    <a:pt x="26" y="6"/>
                  </a:cubicBezTo>
                  <a:cubicBezTo>
                    <a:pt x="29" y="5"/>
                    <a:pt x="31" y="6"/>
                    <a:pt x="33" y="6"/>
                  </a:cubicBezTo>
                  <a:cubicBezTo>
                    <a:pt x="35" y="7"/>
                    <a:pt x="38" y="8"/>
                    <a:pt x="39" y="10"/>
                  </a:cubicBezTo>
                  <a:cubicBezTo>
                    <a:pt x="41" y="11"/>
                    <a:pt x="42" y="13"/>
                    <a:pt x="43" y="14"/>
                  </a:cubicBezTo>
                  <a:cubicBezTo>
                    <a:pt x="44" y="16"/>
                    <a:pt x="45" y="17"/>
                    <a:pt x="45" y="18"/>
                  </a:cubicBezTo>
                  <a:cubicBezTo>
                    <a:pt x="46" y="19"/>
                    <a:pt x="46" y="20"/>
                    <a:pt x="46" y="21"/>
                  </a:cubicBezTo>
                  <a:cubicBezTo>
                    <a:pt x="46" y="22"/>
                    <a:pt x="46" y="22"/>
                    <a:pt x="47" y="22"/>
                  </a:cubicBezTo>
                  <a:cubicBezTo>
                    <a:pt x="47" y="22"/>
                    <a:pt x="47" y="22"/>
                    <a:pt x="47" y="23"/>
                  </a:cubicBezTo>
                  <a:cubicBezTo>
                    <a:pt x="47" y="23"/>
                    <a:pt x="47" y="23"/>
                    <a:pt x="48" y="22"/>
                  </a:cubicBezTo>
                  <a:cubicBezTo>
                    <a:pt x="48" y="22"/>
                    <a:pt x="48" y="22"/>
                    <a:pt x="49" y="22"/>
                  </a:cubicBezTo>
                  <a:cubicBezTo>
                    <a:pt x="49" y="22"/>
                    <a:pt x="49" y="22"/>
                    <a:pt x="49" y="21"/>
                  </a:cubicBezTo>
                  <a:cubicBezTo>
                    <a:pt x="50" y="21"/>
                    <a:pt x="50" y="20"/>
                    <a:pt x="51" y="20"/>
                  </a:cubicBezTo>
                  <a:cubicBezTo>
                    <a:pt x="51" y="19"/>
                    <a:pt x="51" y="19"/>
                    <a:pt x="51" y="19"/>
                  </a:cubicBezTo>
                  <a:cubicBezTo>
                    <a:pt x="51" y="18"/>
                    <a:pt x="51" y="18"/>
                    <a:pt x="50" y="17"/>
                  </a:cubicBezTo>
                  <a:cubicBezTo>
                    <a:pt x="50" y="16"/>
                    <a:pt x="50" y="15"/>
                    <a:pt x="49" y="14"/>
                  </a:cubicBezTo>
                  <a:cubicBezTo>
                    <a:pt x="49" y="13"/>
                    <a:pt x="48" y="11"/>
                    <a:pt x="47" y="10"/>
                  </a:cubicBezTo>
                  <a:cubicBezTo>
                    <a:pt x="46" y="9"/>
                    <a:pt x="45" y="8"/>
                    <a:pt x="43" y="6"/>
                  </a:cubicBezTo>
                  <a:cubicBezTo>
                    <a:pt x="41" y="4"/>
                    <a:pt x="38" y="2"/>
                    <a:pt x="35" y="1"/>
                  </a:cubicBezTo>
                  <a:cubicBezTo>
                    <a:pt x="32" y="0"/>
                    <a:pt x="29" y="0"/>
                    <a:pt x="26" y="0"/>
                  </a:cubicBezTo>
                  <a:cubicBezTo>
                    <a:pt x="23" y="0"/>
                    <a:pt x="20" y="1"/>
                    <a:pt x="17" y="2"/>
                  </a:cubicBezTo>
                  <a:cubicBezTo>
                    <a:pt x="14" y="3"/>
                    <a:pt x="11" y="5"/>
                    <a:pt x="8" y="8"/>
                  </a:cubicBezTo>
                  <a:cubicBezTo>
                    <a:pt x="6" y="10"/>
                    <a:pt x="4" y="13"/>
                    <a:pt x="2" y="16"/>
                  </a:cubicBezTo>
                  <a:cubicBezTo>
                    <a:pt x="1" y="18"/>
                    <a:pt x="0" y="21"/>
                    <a:pt x="0" y="24"/>
                  </a:cubicBezTo>
                  <a:cubicBezTo>
                    <a:pt x="0" y="26"/>
                    <a:pt x="1" y="29"/>
                    <a:pt x="2" y="32"/>
                  </a:cubicBezTo>
                  <a:cubicBezTo>
                    <a:pt x="4" y="35"/>
                    <a:pt x="6" y="37"/>
                    <a:pt x="8" y="39"/>
                  </a:cubicBezTo>
                  <a:cubicBezTo>
                    <a:pt x="9" y="40"/>
                    <a:pt x="10" y="41"/>
                    <a:pt x="11" y="42"/>
                  </a:cubicBezTo>
                  <a:cubicBezTo>
                    <a:pt x="12" y="42"/>
                    <a:pt x="13" y="43"/>
                    <a:pt x="14" y="44"/>
                  </a:cubicBezTo>
                  <a:cubicBezTo>
                    <a:pt x="15" y="44"/>
                    <a:pt x="17" y="45"/>
                    <a:pt x="18" y="45"/>
                  </a:cubicBezTo>
                  <a:cubicBezTo>
                    <a:pt x="19" y="46"/>
                    <a:pt x="20" y="46"/>
                    <a:pt x="21" y="46"/>
                  </a:cubicBezTo>
                  <a:cubicBezTo>
                    <a:pt x="21" y="46"/>
                    <a:pt x="22" y="46"/>
                    <a:pt x="22" y="46"/>
                  </a:cubicBezTo>
                  <a:cubicBezTo>
                    <a:pt x="23" y="46"/>
                    <a:pt x="23" y="46"/>
                    <a:pt x="24" y="45"/>
                  </a:cubicBezTo>
                  <a:cubicBezTo>
                    <a:pt x="37" y="33"/>
                    <a:pt x="37" y="33"/>
                    <a:pt x="37" y="33"/>
                  </a:cubicBezTo>
                  <a:cubicBezTo>
                    <a:pt x="37" y="33"/>
                    <a:pt x="37" y="32"/>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7" name="Freeform 24"/>
            <p:cNvSpPr/>
            <p:nvPr/>
          </p:nvSpPr>
          <p:spPr bwMode="auto">
            <a:xfrm>
              <a:off x="1439394" y="5762536"/>
              <a:ext cx="88889" cy="67009"/>
            </a:xfrm>
            <a:custGeom>
              <a:avLst/>
              <a:gdLst>
                <a:gd name="T0" fmla="*/ 55 w 55"/>
                <a:gd name="T1" fmla="*/ 32 h 41"/>
                <a:gd name="T2" fmla="*/ 55 w 55"/>
                <a:gd name="T3" fmla="*/ 31 h 41"/>
                <a:gd name="T4" fmla="*/ 55 w 55"/>
                <a:gd name="T5" fmla="*/ 30 h 41"/>
                <a:gd name="T6" fmla="*/ 55 w 55"/>
                <a:gd name="T7" fmla="*/ 29 h 41"/>
                <a:gd name="T8" fmla="*/ 54 w 55"/>
                <a:gd name="T9" fmla="*/ 27 h 41"/>
                <a:gd name="T10" fmla="*/ 54 w 55"/>
                <a:gd name="T11" fmla="*/ 27 h 41"/>
                <a:gd name="T12" fmla="*/ 53 w 55"/>
                <a:gd name="T13" fmla="*/ 26 h 41"/>
                <a:gd name="T14" fmla="*/ 53 w 55"/>
                <a:gd name="T15" fmla="*/ 26 h 41"/>
                <a:gd name="T16" fmla="*/ 34 w 55"/>
                <a:gd name="T17" fmla="*/ 30 h 41"/>
                <a:gd name="T18" fmla="*/ 29 w 55"/>
                <a:gd name="T19" fmla="*/ 10 h 41"/>
                <a:gd name="T20" fmla="*/ 48 w 55"/>
                <a:gd name="T21" fmla="*/ 6 h 41"/>
                <a:gd name="T22" fmla="*/ 49 w 55"/>
                <a:gd name="T23" fmla="*/ 6 h 41"/>
                <a:gd name="T24" fmla="*/ 49 w 55"/>
                <a:gd name="T25" fmla="*/ 5 h 41"/>
                <a:gd name="T26" fmla="*/ 49 w 55"/>
                <a:gd name="T27" fmla="*/ 4 h 41"/>
                <a:gd name="T28" fmla="*/ 49 w 55"/>
                <a:gd name="T29" fmla="*/ 3 h 41"/>
                <a:gd name="T30" fmla="*/ 48 w 55"/>
                <a:gd name="T31" fmla="*/ 2 h 41"/>
                <a:gd name="T32" fmla="*/ 48 w 55"/>
                <a:gd name="T33" fmla="*/ 1 h 41"/>
                <a:gd name="T34" fmla="*/ 47 w 55"/>
                <a:gd name="T35" fmla="*/ 0 h 41"/>
                <a:gd name="T36" fmla="*/ 47 w 55"/>
                <a:gd name="T37" fmla="*/ 0 h 41"/>
                <a:gd name="T38" fmla="*/ 1 w 55"/>
                <a:gd name="T39" fmla="*/ 9 h 41"/>
                <a:gd name="T40" fmla="*/ 1 w 55"/>
                <a:gd name="T41" fmla="*/ 10 h 41"/>
                <a:gd name="T42" fmla="*/ 0 w 55"/>
                <a:gd name="T43" fmla="*/ 10 h 41"/>
                <a:gd name="T44" fmla="*/ 0 w 55"/>
                <a:gd name="T45" fmla="*/ 11 h 41"/>
                <a:gd name="T46" fmla="*/ 1 w 55"/>
                <a:gd name="T47" fmla="*/ 12 h 41"/>
                <a:gd name="T48" fmla="*/ 1 w 55"/>
                <a:gd name="T49" fmla="*/ 14 h 41"/>
                <a:gd name="T50" fmla="*/ 1 w 55"/>
                <a:gd name="T51" fmla="*/ 15 h 41"/>
                <a:gd name="T52" fmla="*/ 2 w 55"/>
                <a:gd name="T53" fmla="*/ 15 h 41"/>
                <a:gd name="T54" fmla="*/ 2 w 55"/>
                <a:gd name="T55" fmla="*/ 15 h 41"/>
                <a:gd name="T56" fmla="*/ 24 w 55"/>
                <a:gd name="T57" fmla="*/ 11 h 41"/>
                <a:gd name="T58" fmla="*/ 28 w 55"/>
                <a:gd name="T59" fmla="*/ 31 h 41"/>
                <a:gd name="T60" fmla="*/ 7 w 55"/>
                <a:gd name="T61" fmla="*/ 35 h 41"/>
                <a:gd name="T62" fmla="*/ 7 w 55"/>
                <a:gd name="T63" fmla="*/ 35 h 41"/>
                <a:gd name="T64" fmla="*/ 6 w 55"/>
                <a:gd name="T65" fmla="*/ 36 h 41"/>
                <a:gd name="T66" fmla="*/ 6 w 55"/>
                <a:gd name="T67" fmla="*/ 37 h 41"/>
                <a:gd name="T68" fmla="*/ 7 w 55"/>
                <a:gd name="T69" fmla="*/ 38 h 41"/>
                <a:gd name="T70" fmla="*/ 7 w 55"/>
                <a:gd name="T71" fmla="*/ 40 h 41"/>
                <a:gd name="T72" fmla="*/ 7 w 55"/>
                <a:gd name="T73" fmla="*/ 41 h 41"/>
                <a:gd name="T74" fmla="*/ 8 w 55"/>
                <a:gd name="T75" fmla="*/ 41 h 41"/>
                <a:gd name="T76" fmla="*/ 8 w 55"/>
                <a:gd name="T77" fmla="*/ 41 h 41"/>
                <a:gd name="T78" fmla="*/ 54 w 55"/>
                <a:gd name="T79" fmla="*/ 32 h 41"/>
                <a:gd name="T80" fmla="*/ 55 w 55"/>
                <a:gd name="T8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1">
                  <a:moveTo>
                    <a:pt x="55" y="32"/>
                  </a:moveTo>
                  <a:cubicBezTo>
                    <a:pt x="55" y="32"/>
                    <a:pt x="55" y="31"/>
                    <a:pt x="55" y="31"/>
                  </a:cubicBezTo>
                  <a:cubicBezTo>
                    <a:pt x="55" y="31"/>
                    <a:pt x="55" y="31"/>
                    <a:pt x="55" y="30"/>
                  </a:cubicBezTo>
                  <a:cubicBezTo>
                    <a:pt x="55" y="30"/>
                    <a:pt x="55" y="29"/>
                    <a:pt x="55" y="29"/>
                  </a:cubicBezTo>
                  <a:cubicBezTo>
                    <a:pt x="55" y="28"/>
                    <a:pt x="54" y="28"/>
                    <a:pt x="54" y="27"/>
                  </a:cubicBezTo>
                  <a:cubicBezTo>
                    <a:pt x="54" y="27"/>
                    <a:pt x="54" y="27"/>
                    <a:pt x="54" y="27"/>
                  </a:cubicBezTo>
                  <a:cubicBezTo>
                    <a:pt x="54" y="26"/>
                    <a:pt x="54" y="26"/>
                    <a:pt x="53" y="26"/>
                  </a:cubicBezTo>
                  <a:cubicBezTo>
                    <a:pt x="53" y="26"/>
                    <a:pt x="53" y="26"/>
                    <a:pt x="53" y="26"/>
                  </a:cubicBezTo>
                  <a:cubicBezTo>
                    <a:pt x="34" y="30"/>
                    <a:pt x="34" y="30"/>
                    <a:pt x="34" y="30"/>
                  </a:cubicBezTo>
                  <a:cubicBezTo>
                    <a:pt x="29" y="10"/>
                    <a:pt x="29" y="10"/>
                    <a:pt x="29" y="10"/>
                  </a:cubicBezTo>
                  <a:cubicBezTo>
                    <a:pt x="48" y="6"/>
                    <a:pt x="48" y="6"/>
                    <a:pt x="48" y="6"/>
                  </a:cubicBezTo>
                  <a:cubicBezTo>
                    <a:pt x="48" y="6"/>
                    <a:pt x="49" y="6"/>
                    <a:pt x="49" y="6"/>
                  </a:cubicBezTo>
                  <a:cubicBezTo>
                    <a:pt x="49" y="6"/>
                    <a:pt x="49" y="6"/>
                    <a:pt x="49" y="5"/>
                  </a:cubicBezTo>
                  <a:cubicBezTo>
                    <a:pt x="49" y="5"/>
                    <a:pt x="49" y="5"/>
                    <a:pt x="49" y="4"/>
                  </a:cubicBezTo>
                  <a:cubicBezTo>
                    <a:pt x="49" y="4"/>
                    <a:pt x="49" y="4"/>
                    <a:pt x="49" y="3"/>
                  </a:cubicBezTo>
                  <a:cubicBezTo>
                    <a:pt x="49" y="2"/>
                    <a:pt x="49" y="2"/>
                    <a:pt x="48" y="2"/>
                  </a:cubicBezTo>
                  <a:cubicBezTo>
                    <a:pt x="48" y="1"/>
                    <a:pt x="48" y="1"/>
                    <a:pt x="48" y="1"/>
                  </a:cubicBezTo>
                  <a:cubicBezTo>
                    <a:pt x="48" y="1"/>
                    <a:pt x="48" y="0"/>
                    <a:pt x="47" y="0"/>
                  </a:cubicBezTo>
                  <a:cubicBezTo>
                    <a:pt x="47" y="0"/>
                    <a:pt x="47" y="0"/>
                    <a:pt x="47" y="0"/>
                  </a:cubicBezTo>
                  <a:cubicBezTo>
                    <a:pt x="1" y="9"/>
                    <a:pt x="1" y="9"/>
                    <a:pt x="1" y="9"/>
                  </a:cubicBezTo>
                  <a:cubicBezTo>
                    <a:pt x="1" y="9"/>
                    <a:pt x="1" y="9"/>
                    <a:pt x="1" y="10"/>
                  </a:cubicBezTo>
                  <a:cubicBezTo>
                    <a:pt x="0" y="10"/>
                    <a:pt x="0" y="10"/>
                    <a:pt x="0" y="10"/>
                  </a:cubicBezTo>
                  <a:cubicBezTo>
                    <a:pt x="0" y="10"/>
                    <a:pt x="0" y="11"/>
                    <a:pt x="0" y="11"/>
                  </a:cubicBezTo>
                  <a:cubicBezTo>
                    <a:pt x="0" y="11"/>
                    <a:pt x="0" y="12"/>
                    <a:pt x="1" y="12"/>
                  </a:cubicBezTo>
                  <a:cubicBezTo>
                    <a:pt x="1" y="13"/>
                    <a:pt x="1" y="13"/>
                    <a:pt x="1" y="14"/>
                  </a:cubicBezTo>
                  <a:cubicBezTo>
                    <a:pt x="1" y="14"/>
                    <a:pt x="1" y="15"/>
                    <a:pt x="1" y="15"/>
                  </a:cubicBezTo>
                  <a:cubicBezTo>
                    <a:pt x="2" y="15"/>
                    <a:pt x="2" y="15"/>
                    <a:pt x="2" y="15"/>
                  </a:cubicBezTo>
                  <a:cubicBezTo>
                    <a:pt x="2" y="15"/>
                    <a:pt x="2" y="15"/>
                    <a:pt x="2" y="15"/>
                  </a:cubicBezTo>
                  <a:cubicBezTo>
                    <a:pt x="24" y="11"/>
                    <a:pt x="24" y="11"/>
                    <a:pt x="24" y="11"/>
                  </a:cubicBezTo>
                  <a:cubicBezTo>
                    <a:pt x="28" y="31"/>
                    <a:pt x="28" y="31"/>
                    <a:pt x="28" y="31"/>
                  </a:cubicBezTo>
                  <a:cubicBezTo>
                    <a:pt x="7" y="35"/>
                    <a:pt x="7" y="35"/>
                    <a:pt x="7" y="35"/>
                  </a:cubicBezTo>
                  <a:cubicBezTo>
                    <a:pt x="7" y="35"/>
                    <a:pt x="7" y="35"/>
                    <a:pt x="7" y="35"/>
                  </a:cubicBezTo>
                  <a:cubicBezTo>
                    <a:pt x="6" y="36"/>
                    <a:pt x="6" y="36"/>
                    <a:pt x="6" y="36"/>
                  </a:cubicBezTo>
                  <a:cubicBezTo>
                    <a:pt x="6" y="36"/>
                    <a:pt x="6" y="36"/>
                    <a:pt x="6" y="37"/>
                  </a:cubicBezTo>
                  <a:cubicBezTo>
                    <a:pt x="6" y="37"/>
                    <a:pt x="6" y="38"/>
                    <a:pt x="7" y="38"/>
                  </a:cubicBezTo>
                  <a:cubicBezTo>
                    <a:pt x="7" y="39"/>
                    <a:pt x="7" y="39"/>
                    <a:pt x="7" y="40"/>
                  </a:cubicBezTo>
                  <a:cubicBezTo>
                    <a:pt x="7" y="40"/>
                    <a:pt x="7" y="40"/>
                    <a:pt x="7" y="41"/>
                  </a:cubicBezTo>
                  <a:cubicBezTo>
                    <a:pt x="8" y="41"/>
                    <a:pt x="8" y="41"/>
                    <a:pt x="8" y="41"/>
                  </a:cubicBezTo>
                  <a:cubicBezTo>
                    <a:pt x="8" y="41"/>
                    <a:pt x="8" y="41"/>
                    <a:pt x="8" y="41"/>
                  </a:cubicBezTo>
                  <a:cubicBezTo>
                    <a:pt x="54" y="32"/>
                    <a:pt x="54" y="32"/>
                    <a:pt x="54" y="32"/>
                  </a:cubicBezTo>
                  <a:cubicBezTo>
                    <a:pt x="54" y="32"/>
                    <a:pt x="55" y="32"/>
                    <a:pt x="5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8" name="Freeform 25"/>
            <p:cNvSpPr/>
            <p:nvPr/>
          </p:nvSpPr>
          <p:spPr bwMode="auto">
            <a:xfrm>
              <a:off x="1494094" y="5882878"/>
              <a:ext cx="97778" cy="83419"/>
            </a:xfrm>
            <a:custGeom>
              <a:avLst/>
              <a:gdLst>
                <a:gd name="T0" fmla="*/ 60 w 60"/>
                <a:gd name="T1" fmla="*/ 28 h 51"/>
                <a:gd name="T2" fmla="*/ 60 w 60"/>
                <a:gd name="T3" fmla="*/ 27 h 51"/>
                <a:gd name="T4" fmla="*/ 59 w 60"/>
                <a:gd name="T5" fmla="*/ 26 h 51"/>
                <a:gd name="T6" fmla="*/ 59 w 60"/>
                <a:gd name="T7" fmla="*/ 25 h 51"/>
                <a:gd name="T8" fmla="*/ 58 w 60"/>
                <a:gd name="T9" fmla="*/ 24 h 51"/>
                <a:gd name="T10" fmla="*/ 57 w 60"/>
                <a:gd name="T11" fmla="*/ 23 h 51"/>
                <a:gd name="T12" fmla="*/ 56 w 60"/>
                <a:gd name="T13" fmla="*/ 23 h 51"/>
                <a:gd name="T14" fmla="*/ 56 w 60"/>
                <a:gd name="T15" fmla="*/ 23 h 51"/>
                <a:gd name="T16" fmla="*/ 34 w 60"/>
                <a:gd name="T17" fmla="*/ 37 h 51"/>
                <a:gd name="T18" fmla="*/ 29 w 60"/>
                <a:gd name="T19" fmla="*/ 40 h 51"/>
                <a:gd name="T20" fmla="*/ 23 w 60"/>
                <a:gd name="T21" fmla="*/ 43 h 51"/>
                <a:gd name="T22" fmla="*/ 23 w 60"/>
                <a:gd name="T23" fmla="*/ 43 h 51"/>
                <a:gd name="T24" fmla="*/ 25 w 60"/>
                <a:gd name="T25" fmla="*/ 40 h 51"/>
                <a:gd name="T26" fmla="*/ 27 w 60"/>
                <a:gd name="T27" fmla="*/ 37 h 51"/>
                <a:gd name="T28" fmla="*/ 29 w 60"/>
                <a:gd name="T29" fmla="*/ 33 h 51"/>
                <a:gd name="T30" fmla="*/ 31 w 60"/>
                <a:gd name="T31" fmla="*/ 30 h 51"/>
                <a:gd name="T32" fmla="*/ 43 w 60"/>
                <a:gd name="T33" fmla="*/ 10 h 51"/>
                <a:gd name="T34" fmla="*/ 44 w 60"/>
                <a:gd name="T35" fmla="*/ 8 h 51"/>
                <a:gd name="T36" fmla="*/ 44 w 60"/>
                <a:gd name="T37" fmla="*/ 6 h 51"/>
                <a:gd name="T38" fmla="*/ 44 w 60"/>
                <a:gd name="T39" fmla="*/ 5 h 51"/>
                <a:gd name="T40" fmla="*/ 43 w 60"/>
                <a:gd name="T41" fmla="*/ 4 h 51"/>
                <a:gd name="T42" fmla="*/ 42 w 60"/>
                <a:gd name="T43" fmla="*/ 1 h 51"/>
                <a:gd name="T44" fmla="*/ 40 w 60"/>
                <a:gd name="T45" fmla="*/ 0 h 51"/>
                <a:gd name="T46" fmla="*/ 38 w 60"/>
                <a:gd name="T47" fmla="*/ 0 h 51"/>
                <a:gd name="T48" fmla="*/ 0 w 60"/>
                <a:gd name="T49" fmla="*/ 23 h 51"/>
                <a:gd name="T50" fmla="*/ 0 w 60"/>
                <a:gd name="T51" fmla="*/ 23 h 51"/>
                <a:gd name="T52" fmla="*/ 0 w 60"/>
                <a:gd name="T53" fmla="*/ 24 h 51"/>
                <a:gd name="T54" fmla="*/ 0 w 60"/>
                <a:gd name="T55" fmla="*/ 25 h 51"/>
                <a:gd name="T56" fmla="*/ 1 w 60"/>
                <a:gd name="T57" fmla="*/ 26 h 51"/>
                <a:gd name="T58" fmla="*/ 2 w 60"/>
                <a:gd name="T59" fmla="*/ 27 h 51"/>
                <a:gd name="T60" fmla="*/ 2 w 60"/>
                <a:gd name="T61" fmla="*/ 28 h 51"/>
                <a:gd name="T62" fmla="*/ 3 w 60"/>
                <a:gd name="T63" fmla="*/ 28 h 51"/>
                <a:gd name="T64" fmla="*/ 3 w 60"/>
                <a:gd name="T65" fmla="*/ 28 h 51"/>
                <a:gd name="T66" fmla="*/ 28 w 60"/>
                <a:gd name="T67" fmla="*/ 13 h 51"/>
                <a:gd name="T68" fmla="*/ 33 w 60"/>
                <a:gd name="T69" fmla="*/ 10 h 51"/>
                <a:gd name="T70" fmla="*/ 37 w 60"/>
                <a:gd name="T71" fmla="*/ 7 h 51"/>
                <a:gd name="T72" fmla="*/ 37 w 60"/>
                <a:gd name="T73" fmla="*/ 7 h 51"/>
                <a:gd name="T74" fmla="*/ 35 w 60"/>
                <a:gd name="T75" fmla="*/ 11 h 51"/>
                <a:gd name="T76" fmla="*/ 32 w 60"/>
                <a:gd name="T77" fmla="*/ 16 h 51"/>
                <a:gd name="T78" fmla="*/ 17 w 60"/>
                <a:gd name="T79" fmla="*/ 41 h 51"/>
                <a:gd name="T80" fmla="*/ 16 w 60"/>
                <a:gd name="T81" fmla="*/ 44 h 51"/>
                <a:gd name="T82" fmla="*/ 16 w 60"/>
                <a:gd name="T83" fmla="*/ 45 h 51"/>
                <a:gd name="T84" fmla="*/ 16 w 60"/>
                <a:gd name="T85" fmla="*/ 47 h 51"/>
                <a:gd name="T86" fmla="*/ 17 w 60"/>
                <a:gd name="T87" fmla="*/ 48 h 51"/>
                <a:gd name="T88" fmla="*/ 18 w 60"/>
                <a:gd name="T89" fmla="*/ 50 h 51"/>
                <a:gd name="T90" fmla="*/ 18 w 60"/>
                <a:gd name="T91" fmla="*/ 51 h 51"/>
                <a:gd name="T92" fmla="*/ 19 w 60"/>
                <a:gd name="T93" fmla="*/ 51 h 51"/>
                <a:gd name="T94" fmla="*/ 20 w 60"/>
                <a:gd name="T95" fmla="*/ 51 h 51"/>
                <a:gd name="T96" fmla="*/ 22 w 60"/>
                <a:gd name="T97" fmla="*/ 51 h 51"/>
                <a:gd name="T98" fmla="*/ 59 w 60"/>
                <a:gd name="T99" fmla="*/ 28 h 51"/>
                <a:gd name="T100" fmla="*/ 60 w 60"/>
                <a:gd name="T10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51">
                  <a:moveTo>
                    <a:pt x="60" y="28"/>
                  </a:moveTo>
                  <a:cubicBezTo>
                    <a:pt x="60" y="28"/>
                    <a:pt x="60" y="27"/>
                    <a:pt x="60" y="27"/>
                  </a:cubicBezTo>
                  <a:cubicBezTo>
                    <a:pt x="60" y="27"/>
                    <a:pt x="60" y="27"/>
                    <a:pt x="59" y="26"/>
                  </a:cubicBezTo>
                  <a:cubicBezTo>
                    <a:pt x="59" y="26"/>
                    <a:pt x="59" y="26"/>
                    <a:pt x="59" y="25"/>
                  </a:cubicBezTo>
                  <a:cubicBezTo>
                    <a:pt x="58" y="25"/>
                    <a:pt x="58" y="24"/>
                    <a:pt x="58" y="24"/>
                  </a:cubicBezTo>
                  <a:cubicBezTo>
                    <a:pt x="58" y="24"/>
                    <a:pt x="57" y="24"/>
                    <a:pt x="57" y="23"/>
                  </a:cubicBezTo>
                  <a:cubicBezTo>
                    <a:pt x="57" y="23"/>
                    <a:pt x="57" y="23"/>
                    <a:pt x="56" y="23"/>
                  </a:cubicBezTo>
                  <a:cubicBezTo>
                    <a:pt x="56" y="23"/>
                    <a:pt x="56" y="23"/>
                    <a:pt x="56" y="23"/>
                  </a:cubicBezTo>
                  <a:cubicBezTo>
                    <a:pt x="34" y="37"/>
                    <a:pt x="34" y="37"/>
                    <a:pt x="34" y="37"/>
                  </a:cubicBezTo>
                  <a:cubicBezTo>
                    <a:pt x="32" y="38"/>
                    <a:pt x="30" y="39"/>
                    <a:pt x="29" y="40"/>
                  </a:cubicBezTo>
                  <a:cubicBezTo>
                    <a:pt x="27" y="41"/>
                    <a:pt x="25" y="42"/>
                    <a:pt x="23" y="43"/>
                  </a:cubicBezTo>
                  <a:cubicBezTo>
                    <a:pt x="23" y="43"/>
                    <a:pt x="23" y="43"/>
                    <a:pt x="23" y="43"/>
                  </a:cubicBezTo>
                  <a:cubicBezTo>
                    <a:pt x="24" y="42"/>
                    <a:pt x="25" y="41"/>
                    <a:pt x="25" y="40"/>
                  </a:cubicBezTo>
                  <a:cubicBezTo>
                    <a:pt x="26" y="39"/>
                    <a:pt x="27" y="38"/>
                    <a:pt x="27" y="37"/>
                  </a:cubicBezTo>
                  <a:cubicBezTo>
                    <a:pt x="28" y="35"/>
                    <a:pt x="29" y="34"/>
                    <a:pt x="29" y="33"/>
                  </a:cubicBezTo>
                  <a:cubicBezTo>
                    <a:pt x="30" y="32"/>
                    <a:pt x="31" y="31"/>
                    <a:pt x="31" y="30"/>
                  </a:cubicBezTo>
                  <a:cubicBezTo>
                    <a:pt x="43" y="10"/>
                    <a:pt x="43" y="10"/>
                    <a:pt x="43" y="10"/>
                  </a:cubicBezTo>
                  <a:cubicBezTo>
                    <a:pt x="43" y="9"/>
                    <a:pt x="44" y="8"/>
                    <a:pt x="44" y="8"/>
                  </a:cubicBezTo>
                  <a:cubicBezTo>
                    <a:pt x="44" y="7"/>
                    <a:pt x="44" y="7"/>
                    <a:pt x="44" y="6"/>
                  </a:cubicBezTo>
                  <a:cubicBezTo>
                    <a:pt x="44" y="6"/>
                    <a:pt x="44" y="5"/>
                    <a:pt x="44" y="5"/>
                  </a:cubicBezTo>
                  <a:cubicBezTo>
                    <a:pt x="44" y="5"/>
                    <a:pt x="44" y="4"/>
                    <a:pt x="43" y="4"/>
                  </a:cubicBezTo>
                  <a:cubicBezTo>
                    <a:pt x="42" y="1"/>
                    <a:pt x="42" y="1"/>
                    <a:pt x="42" y="1"/>
                  </a:cubicBezTo>
                  <a:cubicBezTo>
                    <a:pt x="41" y="1"/>
                    <a:pt x="41" y="0"/>
                    <a:pt x="40" y="0"/>
                  </a:cubicBezTo>
                  <a:cubicBezTo>
                    <a:pt x="39" y="0"/>
                    <a:pt x="39" y="0"/>
                    <a:pt x="38" y="0"/>
                  </a:cubicBezTo>
                  <a:cubicBezTo>
                    <a:pt x="0" y="23"/>
                    <a:pt x="0" y="23"/>
                    <a:pt x="0" y="23"/>
                  </a:cubicBezTo>
                  <a:cubicBezTo>
                    <a:pt x="0" y="23"/>
                    <a:pt x="0" y="23"/>
                    <a:pt x="0" y="23"/>
                  </a:cubicBezTo>
                  <a:cubicBezTo>
                    <a:pt x="0" y="24"/>
                    <a:pt x="0" y="24"/>
                    <a:pt x="0" y="24"/>
                  </a:cubicBezTo>
                  <a:cubicBezTo>
                    <a:pt x="0" y="24"/>
                    <a:pt x="0" y="25"/>
                    <a:pt x="0" y="25"/>
                  </a:cubicBezTo>
                  <a:cubicBezTo>
                    <a:pt x="0" y="25"/>
                    <a:pt x="0" y="26"/>
                    <a:pt x="1" y="26"/>
                  </a:cubicBezTo>
                  <a:cubicBezTo>
                    <a:pt x="1" y="27"/>
                    <a:pt x="1" y="27"/>
                    <a:pt x="2" y="27"/>
                  </a:cubicBezTo>
                  <a:cubicBezTo>
                    <a:pt x="2" y="27"/>
                    <a:pt x="2" y="28"/>
                    <a:pt x="2" y="28"/>
                  </a:cubicBezTo>
                  <a:cubicBezTo>
                    <a:pt x="2" y="28"/>
                    <a:pt x="3" y="28"/>
                    <a:pt x="3" y="28"/>
                  </a:cubicBezTo>
                  <a:cubicBezTo>
                    <a:pt x="3" y="28"/>
                    <a:pt x="3" y="28"/>
                    <a:pt x="3" y="28"/>
                  </a:cubicBezTo>
                  <a:cubicBezTo>
                    <a:pt x="28" y="13"/>
                    <a:pt x="28" y="13"/>
                    <a:pt x="28" y="13"/>
                  </a:cubicBezTo>
                  <a:cubicBezTo>
                    <a:pt x="30" y="12"/>
                    <a:pt x="31" y="11"/>
                    <a:pt x="33" y="10"/>
                  </a:cubicBezTo>
                  <a:cubicBezTo>
                    <a:pt x="34" y="9"/>
                    <a:pt x="36" y="8"/>
                    <a:pt x="37" y="7"/>
                  </a:cubicBezTo>
                  <a:cubicBezTo>
                    <a:pt x="37" y="7"/>
                    <a:pt x="37" y="7"/>
                    <a:pt x="37" y="7"/>
                  </a:cubicBezTo>
                  <a:cubicBezTo>
                    <a:pt x="37" y="9"/>
                    <a:pt x="36" y="10"/>
                    <a:pt x="35" y="11"/>
                  </a:cubicBezTo>
                  <a:cubicBezTo>
                    <a:pt x="34" y="13"/>
                    <a:pt x="33" y="14"/>
                    <a:pt x="32" y="16"/>
                  </a:cubicBezTo>
                  <a:cubicBezTo>
                    <a:pt x="17" y="41"/>
                    <a:pt x="17" y="41"/>
                    <a:pt x="17" y="41"/>
                  </a:cubicBezTo>
                  <a:cubicBezTo>
                    <a:pt x="17" y="42"/>
                    <a:pt x="16" y="43"/>
                    <a:pt x="16" y="44"/>
                  </a:cubicBezTo>
                  <a:cubicBezTo>
                    <a:pt x="16" y="44"/>
                    <a:pt x="16" y="45"/>
                    <a:pt x="16" y="45"/>
                  </a:cubicBezTo>
                  <a:cubicBezTo>
                    <a:pt x="16" y="46"/>
                    <a:pt x="16" y="47"/>
                    <a:pt x="16" y="47"/>
                  </a:cubicBezTo>
                  <a:cubicBezTo>
                    <a:pt x="16" y="47"/>
                    <a:pt x="16" y="48"/>
                    <a:pt x="17" y="48"/>
                  </a:cubicBezTo>
                  <a:cubicBezTo>
                    <a:pt x="18" y="50"/>
                    <a:pt x="18" y="50"/>
                    <a:pt x="18" y="50"/>
                  </a:cubicBezTo>
                  <a:cubicBezTo>
                    <a:pt x="18" y="50"/>
                    <a:pt x="18" y="50"/>
                    <a:pt x="18" y="51"/>
                  </a:cubicBezTo>
                  <a:cubicBezTo>
                    <a:pt x="19" y="51"/>
                    <a:pt x="19" y="51"/>
                    <a:pt x="19" y="51"/>
                  </a:cubicBezTo>
                  <a:cubicBezTo>
                    <a:pt x="20" y="51"/>
                    <a:pt x="20" y="51"/>
                    <a:pt x="20" y="51"/>
                  </a:cubicBezTo>
                  <a:cubicBezTo>
                    <a:pt x="21" y="51"/>
                    <a:pt x="21" y="51"/>
                    <a:pt x="22" y="51"/>
                  </a:cubicBezTo>
                  <a:cubicBezTo>
                    <a:pt x="59" y="28"/>
                    <a:pt x="59" y="28"/>
                    <a:pt x="59" y="28"/>
                  </a:cubicBezTo>
                  <a:cubicBezTo>
                    <a:pt x="59" y="28"/>
                    <a:pt x="60" y="28"/>
                    <a:pt x="6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9" name="Freeform 26"/>
            <p:cNvSpPr>
              <a:spLocks noEditPoints="1"/>
            </p:cNvSpPr>
            <p:nvPr/>
          </p:nvSpPr>
          <p:spPr bwMode="auto">
            <a:xfrm>
              <a:off x="1674607" y="6018262"/>
              <a:ext cx="64957" cy="81368"/>
            </a:xfrm>
            <a:custGeom>
              <a:avLst/>
              <a:gdLst>
                <a:gd name="T0" fmla="*/ 39 w 40"/>
                <a:gd name="T1" fmla="*/ 2 h 50"/>
                <a:gd name="T2" fmla="*/ 38 w 40"/>
                <a:gd name="T3" fmla="*/ 2 h 50"/>
                <a:gd name="T4" fmla="*/ 36 w 40"/>
                <a:gd name="T5" fmla="*/ 1 h 50"/>
                <a:gd name="T6" fmla="*/ 35 w 40"/>
                <a:gd name="T7" fmla="*/ 1 h 50"/>
                <a:gd name="T8" fmla="*/ 33 w 40"/>
                <a:gd name="T9" fmla="*/ 0 h 50"/>
                <a:gd name="T10" fmla="*/ 33 w 40"/>
                <a:gd name="T11" fmla="*/ 1 h 50"/>
                <a:gd name="T12" fmla="*/ 32 w 40"/>
                <a:gd name="T13" fmla="*/ 1 h 50"/>
                <a:gd name="T14" fmla="*/ 1 w 40"/>
                <a:gd name="T15" fmla="*/ 35 h 50"/>
                <a:gd name="T16" fmla="*/ 0 w 40"/>
                <a:gd name="T17" fmla="*/ 36 h 50"/>
                <a:gd name="T18" fmla="*/ 0 w 40"/>
                <a:gd name="T19" fmla="*/ 37 h 50"/>
                <a:gd name="T20" fmla="*/ 1 w 40"/>
                <a:gd name="T21" fmla="*/ 37 h 50"/>
                <a:gd name="T22" fmla="*/ 3 w 40"/>
                <a:gd name="T23" fmla="*/ 38 h 50"/>
                <a:gd name="T24" fmla="*/ 4 w 40"/>
                <a:gd name="T25" fmla="*/ 39 h 50"/>
                <a:gd name="T26" fmla="*/ 5 w 40"/>
                <a:gd name="T27" fmla="*/ 39 h 50"/>
                <a:gd name="T28" fmla="*/ 6 w 40"/>
                <a:gd name="T29" fmla="*/ 39 h 50"/>
                <a:gd name="T30" fmla="*/ 7 w 40"/>
                <a:gd name="T31" fmla="*/ 38 h 50"/>
                <a:gd name="T32" fmla="*/ 14 w 40"/>
                <a:gd name="T33" fmla="*/ 29 h 50"/>
                <a:gd name="T34" fmla="*/ 33 w 40"/>
                <a:gd name="T35" fmla="*/ 36 h 50"/>
                <a:gd name="T36" fmla="*/ 33 w 40"/>
                <a:gd name="T37" fmla="*/ 47 h 50"/>
                <a:gd name="T38" fmla="*/ 33 w 40"/>
                <a:gd name="T39" fmla="*/ 48 h 50"/>
                <a:gd name="T40" fmla="*/ 34 w 40"/>
                <a:gd name="T41" fmla="*/ 48 h 50"/>
                <a:gd name="T42" fmla="*/ 35 w 40"/>
                <a:gd name="T43" fmla="*/ 49 h 50"/>
                <a:gd name="T44" fmla="*/ 36 w 40"/>
                <a:gd name="T45" fmla="*/ 49 h 50"/>
                <a:gd name="T46" fmla="*/ 38 w 40"/>
                <a:gd name="T47" fmla="*/ 50 h 50"/>
                <a:gd name="T48" fmla="*/ 39 w 40"/>
                <a:gd name="T49" fmla="*/ 50 h 50"/>
                <a:gd name="T50" fmla="*/ 40 w 40"/>
                <a:gd name="T51" fmla="*/ 49 h 50"/>
                <a:gd name="T52" fmla="*/ 40 w 40"/>
                <a:gd name="T53" fmla="*/ 48 h 50"/>
                <a:gd name="T54" fmla="*/ 40 w 40"/>
                <a:gd name="T55" fmla="*/ 4 h 50"/>
                <a:gd name="T56" fmla="*/ 40 w 40"/>
                <a:gd name="T57" fmla="*/ 3 h 50"/>
                <a:gd name="T58" fmla="*/ 39 w 40"/>
                <a:gd name="T59" fmla="*/ 2 h 50"/>
                <a:gd name="T60" fmla="*/ 34 w 40"/>
                <a:gd name="T61" fmla="*/ 31 h 50"/>
                <a:gd name="T62" fmla="*/ 18 w 40"/>
                <a:gd name="T63" fmla="*/ 25 h 50"/>
                <a:gd name="T64" fmla="*/ 34 w 40"/>
                <a:gd name="T65" fmla="*/ 7 h 50"/>
                <a:gd name="T66" fmla="*/ 34 w 40"/>
                <a:gd name="T67" fmla="*/ 7 h 50"/>
                <a:gd name="T68" fmla="*/ 34 w 40"/>
                <a:gd name="T6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50">
                  <a:moveTo>
                    <a:pt x="39" y="2"/>
                  </a:moveTo>
                  <a:cubicBezTo>
                    <a:pt x="39" y="2"/>
                    <a:pt x="39" y="2"/>
                    <a:pt x="38" y="2"/>
                  </a:cubicBezTo>
                  <a:cubicBezTo>
                    <a:pt x="38" y="2"/>
                    <a:pt x="37" y="1"/>
                    <a:pt x="36" y="1"/>
                  </a:cubicBezTo>
                  <a:cubicBezTo>
                    <a:pt x="36" y="1"/>
                    <a:pt x="35" y="1"/>
                    <a:pt x="35" y="1"/>
                  </a:cubicBezTo>
                  <a:cubicBezTo>
                    <a:pt x="34" y="0"/>
                    <a:pt x="34" y="0"/>
                    <a:pt x="33" y="0"/>
                  </a:cubicBezTo>
                  <a:cubicBezTo>
                    <a:pt x="33" y="0"/>
                    <a:pt x="33" y="0"/>
                    <a:pt x="33" y="1"/>
                  </a:cubicBezTo>
                  <a:cubicBezTo>
                    <a:pt x="32" y="1"/>
                    <a:pt x="32" y="1"/>
                    <a:pt x="32" y="1"/>
                  </a:cubicBezTo>
                  <a:cubicBezTo>
                    <a:pt x="1" y="35"/>
                    <a:pt x="1" y="35"/>
                    <a:pt x="1" y="35"/>
                  </a:cubicBezTo>
                  <a:cubicBezTo>
                    <a:pt x="1" y="35"/>
                    <a:pt x="0" y="36"/>
                    <a:pt x="0" y="36"/>
                  </a:cubicBezTo>
                  <a:cubicBezTo>
                    <a:pt x="0" y="36"/>
                    <a:pt x="0" y="37"/>
                    <a:pt x="0" y="37"/>
                  </a:cubicBezTo>
                  <a:cubicBezTo>
                    <a:pt x="0" y="37"/>
                    <a:pt x="1" y="37"/>
                    <a:pt x="1" y="37"/>
                  </a:cubicBezTo>
                  <a:cubicBezTo>
                    <a:pt x="1" y="38"/>
                    <a:pt x="2" y="38"/>
                    <a:pt x="3" y="38"/>
                  </a:cubicBezTo>
                  <a:cubicBezTo>
                    <a:pt x="3" y="38"/>
                    <a:pt x="4" y="38"/>
                    <a:pt x="4" y="39"/>
                  </a:cubicBezTo>
                  <a:cubicBezTo>
                    <a:pt x="5" y="39"/>
                    <a:pt x="5" y="39"/>
                    <a:pt x="5" y="39"/>
                  </a:cubicBezTo>
                  <a:cubicBezTo>
                    <a:pt x="6" y="39"/>
                    <a:pt x="6" y="39"/>
                    <a:pt x="6" y="39"/>
                  </a:cubicBezTo>
                  <a:cubicBezTo>
                    <a:pt x="6" y="38"/>
                    <a:pt x="6" y="38"/>
                    <a:pt x="7" y="38"/>
                  </a:cubicBezTo>
                  <a:cubicBezTo>
                    <a:pt x="14" y="29"/>
                    <a:pt x="14" y="29"/>
                    <a:pt x="14" y="29"/>
                  </a:cubicBezTo>
                  <a:cubicBezTo>
                    <a:pt x="33" y="36"/>
                    <a:pt x="33" y="36"/>
                    <a:pt x="33" y="36"/>
                  </a:cubicBezTo>
                  <a:cubicBezTo>
                    <a:pt x="33" y="47"/>
                    <a:pt x="33" y="47"/>
                    <a:pt x="33" y="47"/>
                  </a:cubicBezTo>
                  <a:cubicBezTo>
                    <a:pt x="33" y="47"/>
                    <a:pt x="33" y="48"/>
                    <a:pt x="33" y="48"/>
                  </a:cubicBezTo>
                  <a:cubicBezTo>
                    <a:pt x="33" y="48"/>
                    <a:pt x="34" y="48"/>
                    <a:pt x="34" y="48"/>
                  </a:cubicBezTo>
                  <a:cubicBezTo>
                    <a:pt x="34" y="48"/>
                    <a:pt x="34" y="49"/>
                    <a:pt x="35" y="49"/>
                  </a:cubicBezTo>
                  <a:cubicBezTo>
                    <a:pt x="35" y="49"/>
                    <a:pt x="36" y="49"/>
                    <a:pt x="36" y="49"/>
                  </a:cubicBezTo>
                  <a:cubicBezTo>
                    <a:pt x="37" y="50"/>
                    <a:pt x="38" y="50"/>
                    <a:pt x="38" y="50"/>
                  </a:cubicBezTo>
                  <a:cubicBezTo>
                    <a:pt x="39" y="50"/>
                    <a:pt x="39" y="50"/>
                    <a:pt x="39" y="50"/>
                  </a:cubicBezTo>
                  <a:cubicBezTo>
                    <a:pt x="39" y="50"/>
                    <a:pt x="40" y="50"/>
                    <a:pt x="40" y="49"/>
                  </a:cubicBezTo>
                  <a:cubicBezTo>
                    <a:pt x="40" y="49"/>
                    <a:pt x="40" y="49"/>
                    <a:pt x="40" y="48"/>
                  </a:cubicBezTo>
                  <a:cubicBezTo>
                    <a:pt x="40" y="4"/>
                    <a:pt x="40" y="4"/>
                    <a:pt x="40" y="4"/>
                  </a:cubicBezTo>
                  <a:cubicBezTo>
                    <a:pt x="40" y="3"/>
                    <a:pt x="40" y="3"/>
                    <a:pt x="40" y="3"/>
                  </a:cubicBezTo>
                  <a:cubicBezTo>
                    <a:pt x="40" y="3"/>
                    <a:pt x="40" y="3"/>
                    <a:pt x="39" y="2"/>
                  </a:cubicBezTo>
                  <a:close/>
                  <a:moveTo>
                    <a:pt x="34" y="31"/>
                  </a:moveTo>
                  <a:cubicBezTo>
                    <a:pt x="18" y="25"/>
                    <a:pt x="18" y="25"/>
                    <a:pt x="18" y="25"/>
                  </a:cubicBezTo>
                  <a:cubicBezTo>
                    <a:pt x="34" y="7"/>
                    <a:pt x="34" y="7"/>
                    <a:pt x="34" y="7"/>
                  </a:cubicBezTo>
                  <a:cubicBezTo>
                    <a:pt x="34" y="7"/>
                    <a:pt x="34" y="7"/>
                    <a:pt x="34" y="7"/>
                  </a:cubicBezTo>
                  <a:lnTo>
                    <a:pt x="34"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0" name="Freeform 27"/>
            <p:cNvSpPr/>
            <p:nvPr/>
          </p:nvSpPr>
          <p:spPr bwMode="auto">
            <a:xfrm>
              <a:off x="2030162" y="5933476"/>
              <a:ext cx="85470" cy="76581"/>
            </a:xfrm>
            <a:custGeom>
              <a:avLst/>
              <a:gdLst>
                <a:gd name="T0" fmla="*/ 52 w 53"/>
                <a:gd name="T1" fmla="*/ 29 h 47"/>
                <a:gd name="T2" fmla="*/ 52 w 53"/>
                <a:gd name="T3" fmla="*/ 28 h 47"/>
                <a:gd name="T4" fmla="*/ 51 w 53"/>
                <a:gd name="T5" fmla="*/ 28 h 47"/>
                <a:gd name="T6" fmla="*/ 50 w 53"/>
                <a:gd name="T7" fmla="*/ 27 h 47"/>
                <a:gd name="T8" fmla="*/ 49 w 53"/>
                <a:gd name="T9" fmla="*/ 27 h 47"/>
                <a:gd name="T10" fmla="*/ 49 w 53"/>
                <a:gd name="T11" fmla="*/ 27 h 47"/>
                <a:gd name="T12" fmla="*/ 35 w 53"/>
                <a:gd name="T13" fmla="*/ 40 h 47"/>
                <a:gd name="T14" fmla="*/ 23 w 53"/>
                <a:gd name="T15" fmla="*/ 29 h 47"/>
                <a:gd name="T16" fmla="*/ 34 w 53"/>
                <a:gd name="T17" fmla="*/ 18 h 47"/>
                <a:gd name="T18" fmla="*/ 34 w 53"/>
                <a:gd name="T19" fmla="*/ 18 h 47"/>
                <a:gd name="T20" fmla="*/ 34 w 53"/>
                <a:gd name="T21" fmla="*/ 17 h 47"/>
                <a:gd name="T22" fmla="*/ 34 w 53"/>
                <a:gd name="T23" fmla="*/ 17 h 47"/>
                <a:gd name="T24" fmla="*/ 33 w 53"/>
                <a:gd name="T25" fmla="*/ 16 h 47"/>
                <a:gd name="T26" fmla="*/ 32 w 53"/>
                <a:gd name="T27" fmla="*/ 15 h 47"/>
                <a:gd name="T28" fmla="*/ 31 w 53"/>
                <a:gd name="T29" fmla="*/ 15 h 47"/>
                <a:gd name="T30" fmla="*/ 31 w 53"/>
                <a:gd name="T31" fmla="*/ 15 h 47"/>
                <a:gd name="T32" fmla="*/ 30 w 53"/>
                <a:gd name="T33" fmla="*/ 15 h 47"/>
                <a:gd name="T34" fmla="*/ 19 w 53"/>
                <a:gd name="T35" fmla="*/ 26 h 47"/>
                <a:gd name="T36" fmla="*/ 8 w 53"/>
                <a:gd name="T37" fmla="*/ 16 h 47"/>
                <a:gd name="T38" fmla="*/ 21 w 53"/>
                <a:gd name="T39" fmla="*/ 3 h 47"/>
                <a:gd name="T40" fmla="*/ 21 w 53"/>
                <a:gd name="T41" fmla="*/ 3 h 47"/>
                <a:gd name="T42" fmla="*/ 21 w 53"/>
                <a:gd name="T43" fmla="*/ 2 h 47"/>
                <a:gd name="T44" fmla="*/ 21 w 53"/>
                <a:gd name="T45" fmla="*/ 2 h 47"/>
                <a:gd name="T46" fmla="*/ 20 w 53"/>
                <a:gd name="T47" fmla="*/ 1 h 47"/>
                <a:gd name="T48" fmla="*/ 19 w 53"/>
                <a:gd name="T49" fmla="*/ 0 h 47"/>
                <a:gd name="T50" fmla="*/ 18 w 53"/>
                <a:gd name="T51" fmla="*/ 0 h 47"/>
                <a:gd name="T52" fmla="*/ 18 w 53"/>
                <a:gd name="T53" fmla="*/ 0 h 47"/>
                <a:gd name="T54" fmla="*/ 17 w 53"/>
                <a:gd name="T55" fmla="*/ 0 h 47"/>
                <a:gd name="T56" fmla="*/ 1 w 53"/>
                <a:gd name="T57" fmla="*/ 15 h 47"/>
                <a:gd name="T58" fmla="*/ 0 w 53"/>
                <a:gd name="T59" fmla="*/ 17 h 47"/>
                <a:gd name="T60" fmla="*/ 1 w 53"/>
                <a:gd name="T61" fmla="*/ 18 h 47"/>
                <a:gd name="T62" fmla="*/ 33 w 53"/>
                <a:gd name="T63" fmla="*/ 46 h 47"/>
                <a:gd name="T64" fmla="*/ 35 w 53"/>
                <a:gd name="T65" fmla="*/ 47 h 47"/>
                <a:gd name="T66" fmla="*/ 36 w 53"/>
                <a:gd name="T67" fmla="*/ 46 h 47"/>
                <a:gd name="T68" fmla="*/ 53 w 53"/>
                <a:gd name="T69" fmla="*/ 31 h 47"/>
                <a:gd name="T70" fmla="*/ 53 w 53"/>
                <a:gd name="T71" fmla="*/ 30 h 47"/>
                <a:gd name="T72" fmla="*/ 53 w 53"/>
                <a:gd name="T73" fmla="*/ 30 h 47"/>
                <a:gd name="T74" fmla="*/ 52 w 53"/>
                <a:gd name="T7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7">
                  <a:moveTo>
                    <a:pt x="52" y="29"/>
                  </a:moveTo>
                  <a:cubicBezTo>
                    <a:pt x="52" y="29"/>
                    <a:pt x="52" y="29"/>
                    <a:pt x="52" y="28"/>
                  </a:cubicBezTo>
                  <a:cubicBezTo>
                    <a:pt x="51" y="28"/>
                    <a:pt x="51" y="28"/>
                    <a:pt x="51" y="28"/>
                  </a:cubicBezTo>
                  <a:cubicBezTo>
                    <a:pt x="50" y="27"/>
                    <a:pt x="50" y="27"/>
                    <a:pt x="50" y="27"/>
                  </a:cubicBezTo>
                  <a:cubicBezTo>
                    <a:pt x="50" y="27"/>
                    <a:pt x="49" y="27"/>
                    <a:pt x="49" y="27"/>
                  </a:cubicBezTo>
                  <a:cubicBezTo>
                    <a:pt x="49" y="27"/>
                    <a:pt x="49" y="27"/>
                    <a:pt x="49" y="27"/>
                  </a:cubicBezTo>
                  <a:cubicBezTo>
                    <a:pt x="35" y="40"/>
                    <a:pt x="35" y="40"/>
                    <a:pt x="35" y="40"/>
                  </a:cubicBezTo>
                  <a:cubicBezTo>
                    <a:pt x="23" y="29"/>
                    <a:pt x="23" y="29"/>
                    <a:pt x="23" y="29"/>
                  </a:cubicBezTo>
                  <a:cubicBezTo>
                    <a:pt x="34" y="18"/>
                    <a:pt x="34" y="18"/>
                    <a:pt x="34" y="18"/>
                  </a:cubicBezTo>
                  <a:cubicBezTo>
                    <a:pt x="34" y="18"/>
                    <a:pt x="34" y="18"/>
                    <a:pt x="34" y="18"/>
                  </a:cubicBezTo>
                  <a:cubicBezTo>
                    <a:pt x="34" y="18"/>
                    <a:pt x="34" y="17"/>
                    <a:pt x="34" y="17"/>
                  </a:cubicBezTo>
                  <a:cubicBezTo>
                    <a:pt x="34" y="17"/>
                    <a:pt x="34" y="17"/>
                    <a:pt x="34" y="17"/>
                  </a:cubicBezTo>
                  <a:cubicBezTo>
                    <a:pt x="34" y="16"/>
                    <a:pt x="34" y="16"/>
                    <a:pt x="33" y="16"/>
                  </a:cubicBezTo>
                  <a:cubicBezTo>
                    <a:pt x="33" y="15"/>
                    <a:pt x="33" y="15"/>
                    <a:pt x="32" y="15"/>
                  </a:cubicBezTo>
                  <a:cubicBezTo>
                    <a:pt x="32" y="15"/>
                    <a:pt x="32" y="15"/>
                    <a:pt x="31" y="15"/>
                  </a:cubicBezTo>
                  <a:cubicBezTo>
                    <a:pt x="31" y="15"/>
                    <a:pt x="31" y="15"/>
                    <a:pt x="31" y="15"/>
                  </a:cubicBezTo>
                  <a:cubicBezTo>
                    <a:pt x="31" y="15"/>
                    <a:pt x="30" y="15"/>
                    <a:pt x="30" y="15"/>
                  </a:cubicBezTo>
                  <a:cubicBezTo>
                    <a:pt x="19" y="26"/>
                    <a:pt x="19" y="26"/>
                    <a:pt x="19" y="26"/>
                  </a:cubicBezTo>
                  <a:cubicBezTo>
                    <a:pt x="8" y="16"/>
                    <a:pt x="8" y="16"/>
                    <a:pt x="8" y="16"/>
                  </a:cubicBezTo>
                  <a:cubicBezTo>
                    <a:pt x="21" y="3"/>
                    <a:pt x="21" y="3"/>
                    <a:pt x="21" y="3"/>
                  </a:cubicBezTo>
                  <a:cubicBezTo>
                    <a:pt x="21" y="3"/>
                    <a:pt x="21" y="3"/>
                    <a:pt x="21" y="3"/>
                  </a:cubicBezTo>
                  <a:cubicBezTo>
                    <a:pt x="22" y="3"/>
                    <a:pt x="21" y="2"/>
                    <a:pt x="21" y="2"/>
                  </a:cubicBezTo>
                  <a:cubicBezTo>
                    <a:pt x="21" y="2"/>
                    <a:pt x="21" y="2"/>
                    <a:pt x="21" y="2"/>
                  </a:cubicBezTo>
                  <a:cubicBezTo>
                    <a:pt x="21" y="1"/>
                    <a:pt x="21" y="1"/>
                    <a:pt x="20" y="1"/>
                  </a:cubicBezTo>
                  <a:cubicBezTo>
                    <a:pt x="20" y="0"/>
                    <a:pt x="19" y="0"/>
                    <a:pt x="19" y="0"/>
                  </a:cubicBezTo>
                  <a:cubicBezTo>
                    <a:pt x="19" y="0"/>
                    <a:pt x="19" y="0"/>
                    <a:pt x="18" y="0"/>
                  </a:cubicBezTo>
                  <a:cubicBezTo>
                    <a:pt x="18" y="0"/>
                    <a:pt x="18" y="0"/>
                    <a:pt x="18" y="0"/>
                  </a:cubicBezTo>
                  <a:cubicBezTo>
                    <a:pt x="18" y="0"/>
                    <a:pt x="17" y="0"/>
                    <a:pt x="17" y="0"/>
                  </a:cubicBezTo>
                  <a:cubicBezTo>
                    <a:pt x="1" y="15"/>
                    <a:pt x="1" y="15"/>
                    <a:pt x="1" y="15"/>
                  </a:cubicBezTo>
                  <a:cubicBezTo>
                    <a:pt x="1" y="16"/>
                    <a:pt x="1" y="16"/>
                    <a:pt x="0" y="17"/>
                  </a:cubicBezTo>
                  <a:cubicBezTo>
                    <a:pt x="0" y="17"/>
                    <a:pt x="1" y="18"/>
                    <a:pt x="1" y="18"/>
                  </a:cubicBezTo>
                  <a:cubicBezTo>
                    <a:pt x="33" y="46"/>
                    <a:pt x="33" y="46"/>
                    <a:pt x="33" y="46"/>
                  </a:cubicBezTo>
                  <a:cubicBezTo>
                    <a:pt x="33" y="47"/>
                    <a:pt x="34" y="47"/>
                    <a:pt x="35" y="47"/>
                  </a:cubicBezTo>
                  <a:cubicBezTo>
                    <a:pt x="35" y="47"/>
                    <a:pt x="36" y="47"/>
                    <a:pt x="36" y="46"/>
                  </a:cubicBezTo>
                  <a:cubicBezTo>
                    <a:pt x="53" y="31"/>
                    <a:pt x="53" y="31"/>
                    <a:pt x="53" y="31"/>
                  </a:cubicBezTo>
                  <a:cubicBezTo>
                    <a:pt x="53" y="31"/>
                    <a:pt x="53" y="31"/>
                    <a:pt x="53" y="30"/>
                  </a:cubicBezTo>
                  <a:cubicBezTo>
                    <a:pt x="53" y="30"/>
                    <a:pt x="53" y="30"/>
                    <a:pt x="53" y="30"/>
                  </a:cubicBezTo>
                  <a:cubicBezTo>
                    <a:pt x="53" y="30"/>
                    <a:pt x="53" y="29"/>
                    <a:pt x="5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1" name="Freeform 28"/>
            <p:cNvSpPr>
              <a:spLocks noEditPoints="1"/>
            </p:cNvSpPr>
            <p:nvPr/>
          </p:nvSpPr>
          <p:spPr bwMode="auto">
            <a:xfrm>
              <a:off x="2070504" y="5893134"/>
              <a:ext cx="92308" cy="71111"/>
            </a:xfrm>
            <a:custGeom>
              <a:avLst/>
              <a:gdLst>
                <a:gd name="T0" fmla="*/ 56 w 57"/>
                <a:gd name="T1" fmla="*/ 19 h 44"/>
                <a:gd name="T2" fmla="*/ 56 w 57"/>
                <a:gd name="T3" fmla="*/ 19 h 44"/>
                <a:gd name="T4" fmla="*/ 54 w 57"/>
                <a:gd name="T5" fmla="*/ 18 h 44"/>
                <a:gd name="T6" fmla="*/ 42 w 57"/>
                <a:gd name="T7" fmla="*/ 16 h 44"/>
                <a:gd name="T8" fmla="*/ 39 w 57"/>
                <a:gd name="T9" fmla="*/ 15 h 44"/>
                <a:gd name="T10" fmla="*/ 36 w 57"/>
                <a:gd name="T11" fmla="*/ 15 h 44"/>
                <a:gd name="T12" fmla="*/ 33 w 57"/>
                <a:gd name="T13" fmla="*/ 15 h 44"/>
                <a:gd name="T14" fmla="*/ 31 w 57"/>
                <a:gd name="T15" fmla="*/ 16 h 44"/>
                <a:gd name="T16" fmla="*/ 32 w 57"/>
                <a:gd name="T17" fmla="*/ 12 h 44"/>
                <a:gd name="T18" fmla="*/ 31 w 57"/>
                <a:gd name="T19" fmla="*/ 9 h 44"/>
                <a:gd name="T20" fmla="*/ 30 w 57"/>
                <a:gd name="T21" fmla="*/ 5 h 44"/>
                <a:gd name="T22" fmla="*/ 26 w 57"/>
                <a:gd name="T23" fmla="*/ 2 h 44"/>
                <a:gd name="T24" fmla="*/ 22 w 57"/>
                <a:gd name="T25" fmla="*/ 1 h 44"/>
                <a:gd name="T26" fmla="*/ 18 w 57"/>
                <a:gd name="T27" fmla="*/ 0 h 44"/>
                <a:gd name="T28" fmla="*/ 14 w 57"/>
                <a:gd name="T29" fmla="*/ 1 h 44"/>
                <a:gd name="T30" fmla="*/ 9 w 57"/>
                <a:gd name="T31" fmla="*/ 4 h 44"/>
                <a:gd name="T32" fmla="*/ 8 w 57"/>
                <a:gd name="T33" fmla="*/ 6 h 44"/>
                <a:gd name="T34" fmla="*/ 6 w 57"/>
                <a:gd name="T35" fmla="*/ 8 h 44"/>
                <a:gd name="T36" fmla="*/ 0 w 57"/>
                <a:gd name="T37" fmla="*/ 16 h 44"/>
                <a:gd name="T38" fmla="*/ 0 w 57"/>
                <a:gd name="T39" fmla="*/ 17 h 44"/>
                <a:gd name="T40" fmla="*/ 1 w 57"/>
                <a:gd name="T41" fmla="*/ 19 h 44"/>
                <a:gd name="T42" fmla="*/ 37 w 57"/>
                <a:gd name="T43" fmla="*/ 43 h 44"/>
                <a:gd name="T44" fmla="*/ 38 w 57"/>
                <a:gd name="T45" fmla="*/ 44 h 44"/>
                <a:gd name="T46" fmla="*/ 38 w 57"/>
                <a:gd name="T47" fmla="*/ 43 h 44"/>
                <a:gd name="T48" fmla="*/ 39 w 57"/>
                <a:gd name="T49" fmla="*/ 43 h 44"/>
                <a:gd name="T50" fmla="*/ 40 w 57"/>
                <a:gd name="T51" fmla="*/ 42 h 44"/>
                <a:gd name="T52" fmla="*/ 41 w 57"/>
                <a:gd name="T53" fmla="*/ 40 h 44"/>
                <a:gd name="T54" fmla="*/ 41 w 57"/>
                <a:gd name="T55" fmla="*/ 40 h 44"/>
                <a:gd name="T56" fmla="*/ 41 w 57"/>
                <a:gd name="T57" fmla="*/ 39 h 44"/>
                <a:gd name="T58" fmla="*/ 41 w 57"/>
                <a:gd name="T59" fmla="*/ 39 h 44"/>
                <a:gd name="T60" fmla="*/ 24 w 57"/>
                <a:gd name="T61" fmla="*/ 27 h 44"/>
                <a:gd name="T62" fmla="*/ 27 w 57"/>
                <a:gd name="T63" fmla="*/ 24 h 44"/>
                <a:gd name="T64" fmla="*/ 30 w 57"/>
                <a:gd name="T65" fmla="*/ 22 h 44"/>
                <a:gd name="T66" fmla="*/ 33 w 57"/>
                <a:gd name="T67" fmla="*/ 21 h 44"/>
                <a:gd name="T68" fmla="*/ 36 w 57"/>
                <a:gd name="T69" fmla="*/ 21 h 44"/>
                <a:gd name="T70" fmla="*/ 40 w 57"/>
                <a:gd name="T71" fmla="*/ 21 h 44"/>
                <a:gd name="T72" fmla="*/ 52 w 57"/>
                <a:gd name="T73" fmla="*/ 24 h 44"/>
                <a:gd name="T74" fmla="*/ 53 w 57"/>
                <a:gd name="T75" fmla="*/ 24 h 44"/>
                <a:gd name="T76" fmla="*/ 54 w 57"/>
                <a:gd name="T77" fmla="*/ 24 h 44"/>
                <a:gd name="T78" fmla="*/ 54 w 57"/>
                <a:gd name="T79" fmla="*/ 24 h 44"/>
                <a:gd name="T80" fmla="*/ 55 w 57"/>
                <a:gd name="T81" fmla="*/ 22 h 44"/>
                <a:gd name="T82" fmla="*/ 56 w 57"/>
                <a:gd name="T83" fmla="*/ 21 h 44"/>
                <a:gd name="T84" fmla="*/ 57 w 57"/>
                <a:gd name="T85" fmla="*/ 20 h 44"/>
                <a:gd name="T86" fmla="*/ 57 w 57"/>
                <a:gd name="T87" fmla="*/ 20 h 44"/>
                <a:gd name="T88" fmla="*/ 56 w 57"/>
                <a:gd name="T89" fmla="*/ 19 h 44"/>
                <a:gd name="T90" fmla="*/ 26 w 57"/>
                <a:gd name="T91" fmla="*/ 16 h 44"/>
                <a:gd name="T92" fmla="*/ 24 w 57"/>
                <a:gd name="T93" fmla="*/ 20 h 44"/>
                <a:gd name="T94" fmla="*/ 20 w 57"/>
                <a:gd name="T95" fmla="*/ 25 h 44"/>
                <a:gd name="T96" fmla="*/ 7 w 57"/>
                <a:gd name="T97" fmla="*/ 16 h 44"/>
                <a:gd name="T98" fmla="*/ 10 w 57"/>
                <a:gd name="T99" fmla="*/ 12 h 44"/>
                <a:gd name="T100" fmla="*/ 12 w 57"/>
                <a:gd name="T101" fmla="*/ 9 h 44"/>
                <a:gd name="T102" fmla="*/ 13 w 57"/>
                <a:gd name="T103" fmla="*/ 8 h 44"/>
                <a:gd name="T104" fmla="*/ 18 w 57"/>
                <a:gd name="T105" fmla="*/ 6 h 44"/>
                <a:gd name="T106" fmla="*/ 23 w 57"/>
                <a:gd name="T107" fmla="*/ 8 h 44"/>
                <a:gd name="T108" fmla="*/ 25 w 57"/>
                <a:gd name="T109" fmla="*/ 10 h 44"/>
                <a:gd name="T110" fmla="*/ 26 w 57"/>
                <a:gd name="T111" fmla="*/ 13 h 44"/>
                <a:gd name="T112" fmla="*/ 26 w 57"/>
                <a:gd name="T11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44">
                  <a:moveTo>
                    <a:pt x="56" y="19"/>
                  </a:moveTo>
                  <a:cubicBezTo>
                    <a:pt x="56" y="19"/>
                    <a:pt x="56" y="19"/>
                    <a:pt x="56" y="19"/>
                  </a:cubicBezTo>
                  <a:cubicBezTo>
                    <a:pt x="55" y="19"/>
                    <a:pt x="55" y="19"/>
                    <a:pt x="54" y="18"/>
                  </a:cubicBezTo>
                  <a:cubicBezTo>
                    <a:pt x="42" y="16"/>
                    <a:pt x="42" y="16"/>
                    <a:pt x="42" y="16"/>
                  </a:cubicBezTo>
                  <a:cubicBezTo>
                    <a:pt x="41" y="15"/>
                    <a:pt x="40" y="15"/>
                    <a:pt x="39" y="15"/>
                  </a:cubicBezTo>
                  <a:cubicBezTo>
                    <a:pt x="38" y="15"/>
                    <a:pt x="37" y="15"/>
                    <a:pt x="36" y="15"/>
                  </a:cubicBezTo>
                  <a:cubicBezTo>
                    <a:pt x="35" y="15"/>
                    <a:pt x="34" y="15"/>
                    <a:pt x="33" y="15"/>
                  </a:cubicBezTo>
                  <a:cubicBezTo>
                    <a:pt x="32" y="15"/>
                    <a:pt x="32" y="16"/>
                    <a:pt x="31" y="16"/>
                  </a:cubicBezTo>
                  <a:cubicBezTo>
                    <a:pt x="31" y="15"/>
                    <a:pt x="32" y="13"/>
                    <a:pt x="32" y="12"/>
                  </a:cubicBezTo>
                  <a:cubicBezTo>
                    <a:pt x="32" y="11"/>
                    <a:pt x="32" y="10"/>
                    <a:pt x="31" y="9"/>
                  </a:cubicBezTo>
                  <a:cubicBezTo>
                    <a:pt x="31" y="7"/>
                    <a:pt x="30" y="6"/>
                    <a:pt x="30" y="5"/>
                  </a:cubicBezTo>
                  <a:cubicBezTo>
                    <a:pt x="29" y="4"/>
                    <a:pt x="28" y="3"/>
                    <a:pt x="26" y="2"/>
                  </a:cubicBezTo>
                  <a:cubicBezTo>
                    <a:pt x="25" y="2"/>
                    <a:pt x="24" y="1"/>
                    <a:pt x="22" y="1"/>
                  </a:cubicBezTo>
                  <a:cubicBezTo>
                    <a:pt x="21" y="0"/>
                    <a:pt x="19" y="0"/>
                    <a:pt x="18" y="0"/>
                  </a:cubicBezTo>
                  <a:cubicBezTo>
                    <a:pt x="17" y="0"/>
                    <a:pt x="15" y="1"/>
                    <a:pt x="14" y="1"/>
                  </a:cubicBezTo>
                  <a:cubicBezTo>
                    <a:pt x="12" y="2"/>
                    <a:pt x="11" y="3"/>
                    <a:pt x="9" y="4"/>
                  </a:cubicBezTo>
                  <a:cubicBezTo>
                    <a:pt x="9" y="5"/>
                    <a:pt x="9" y="5"/>
                    <a:pt x="8" y="6"/>
                  </a:cubicBezTo>
                  <a:cubicBezTo>
                    <a:pt x="7" y="6"/>
                    <a:pt x="7" y="7"/>
                    <a:pt x="6" y="8"/>
                  </a:cubicBezTo>
                  <a:cubicBezTo>
                    <a:pt x="0" y="16"/>
                    <a:pt x="0" y="16"/>
                    <a:pt x="0" y="16"/>
                  </a:cubicBezTo>
                  <a:cubicBezTo>
                    <a:pt x="0" y="16"/>
                    <a:pt x="0" y="17"/>
                    <a:pt x="0" y="17"/>
                  </a:cubicBezTo>
                  <a:cubicBezTo>
                    <a:pt x="0" y="18"/>
                    <a:pt x="0" y="18"/>
                    <a:pt x="1" y="19"/>
                  </a:cubicBezTo>
                  <a:cubicBezTo>
                    <a:pt x="37" y="43"/>
                    <a:pt x="37" y="43"/>
                    <a:pt x="37" y="43"/>
                  </a:cubicBezTo>
                  <a:cubicBezTo>
                    <a:pt x="37" y="44"/>
                    <a:pt x="38" y="44"/>
                    <a:pt x="38" y="44"/>
                  </a:cubicBezTo>
                  <a:cubicBezTo>
                    <a:pt x="38" y="44"/>
                    <a:pt x="38" y="44"/>
                    <a:pt x="38" y="43"/>
                  </a:cubicBezTo>
                  <a:cubicBezTo>
                    <a:pt x="39" y="43"/>
                    <a:pt x="39" y="43"/>
                    <a:pt x="39" y="43"/>
                  </a:cubicBezTo>
                  <a:cubicBezTo>
                    <a:pt x="40" y="43"/>
                    <a:pt x="40" y="42"/>
                    <a:pt x="40" y="42"/>
                  </a:cubicBezTo>
                  <a:cubicBezTo>
                    <a:pt x="41" y="41"/>
                    <a:pt x="41" y="41"/>
                    <a:pt x="41" y="40"/>
                  </a:cubicBezTo>
                  <a:cubicBezTo>
                    <a:pt x="41" y="40"/>
                    <a:pt x="41" y="40"/>
                    <a:pt x="41" y="40"/>
                  </a:cubicBezTo>
                  <a:cubicBezTo>
                    <a:pt x="42" y="39"/>
                    <a:pt x="42" y="39"/>
                    <a:pt x="41" y="39"/>
                  </a:cubicBezTo>
                  <a:cubicBezTo>
                    <a:pt x="41" y="39"/>
                    <a:pt x="41" y="39"/>
                    <a:pt x="41" y="39"/>
                  </a:cubicBezTo>
                  <a:cubicBezTo>
                    <a:pt x="24" y="27"/>
                    <a:pt x="24" y="27"/>
                    <a:pt x="24" y="27"/>
                  </a:cubicBezTo>
                  <a:cubicBezTo>
                    <a:pt x="27" y="24"/>
                    <a:pt x="27" y="24"/>
                    <a:pt x="27" y="24"/>
                  </a:cubicBezTo>
                  <a:cubicBezTo>
                    <a:pt x="28" y="23"/>
                    <a:pt x="29" y="22"/>
                    <a:pt x="30" y="22"/>
                  </a:cubicBezTo>
                  <a:cubicBezTo>
                    <a:pt x="31" y="21"/>
                    <a:pt x="32" y="21"/>
                    <a:pt x="33" y="21"/>
                  </a:cubicBezTo>
                  <a:cubicBezTo>
                    <a:pt x="34" y="20"/>
                    <a:pt x="35" y="20"/>
                    <a:pt x="36" y="21"/>
                  </a:cubicBezTo>
                  <a:cubicBezTo>
                    <a:pt x="37" y="21"/>
                    <a:pt x="39" y="21"/>
                    <a:pt x="40" y="21"/>
                  </a:cubicBezTo>
                  <a:cubicBezTo>
                    <a:pt x="52" y="24"/>
                    <a:pt x="52" y="24"/>
                    <a:pt x="52" y="24"/>
                  </a:cubicBezTo>
                  <a:cubicBezTo>
                    <a:pt x="52" y="24"/>
                    <a:pt x="53" y="24"/>
                    <a:pt x="53" y="24"/>
                  </a:cubicBezTo>
                  <a:cubicBezTo>
                    <a:pt x="53" y="24"/>
                    <a:pt x="53" y="24"/>
                    <a:pt x="54" y="24"/>
                  </a:cubicBezTo>
                  <a:cubicBezTo>
                    <a:pt x="54" y="24"/>
                    <a:pt x="54" y="24"/>
                    <a:pt x="54" y="24"/>
                  </a:cubicBezTo>
                  <a:cubicBezTo>
                    <a:pt x="55" y="23"/>
                    <a:pt x="55" y="23"/>
                    <a:pt x="55" y="22"/>
                  </a:cubicBezTo>
                  <a:cubicBezTo>
                    <a:pt x="56" y="22"/>
                    <a:pt x="56" y="21"/>
                    <a:pt x="56" y="21"/>
                  </a:cubicBezTo>
                  <a:cubicBezTo>
                    <a:pt x="57" y="21"/>
                    <a:pt x="57" y="20"/>
                    <a:pt x="57" y="20"/>
                  </a:cubicBezTo>
                  <a:cubicBezTo>
                    <a:pt x="57" y="20"/>
                    <a:pt x="57" y="20"/>
                    <a:pt x="57" y="20"/>
                  </a:cubicBezTo>
                  <a:cubicBezTo>
                    <a:pt x="57" y="19"/>
                    <a:pt x="57" y="19"/>
                    <a:pt x="56" y="19"/>
                  </a:cubicBezTo>
                  <a:close/>
                  <a:moveTo>
                    <a:pt x="26" y="16"/>
                  </a:moveTo>
                  <a:cubicBezTo>
                    <a:pt x="26" y="17"/>
                    <a:pt x="25" y="19"/>
                    <a:pt x="24" y="20"/>
                  </a:cubicBezTo>
                  <a:cubicBezTo>
                    <a:pt x="20" y="25"/>
                    <a:pt x="20" y="25"/>
                    <a:pt x="20" y="25"/>
                  </a:cubicBezTo>
                  <a:cubicBezTo>
                    <a:pt x="7" y="16"/>
                    <a:pt x="7" y="16"/>
                    <a:pt x="7" y="16"/>
                  </a:cubicBezTo>
                  <a:cubicBezTo>
                    <a:pt x="10" y="12"/>
                    <a:pt x="10" y="12"/>
                    <a:pt x="10" y="12"/>
                  </a:cubicBezTo>
                  <a:cubicBezTo>
                    <a:pt x="11" y="11"/>
                    <a:pt x="11" y="10"/>
                    <a:pt x="12" y="9"/>
                  </a:cubicBezTo>
                  <a:cubicBezTo>
                    <a:pt x="12" y="9"/>
                    <a:pt x="13" y="8"/>
                    <a:pt x="13" y="8"/>
                  </a:cubicBezTo>
                  <a:cubicBezTo>
                    <a:pt x="15" y="7"/>
                    <a:pt x="17" y="6"/>
                    <a:pt x="18" y="6"/>
                  </a:cubicBezTo>
                  <a:cubicBezTo>
                    <a:pt x="20" y="6"/>
                    <a:pt x="21" y="7"/>
                    <a:pt x="23" y="8"/>
                  </a:cubicBezTo>
                  <a:cubicBezTo>
                    <a:pt x="24" y="9"/>
                    <a:pt x="25" y="9"/>
                    <a:pt x="25" y="10"/>
                  </a:cubicBezTo>
                  <a:cubicBezTo>
                    <a:pt x="26" y="11"/>
                    <a:pt x="26" y="12"/>
                    <a:pt x="26" y="13"/>
                  </a:cubicBezTo>
                  <a:cubicBezTo>
                    <a:pt x="26" y="14"/>
                    <a:pt x="26" y="15"/>
                    <a:pt x="2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2" name="Freeform 29"/>
            <p:cNvSpPr/>
            <p:nvPr/>
          </p:nvSpPr>
          <p:spPr bwMode="auto">
            <a:xfrm>
              <a:off x="1758710" y="6031254"/>
              <a:ext cx="25983" cy="73163"/>
            </a:xfrm>
            <a:custGeom>
              <a:avLst/>
              <a:gdLst>
                <a:gd name="T0" fmla="*/ 15 w 16"/>
                <a:gd name="T1" fmla="*/ 1 h 45"/>
                <a:gd name="T2" fmla="*/ 14 w 16"/>
                <a:gd name="T3" fmla="*/ 1 h 45"/>
                <a:gd name="T4" fmla="*/ 13 w 16"/>
                <a:gd name="T5" fmla="*/ 0 h 45"/>
                <a:gd name="T6" fmla="*/ 11 w 16"/>
                <a:gd name="T7" fmla="*/ 0 h 45"/>
                <a:gd name="T8" fmla="*/ 10 w 16"/>
                <a:gd name="T9" fmla="*/ 0 h 45"/>
                <a:gd name="T10" fmla="*/ 9 w 16"/>
                <a:gd name="T11" fmla="*/ 0 h 45"/>
                <a:gd name="T12" fmla="*/ 9 w 16"/>
                <a:gd name="T13" fmla="*/ 1 h 45"/>
                <a:gd name="T14" fmla="*/ 0 w 16"/>
                <a:gd name="T15" fmla="*/ 43 h 45"/>
                <a:gd name="T16" fmla="*/ 0 w 16"/>
                <a:gd name="T17" fmla="*/ 44 h 45"/>
                <a:gd name="T18" fmla="*/ 1 w 16"/>
                <a:gd name="T19" fmla="*/ 44 h 45"/>
                <a:gd name="T20" fmla="*/ 2 w 16"/>
                <a:gd name="T21" fmla="*/ 44 h 45"/>
                <a:gd name="T22" fmla="*/ 3 w 16"/>
                <a:gd name="T23" fmla="*/ 45 h 45"/>
                <a:gd name="T24" fmla="*/ 5 w 16"/>
                <a:gd name="T25" fmla="*/ 45 h 45"/>
                <a:gd name="T26" fmla="*/ 6 w 16"/>
                <a:gd name="T27" fmla="*/ 45 h 45"/>
                <a:gd name="T28" fmla="*/ 6 w 16"/>
                <a:gd name="T29" fmla="*/ 45 h 45"/>
                <a:gd name="T30" fmla="*/ 7 w 16"/>
                <a:gd name="T31" fmla="*/ 44 h 45"/>
                <a:gd name="T32" fmla="*/ 16 w 16"/>
                <a:gd name="T33" fmla="*/ 2 h 45"/>
                <a:gd name="T34" fmla="*/ 15 w 16"/>
                <a:gd name="T35" fmla="*/ 1 h 45"/>
                <a:gd name="T36" fmla="*/ 15 w 16"/>
                <a:gd name="T3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45">
                  <a:moveTo>
                    <a:pt x="15" y="1"/>
                  </a:moveTo>
                  <a:cubicBezTo>
                    <a:pt x="15" y="1"/>
                    <a:pt x="14" y="1"/>
                    <a:pt x="14" y="1"/>
                  </a:cubicBezTo>
                  <a:cubicBezTo>
                    <a:pt x="14" y="0"/>
                    <a:pt x="13" y="0"/>
                    <a:pt x="13" y="0"/>
                  </a:cubicBezTo>
                  <a:cubicBezTo>
                    <a:pt x="12" y="0"/>
                    <a:pt x="11" y="0"/>
                    <a:pt x="11" y="0"/>
                  </a:cubicBezTo>
                  <a:cubicBezTo>
                    <a:pt x="11" y="0"/>
                    <a:pt x="10" y="0"/>
                    <a:pt x="10" y="0"/>
                  </a:cubicBezTo>
                  <a:cubicBezTo>
                    <a:pt x="10" y="0"/>
                    <a:pt x="10" y="0"/>
                    <a:pt x="9" y="0"/>
                  </a:cubicBezTo>
                  <a:cubicBezTo>
                    <a:pt x="9" y="0"/>
                    <a:pt x="9" y="1"/>
                    <a:pt x="9" y="1"/>
                  </a:cubicBezTo>
                  <a:cubicBezTo>
                    <a:pt x="0" y="43"/>
                    <a:pt x="0" y="43"/>
                    <a:pt x="0" y="43"/>
                  </a:cubicBezTo>
                  <a:cubicBezTo>
                    <a:pt x="0" y="43"/>
                    <a:pt x="0" y="43"/>
                    <a:pt x="0" y="44"/>
                  </a:cubicBezTo>
                  <a:cubicBezTo>
                    <a:pt x="0" y="44"/>
                    <a:pt x="0" y="44"/>
                    <a:pt x="1" y="44"/>
                  </a:cubicBezTo>
                  <a:cubicBezTo>
                    <a:pt x="1" y="44"/>
                    <a:pt x="1" y="44"/>
                    <a:pt x="2" y="44"/>
                  </a:cubicBezTo>
                  <a:cubicBezTo>
                    <a:pt x="2" y="44"/>
                    <a:pt x="3" y="45"/>
                    <a:pt x="3" y="45"/>
                  </a:cubicBezTo>
                  <a:cubicBezTo>
                    <a:pt x="4" y="45"/>
                    <a:pt x="4" y="45"/>
                    <a:pt x="5" y="45"/>
                  </a:cubicBezTo>
                  <a:cubicBezTo>
                    <a:pt x="5" y="45"/>
                    <a:pt x="5" y="45"/>
                    <a:pt x="6" y="45"/>
                  </a:cubicBezTo>
                  <a:cubicBezTo>
                    <a:pt x="6" y="45"/>
                    <a:pt x="6" y="45"/>
                    <a:pt x="6" y="45"/>
                  </a:cubicBezTo>
                  <a:cubicBezTo>
                    <a:pt x="6" y="44"/>
                    <a:pt x="7" y="44"/>
                    <a:pt x="7" y="44"/>
                  </a:cubicBezTo>
                  <a:cubicBezTo>
                    <a:pt x="16" y="2"/>
                    <a:pt x="16" y="2"/>
                    <a:pt x="16" y="2"/>
                  </a:cubicBezTo>
                  <a:cubicBezTo>
                    <a:pt x="16" y="2"/>
                    <a:pt x="16" y="1"/>
                    <a:pt x="15" y="1"/>
                  </a:cubicBezTo>
                  <a:cubicBezTo>
                    <a:pt x="15" y="1"/>
                    <a:pt x="15" y="1"/>
                    <a:pt x="1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3" name="Freeform 30"/>
            <p:cNvSpPr/>
            <p:nvPr/>
          </p:nvSpPr>
          <p:spPr bwMode="auto">
            <a:xfrm>
              <a:off x="1972727" y="5966297"/>
              <a:ext cx="77949" cy="79316"/>
            </a:xfrm>
            <a:custGeom>
              <a:avLst/>
              <a:gdLst>
                <a:gd name="T0" fmla="*/ 35 w 48"/>
                <a:gd name="T1" fmla="*/ 1 h 49"/>
                <a:gd name="T2" fmla="*/ 34 w 48"/>
                <a:gd name="T3" fmla="*/ 0 h 49"/>
                <a:gd name="T4" fmla="*/ 34 w 48"/>
                <a:gd name="T5" fmla="*/ 0 h 49"/>
                <a:gd name="T6" fmla="*/ 33 w 48"/>
                <a:gd name="T7" fmla="*/ 0 h 49"/>
                <a:gd name="T8" fmla="*/ 31 w 48"/>
                <a:gd name="T9" fmla="*/ 1 h 49"/>
                <a:gd name="T10" fmla="*/ 30 w 48"/>
                <a:gd name="T11" fmla="*/ 2 h 49"/>
                <a:gd name="T12" fmla="*/ 29 w 48"/>
                <a:gd name="T13" fmla="*/ 2 h 49"/>
                <a:gd name="T14" fmla="*/ 29 w 48"/>
                <a:gd name="T15" fmla="*/ 3 h 49"/>
                <a:gd name="T16" fmla="*/ 29 w 48"/>
                <a:gd name="T17" fmla="*/ 4 h 49"/>
                <a:gd name="T18" fmla="*/ 41 w 48"/>
                <a:gd name="T19" fmla="*/ 42 h 49"/>
                <a:gd name="T20" fmla="*/ 41 w 48"/>
                <a:gd name="T21" fmla="*/ 42 h 49"/>
                <a:gd name="T22" fmla="*/ 6 w 48"/>
                <a:gd name="T23" fmla="*/ 18 h 49"/>
                <a:gd name="T24" fmla="*/ 6 w 48"/>
                <a:gd name="T25" fmla="*/ 18 h 49"/>
                <a:gd name="T26" fmla="*/ 5 w 48"/>
                <a:gd name="T27" fmla="*/ 18 h 49"/>
                <a:gd name="T28" fmla="*/ 4 w 48"/>
                <a:gd name="T29" fmla="*/ 18 h 49"/>
                <a:gd name="T30" fmla="*/ 3 w 48"/>
                <a:gd name="T31" fmla="*/ 19 h 49"/>
                <a:gd name="T32" fmla="*/ 1 w 48"/>
                <a:gd name="T33" fmla="*/ 20 h 49"/>
                <a:gd name="T34" fmla="*/ 0 w 48"/>
                <a:gd name="T35" fmla="*/ 21 h 49"/>
                <a:gd name="T36" fmla="*/ 0 w 48"/>
                <a:gd name="T37" fmla="*/ 22 h 49"/>
                <a:gd name="T38" fmla="*/ 1 w 48"/>
                <a:gd name="T39" fmla="*/ 23 h 49"/>
                <a:gd name="T40" fmla="*/ 41 w 48"/>
                <a:gd name="T41" fmla="*/ 48 h 49"/>
                <a:gd name="T42" fmla="*/ 41 w 48"/>
                <a:gd name="T43" fmla="*/ 49 h 49"/>
                <a:gd name="T44" fmla="*/ 42 w 48"/>
                <a:gd name="T45" fmla="*/ 49 h 49"/>
                <a:gd name="T46" fmla="*/ 42 w 48"/>
                <a:gd name="T47" fmla="*/ 49 h 49"/>
                <a:gd name="T48" fmla="*/ 43 w 48"/>
                <a:gd name="T49" fmla="*/ 48 h 49"/>
                <a:gd name="T50" fmla="*/ 44 w 48"/>
                <a:gd name="T51" fmla="*/ 48 h 49"/>
                <a:gd name="T52" fmla="*/ 45 w 48"/>
                <a:gd name="T53" fmla="*/ 47 h 49"/>
                <a:gd name="T54" fmla="*/ 46 w 48"/>
                <a:gd name="T55" fmla="*/ 46 h 49"/>
                <a:gd name="T56" fmla="*/ 47 w 48"/>
                <a:gd name="T57" fmla="*/ 45 h 49"/>
                <a:gd name="T58" fmla="*/ 48 w 48"/>
                <a:gd name="T59" fmla="*/ 45 h 49"/>
                <a:gd name="T60" fmla="*/ 48 w 48"/>
                <a:gd name="T61" fmla="*/ 44 h 49"/>
                <a:gd name="T62" fmla="*/ 35 w 48"/>
                <a:gd name="T6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9">
                  <a:moveTo>
                    <a:pt x="35" y="1"/>
                  </a:moveTo>
                  <a:cubicBezTo>
                    <a:pt x="35" y="1"/>
                    <a:pt x="34" y="0"/>
                    <a:pt x="34" y="0"/>
                  </a:cubicBezTo>
                  <a:cubicBezTo>
                    <a:pt x="34" y="0"/>
                    <a:pt x="34" y="0"/>
                    <a:pt x="34" y="0"/>
                  </a:cubicBezTo>
                  <a:cubicBezTo>
                    <a:pt x="33" y="0"/>
                    <a:pt x="33" y="0"/>
                    <a:pt x="33" y="0"/>
                  </a:cubicBezTo>
                  <a:cubicBezTo>
                    <a:pt x="32" y="0"/>
                    <a:pt x="32" y="0"/>
                    <a:pt x="31" y="1"/>
                  </a:cubicBezTo>
                  <a:cubicBezTo>
                    <a:pt x="30" y="1"/>
                    <a:pt x="30" y="1"/>
                    <a:pt x="30" y="2"/>
                  </a:cubicBezTo>
                  <a:cubicBezTo>
                    <a:pt x="29" y="2"/>
                    <a:pt x="29" y="2"/>
                    <a:pt x="29" y="2"/>
                  </a:cubicBezTo>
                  <a:cubicBezTo>
                    <a:pt x="29" y="3"/>
                    <a:pt x="29" y="3"/>
                    <a:pt x="29" y="3"/>
                  </a:cubicBezTo>
                  <a:cubicBezTo>
                    <a:pt x="29" y="3"/>
                    <a:pt x="29" y="3"/>
                    <a:pt x="29" y="4"/>
                  </a:cubicBezTo>
                  <a:cubicBezTo>
                    <a:pt x="41" y="42"/>
                    <a:pt x="41" y="42"/>
                    <a:pt x="41" y="42"/>
                  </a:cubicBezTo>
                  <a:cubicBezTo>
                    <a:pt x="41" y="42"/>
                    <a:pt x="41" y="42"/>
                    <a:pt x="41" y="42"/>
                  </a:cubicBezTo>
                  <a:cubicBezTo>
                    <a:pt x="6" y="18"/>
                    <a:pt x="6" y="18"/>
                    <a:pt x="6" y="18"/>
                  </a:cubicBezTo>
                  <a:cubicBezTo>
                    <a:pt x="6" y="18"/>
                    <a:pt x="6" y="18"/>
                    <a:pt x="6" y="18"/>
                  </a:cubicBezTo>
                  <a:cubicBezTo>
                    <a:pt x="5" y="18"/>
                    <a:pt x="5" y="18"/>
                    <a:pt x="5" y="18"/>
                  </a:cubicBezTo>
                  <a:cubicBezTo>
                    <a:pt x="5" y="18"/>
                    <a:pt x="4" y="18"/>
                    <a:pt x="4" y="18"/>
                  </a:cubicBezTo>
                  <a:cubicBezTo>
                    <a:pt x="4" y="18"/>
                    <a:pt x="3" y="19"/>
                    <a:pt x="3" y="19"/>
                  </a:cubicBezTo>
                  <a:cubicBezTo>
                    <a:pt x="2" y="20"/>
                    <a:pt x="1" y="20"/>
                    <a:pt x="1" y="20"/>
                  </a:cubicBezTo>
                  <a:cubicBezTo>
                    <a:pt x="1" y="21"/>
                    <a:pt x="0" y="21"/>
                    <a:pt x="0" y="21"/>
                  </a:cubicBezTo>
                  <a:cubicBezTo>
                    <a:pt x="0" y="21"/>
                    <a:pt x="0" y="22"/>
                    <a:pt x="0" y="22"/>
                  </a:cubicBezTo>
                  <a:cubicBezTo>
                    <a:pt x="1" y="22"/>
                    <a:pt x="1" y="22"/>
                    <a:pt x="1" y="23"/>
                  </a:cubicBezTo>
                  <a:cubicBezTo>
                    <a:pt x="41" y="48"/>
                    <a:pt x="41" y="48"/>
                    <a:pt x="41" y="48"/>
                  </a:cubicBezTo>
                  <a:cubicBezTo>
                    <a:pt x="41" y="49"/>
                    <a:pt x="41" y="49"/>
                    <a:pt x="41" y="49"/>
                  </a:cubicBezTo>
                  <a:cubicBezTo>
                    <a:pt x="41" y="49"/>
                    <a:pt x="41" y="49"/>
                    <a:pt x="42" y="49"/>
                  </a:cubicBezTo>
                  <a:cubicBezTo>
                    <a:pt x="42" y="49"/>
                    <a:pt x="42" y="49"/>
                    <a:pt x="42" y="49"/>
                  </a:cubicBezTo>
                  <a:cubicBezTo>
                    <a:pt x="42" y="49"/>
                    <a:pt x="43" y="48"/>
                    <a:pt x="43" y="48"/>
                  </a:cubicBezTo>
                  <a:cubicBezTo>
                    <a:pt x="43" y="48"/>
                    <a:pt x="43" y="48"/>
                    <a:pt x="44" y="48"/>
                  </a:cubicBezTo>
                  <a:cubicBezTo>
                    <a:pt x="44" y="48"/>
                    <a:pt x="45" y="47"/>
                    <a:pt x="45" y="47"/>
                  </a:cubicBezTo>
                  <a:cubicBezTo>
                    <a:pt x="46" y="47"/>
                    <a:pt x="46" y="46"/>
                    <a:pt x="46" y="46"/>
                  </a:cubicBezTo>
                  <a:cubicBezTo>
                    <a:pt x="47" y="46"/>
                    <a:pt x="47" y="46"/>
                    <a:pt x="47" y="45"/>
                  </a:cubicBezTo>
                  <a:cubicBezTo>
                    <a:pt x="48" y="45"/>
                    <a:pt x="48" y="45"/>
                    <a:pt x="48" y="45"/>
                  </a:cubicBezTo>
                  <a:cubicBezTo>
                    <a:pt x="48" y="44"/>
                    <a:pt x="48" y="44"/>
                    <a:pt x="48" y="44"/>
                  </a:cubicBezTo>
                  <a:lnTo>
                    <a:pt x="3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4" name="Freeform 31"/>
            <p:cNvSpPr/>
            <p:nvPr/>
          </p:nvSpPr>
          <p:spPr bwMode="auto">
            <a:xfrm>
              <a:off x="1885205" y="6016895"/>
              <a:ext cx="80000" cy="84103"/>
            </a:xfrm>
            <a:custGeom>
              <a:avLst/>
              <a:gdLst>
                <a:gd name="T0" fmla="*/ 35 w 49"/>
                <a:gd name="T1" fmla="*/ 0 h 52"/>
                <a:gd name="T2" fmla="*/ 35 w 49"/>
                <a:gd name="T3" fmla="*/ 0 h 52"/>
                <a:gd name="T4" fmla="*/ 34 w 49"/>
                <a:gd name="T5" fmla="*/ 0 h 52"/>
                <a:gd name="T6" fmla="*/ 33 w 49"/>
                <a:gd name="T7" fmla="*/ 0 h 52"/>
                <a:gd name="T8" fmla="*/ 32 w 49"/>
                <a:gd name="T9" fmla="*/ 0 h 52"/>
                <a:gd name="T10" fmla="*/ 31 w 49"/>
                <a:gd name="T11" fmla="*/ 0 h 52"/>
                <a:gd name="T12" fmla="*/ 30 w 49"/>
                <a:gd name="T13" fmla="*/ 1 h 52"/>
                <a:gd name="T14" fmla="*/ 29 w 49"/>
                <a:gd name="T15" fmla="*/ 1 h 52"/>
                <a:gd name="T16" fmla="*/ 29 w 49"/>
                <a:gd name="T17" fmla="*/ 2 h 52"/>
                <a:gd name="T18" fmla="*/ 37 w 49"/>
                <a:gd name="T19" fmla="*/ 25 h 52"/>
                <a:gd name="T20" fmla="*/ 39 w 49"/>
                <a:gd name="T21" fmla="*/ 31 h 52"/>
                <a:gd name="T22" fmla="*/ 41 w 49"/>
                <a:gd name="T23" fmla="*/ 36 h 52"/>
                <a:gd name="T24" fmla="*/ 41 w 49"/>
                <a:gd name="T25" fmla="*/ 36 h 52"/>
                <a:gd name="T26" fmla="*/ 38 w 49"/>
                <a:gd name="T27" fmla="*/ 33 h 52"/>
                <a:gd name="T28" fmla="*/ 35 w 49"/>
                <a:gd name="T29" fmla="*/ 31 h 52"/>
                <a:gd name="T30" fmla="*/ 32 w 49"/>
                <a:gd name="T31" fmla="*/ 28 h 52"/>
                <a:gd name="T32" fmla="*/ 29 w 49"/>
                <a:gd name="T33" fmla="*/ 25 h 52"/>
                <a:gd name="T34" fmla="*/ 12 w 49"/>
                <a:gd name="T35" fmla="*/ 10 h 52"/>
                <a:gd name="T36" fmla="*/ 10 w 49"/>
                <a:gd name="T37" fmla="*/ 8 h 52"/>
                <a:gd name="T38" fmla="*/ 8 w 49"/>
                <a:gd name="T39" fmla="*/ 8 h 52"/>
                <a:gd name="T40" fmla="*/ 7 w 49"/>
                <a:gd name="T41" fmla="*/ 7 h 52"/>
                <a:gd name="T42" fmla="*/ 5 w 49"/>
                <a:gd name="T43" fmla="*/ 8 h 52"/>
                <a:gd name="T44" fmla="*/ 2 w 49"/>
                <a:gd name="T45" fmla="*/ 8 h 52"/>
                <a:gd name="T46" fmla="*/ 1 w 49"/>
                <a:gd name="T47" fmla="*/ 10 h 52"/>
                <a:gd name="T48" fmla="*/ 1 w 49"/>
                <a:gd name="T49" fmla="*/ 12 h 52"/>
                <a:gd name="T50" fmla="*/ 14 w 49"/>
                <a:gd name="T51" fmla="*/ 51 h 52"/>
                <a:gd name="T52" fmla="*/ 14 w 49"/>
                <a:gd name="T53" fmla="*/ 52 h 52"/>
                <a:gd name="T54" fmla="*/ 15 w 49"/>
                <a:gd name="T55" fmla="*/ 52 h 52"/>
                <a:gd name="T56" fmla="*/ 16 w 49"/>
                <a:gd name="T57" fmla="*/ 52 h 52"/>
                <a:gd name="T58" fmla="*/ 17 w 49"/>
                <a:gd name="T59" fmla="*/ 52 h 52"/>
                <a:gd name="T60" fmla="*/ 18 w 49"/>
                <a:gd name="T61" fmla="*/ 51 h 52"/>
                <a:gd name="T62" fmla="*/ 19 w 49"/>
                <a:gd name="T63" fmla="*/ 51 h 52"/>
                <a:gd name="T64" fmla="*/ 20 w 49"/>
                <a:gd name="T65" fmla="*/ 50 h 52"/>
                <a:gd name="T66" fmla="*/ 20 w 49"/>
                <a:gd name="T67" fmla="*/ 50 h 52"/>
                <a:gd name="T68" fmla="*/ 11 w 49"/>
                <a:gd name="T69" fmla="*/ 24 h 52"/>
                <a:gd name="T70" fmla="*/ 9 w 49"/>
                <a:gd name="T71" fmla="*/ 19 h 52"/>
                <a:gd name="T72" fmla="*/ 8 w 49"/>
                <a:gd name="T73" fmla="*/ 14 h 52"/>
                <a:gd name="T74" fmla="*/ 8 w 49"/>
                <a:gd name="T75" fmla="*/ 14 h 52"/>
                <a:gd name="T76" fmla="*/ 11 w 49"/>
                <a:gd name="T77" fmla="*/ 17 h 52"/>
                <a:gd name="T78" fmla="*/ 15 w 49"/>
                <a:gd name="T79" fmla="*/ 21 h 52"/>
                <a:gd name="T80" fmla="*/ 38 w 49"/>
                <a:gd name="T81" fmla="*/ 41 h 52"/>
                <a:gd name="T82" fmla="*/ 40 w 49"/>
                <a:gd name="T83" fmla="*/ 43 h 52"/>
                <a:gd name="T84" fmla="*/ 41 w 49"/>
                <a:gd name="T85" fmla="*/ 44 h 52"/>
                <a:gd name="T86" fmla="*/ 43 w 49"/>
                <a:gd name="T87" fmla="*/ 44 h 52"/>
                <a:gd name="T88" fmla="*/ 45 w 49"/>
                <a:gd name="T89" fmla="*/ 44 h 52"/>
                <a:gd name="T90" fmla="*/ 47 w 49"/>
                <a:gd name="T91" fmla="*/ 43 h 52"/>
                <a:gd name="T92" fmla="*/ 48 w 49"/>
                <a:gd name="T93" fmla="*/ 43 h 52"/>
                <a:gd name="T94" fmla="*/ 48 w 49"/>
                <a:gd name="T95" fmla="*/ 42 h 52"/>
                <a:gd name="T96" fmla="*/ 49 w 49"/>
                <a:gd name="T97" fmla="*/ 41 h 52"/>
                <a:gd name="T98" fmla="*/ 48 w 49"/>
                <a:gd name="T99" fmla="*/ 40 h 52"/>
                <a:gd name="T100" fmla="*/ 35 w 49"/>
                <a:gd name="T10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 h="52">
                  <a:moveTo>
                    <a:pt x="35" y="0"/>
                  </a:moveTo>
                  <a:cubicBezTo>
                    <a:pt x="35" y="0"/>
                    <a:pt x="35" y="0"/>
                    <a:pt x="35" y="0"/>
                  </a:cubicBezTo>
                  <a:cubicBezTo>
                    <a:pt x="35" y="0"/>
                    <a:pt x="35" y="0"/>
                    <a:pt x="34" y="0"/>
                  </a:cubicBezTo>
                  <a:cubicBezTo>
                    <a:pt x="34" y="0"/>
                    <a:pt x="34" y="0"/>
                    <a:pt x="33" y="0"/>
                  </a:cubicBezTo>
                  <a:cubicBezTo>
                    <a:pt x="33" y="0"/>
                    <a:pt x="33" y="0"/>
                    <a:pt x="32" y="0"/>
                  </a:cubicBezTo>
                  <a:cubicBezTo>
                    <a:pt x="31" y="0"/>
                    <a:pt x="31" y="0"/>
                    <a:pt x="31" y="0"/>
                  </a:cubicBezTo>
                  <a:cubicBezTo>
                    <a:pt x="30" y="1"/>
                    <a:pt x="30" y="1"/>
                    <a:pt x="30" y="1"/>
                  </a:cubicBezTo>
                  <a:cubicBezTo>
                    <a:pt x="30" y="1"/>
                    <a:pt x="29" y="1"/>
                    <a:pt x="29" y="1"/>
                  </a:cubicBezTo>
                  <a:cubicBezTo>
                    <a:pt x="29" y="2"/>
                    <a:pt x="29" y="2"/>
                    <a:pt x="29" y="2"/>
                  </a:cubicBezTo>
                  <a:cubicBezTo>
                    <a:pt x="37" y="25"/>
                    <a:pt x="37" y="25"/>
                    <a:pt x="37" y="25"/>
                  </a:cubicBezTo>
                  <a:cubicBezTo>
                    <a:pt x="38" y="27"/>
                    <a:pt x="38" y="29"/>
                    <a:pt x="39" y="31"/>
                  </a:cubicBezTo>
                  <a:cubicBezTo>
                    <a:pt x="40" y="33"/>
                    <a:pt x="40" y="34"/>
                    <a:pt x="41" y="36"/>
                  </a:cubicBezTo>
                  <a:cubicBezTo>
                    <a:pt x="41" y="36"/>
                    <a:pt x="41" y="36"/>
                    <a:pt x="41" y="36"/>
                  </a:cubicBezTo>
                  <a:cubicBezTo>
                    <a:pt x="40" y="35"/>
                    <a:pt x="39" y="34"/>
                    <a:pt x="38" y="33"/>
                  </a:cubicBezTo>
                  <a:cubicBezTo>
                    <a:pt x="37" y="33"/>
                    <a:pt x="36" y="32"/>
                    <a:pt x="35" y="31"/>
                  </a:cubicBezTo>
                  <a:cubicBezTo>
                    <a:pt x="34" y="30"/>
                    <a:pt x="33" y="29"/>
                    <a:pt x="32" y="28"/>
                  </a:cubicBezTo>
                  <a:cubicBezTo>
                    <a:pt x="31" y="27"/>
                    <a:pt x="30" y="26"/>
                    <a:pt x="29" y="25"/>
                  </a:cubicBezTo>
                  <a:cubicBezTo>
                    <a:pt x="12" y="10"/>
                    <a:pt x="12" y="10"/>
                    <a:pt x="12" y="10"/>
                  </a:cubicBezTo>
                  <a:cubicBezTo>
                    <a:pt x="11" y="9"/>
                    <a:pt x="10" y="9"/>
                    <a:pt x="10" y="8"/>
                  </a:cubicBezTo>
                  <a:cubicBezTo>
                    <a:pt x="9" y="8"/>
                    <a:pt x="9" y="8"/>
                    <a:pt x="8" y="8"/>
                  </a:cubicBezTo>
                  <a:cubicBezTo>
                    <a:pt x="8" y="7"/>
                    <a:pt x="7" y="7"/>
                    <a:pt x="7" y="7"/>
                  </a:cubicBezTo>
                  <a:cubicBezTo>
                    <a:pt x="6" y="7"/>
                    <a:pt x="6" y="7"/>
                    <a:pt x="5" y="8"/>
                  </a:cubicBezTo>
                  <a:cubicBezTo>
                    <a:pt x="2" y="8"/>
                    <a:pt x="2" y="8"/>
                    <a:pt x="2" y="8"/>
                  </a:cubicBezTo>
                  <a:cubicBezTo>
                    <a:pt x="2" y="9"/>
                    <a:pt x="1" y="9"/>
                    <a:pt x="1" y="10"/>
                  </a:cubicBezTo>
                  <a:cubicBezTo>
                    <a:pt x="0" y="10"/>
                    <a:pt x="0" y="11"/>
                    <a:pt x="1" y="12"/>
                  </a:cubicBezTo>
                  <a:cubicBezTo>
                    <a:pt x="14" y="51"/>
                    <a:pt x="14" y="51"/>
                    <a:pt x="14" y="51"/>
                  </a:cubicBezTo>
                  <a:cubicBezTo>
                    <a:pt x="14" y="51"/>
                    <a:pt x="14" y="52"/>
                    <a:pt x="14" y="52"/>
                  </a:cubicBezTo>
                  <a:cubicBezTo>
                    <a:pt x="14" y="52"/>
                    <a:pt x="14" y="52"/>
                    <a:pt x="15" y="52"/>
                  </a:cubicBezTo>
                  <a:cubicBezTo>
                    <a:pt x="15" y="52"/>
                    <a:pt x="15" y="52"/>
                    <a:pt x="16" y="52"/>
                  </a:cubicBezTo>
                  <a:cubicBezTo>
                    <a:pt x="16" y="52"/>
                    <a:pt x="16" y="52"/>
                    <a:pt x="17" y="52"/>
                  </a:cubicBezTo>
                  <a:cubicBezTo>
                    <a:pt x="18" y="51"/>
                    <a:pt x="18" y="51"/>
                    <a:pt x="18" y="51"/>
                  </a:cubicBezTo>
                  <a:cubicBezTo>
                    <a:pt x="19" y="51"/>
                    <a:pt x="19" y="51"/>
                    <a:pt x="19" y="51"/>
                  </a:cubicBezTo>
                  <a:cubicBezTo>
                    <a:pt x="19" y="50"/>
                    <a:pt x="20" y="50"/>
                    <a:pt x="20" y="50"/>
                  </a:cubicBezTo>
                  <a:cubicBezTo>
                    <a:pt x="20" y="50"/>
                    <a:pt x="20" y="50"/>
                    <a:pt x="20" y="50"/>
                  </a:cubicBezTo>
                  <a:cubicBezTo>
                    <a:pt x="11" y="24"/>
                    <a:pt x="11" y="24"/>
                    <a:pt x="11" y="24"/>
                  </a:cubicBezTo>
                  <a:cubicBezTo>
                    <a:pt x="10" y="22"/>
                    <a:pt x="10" y="20"/>
                    <a:pt x="9" y="19"/>
                  </a:cubicBezTo>
                  <a:cubicBezTo>
                    <a:pt x="9" y="17"/>
                    <a:pt x="8" y="15"/>
                    <a:pt x="8" y="14"/>
                  </a:cubicBezTo>
                  <a:cubicBezTo>
                    <a:pt x="8" y="14"/>
                    <a:pt x="8" y="14"/>
                    <a:pt x="8" y="14"/>
                  </a:cubicBezTo>
                  <a:cubicBezTo>
                    <a:pt x="9" y="15"/>
                    <a:pt x="10" y="16"/>
                    <a:pt x="11" y="17"/>
                  </a:cubicBezTo>
                  <a:cubicBezTo>
                    <a:pt x="12" y="18"/>
                    <a:pt x="14" y="20"/>
                    <a:pt x="15" y="21"/>
                  </a:cubicBezTo>
                  <a:cubicBezTo>
                    <a:pt x="38" y="41"/>
                    <a:pt x="38" y="41"/>
                    <a:pt x="38" y="41"/>
                  </a:cubicBezTo>
                  <a:cubicBezTo>
                    <a:pt x="38" y="42"/>
                    <a:pt x="39" y="42"/>
                    <a:pt x="40" y="43"/>
                  </a:cubicBezTo>
                  <a:cubicBezTo>
                    <a:pt x="40" y="43"/>
                    <a:pt x="41" y="43"/>
                    <a:pt x="41" y="44"/>
                  </a:cubicBezTo>
                  <a:cubicBezTo>
                    <a:pt x="42" y="44"/>
                    <a:pt x="42" y="44"/>
                    <a:pt x="43" y="44"/>
                  </a:cubicBezTo>
                  <a:cubicBezTo>
                    <a:pt x="43" y="44"/>
                    <a:pt x="44" y="44"/>
                    <a:pt x="45" y="44"/>
                  </a:cubicBezTo>
                  <a:cubicBezTo>
                    <a:pt x="47" y="43"/>
                    <a:pt x="47" y="43"/>
                    <a:pt x="47" y="43"/>
                  </a:cubicBezTo>
                  <a:cubicBezTo>
                    <a:pt x="47" y="43"/>
                    <a:pt x="47" y="43"/>
                    <a:pt x="48" y="43"/>
                  </a:cubicBezTo>
                  <a:cubicBezTo>
                    <a:pt x="48" y="42"/>
                    <a:pt x="48" y="42"/>
                    <a:pt x="48" y="42"/>
                  </a:cubicBezTo>
                  <a:cubicBezTo>
                    <a:pt x="48" y="42"/>
                    <a:pt x="49" y="41"/>
                    <a:pt x="49" y="41"/>
                  </a:cubicBezTo>
                  <a:cubicBezTo>
                    <a:pt x="49" y="41"/>
                    <a:pt x="49" y="40"/>
                    <a:pt x="48" y="4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5" name="Freeform 32"/>
            <p:cNvSpPr/>
            <p:nvPr/>
          </p:nvSpPr>
          <p:spPr bwMode="auto">
            <a:xfrm>
              <a:off x="1815462" y="6032622"/>
              <a:ext cx="63590" cy="76581"/>
            </a:xfrm>
            <a:custGeom>
              <a:avLst/>
              <a:gdLst>
                <a:gd name="T0" fmla="*/ 36 w 39"/>
                <a:gd name="T1" fmla="*/ 0 h 47"/>
                <a:gd name="T2" fmla="*/ 36 w 39"/>
                <a:gd name="T3" fmla="*/ 0 h 47"/>
                <a:gd name="T4" fmla="*/ 35 w 39"/>
                <a:gd name="T5" fmla="*/ 0 h 47"/>
                <a:gd name="T6" fmla="*/ 33 w 39"/>
                <a:gd name="T7" fmla="*/ 0 h 47"/>
                <a:gd name="T8" fmla="*/ 32 w 39"/>
                <a:gd name="T9" fmla="*/ 0 h 47"/>
                <a:gd name="T10" fmla="*/ 31 w 39"/>
                <a:gd name="T11" fmla="*/ 0 h 47"/>
                <a:gd name="T12" fmla="*/ 30 w 39"/>
                <a:gd name="T13" fmla="*/ 1 h 47"/>
                <a:gd name="T14" fmla="*/ 30 w 39"/>
                <a:gd name="T15" fmla="*/ 1 h 47"/>
                <a:gd name="T16" fmla="*/ 32 w 39"/>
                <a:gd name="T17" fmla="*/ 29 h 47"/>
                <a:gd name="T18" fmla="*/ 32 w 39"/>
                <a:gd name="T19" fmla="*/ 34 h 47"/>
                <a:gd name="T20" fmla="*/ 30 w 39"/>
                <a:gd name="T21" fmla="*/ 38 h 47"/>
                <a:gd name="T22" fmla="*/ 26 w 39"/>
                <a:gd name="T23" fmla="*/ 40 h 47"/>
                <a:gd name="T24" fmla="*/ 21 w 39"/>
                <a:gd name="T25" fmla="*/ 41 h 47"/>
                <a:gd name="T26" fmla="*/ 16 w 39"/>
                <a:gd name="T27" fmla="*/ 41 h 47"/>
                <a:gd name="T28" fmla="*/ 12 w 39"/>
                <a:gd name="T29" fmla="*/ 39 h 47"/>
                <a:gd name="T30" fmla="*/ 9 w 39"/>
                <a:gd name="T31" fmla="*/ 35 h 47"/>
                <a:gd name="T32" fmla="*/ 8 w 39"/>
                <a:gd name="T33" fmla="*/ 30 h 47"/>
                <a:gd name="T34" fmla="*/ 6 w 39"/>
                <a:gd name="T35" fmla="*/ 3 h 47"/>
                <a:gd name="T36" fmla="*/ 6 w 39"/>
                <a:gd name="T37" fmla="*/ 2 h 47"/>
                <a:gd name="T38" fmla="*/ 5 w 39"/>
                <a:gd name="T39" fmla="*/ 2 h 47"/>
                <a:gd name="T40" fmla="*/ 4 w 39"/>
                <a:gd name="T41" fmla="*/ 2 h 47"/>
                <a:gd name="T42" fmla="*/ 3 w 39"/>
                <a:gd name="T43" fmla="*/ 2 h 47"/>
                <a:gd name="T44" fmla="*/ 1 w 39"/>
                <a:gd name="T45" fmla="*/ 2 h 47"/>
                <a:gd name="T46" fmla="*/ 0 w 39"/>
                <a:gd name="T47" fmla="*/ 2 h 47"/>
                <a:gd name="T48" fmla="*/ 0 w 39"/>
                <a:gd name="T49" fmla="*/ 3 h 47"/>
                <a:gd name="T50" fmla="*/ 0 w 39"/>
                <a:gd name="T51" fmla="*/ 3 h 47"/>
                <a:gd name="T52" fmla="*/ 2 w 39"/>
                <a:gd name="T53" fmla="*/ 31 h 47"/>
                <a:gd name="T54" fmla="*/ 4 w 39"/>
                <a:gd name="T55" fmla="*/ 38 h 47"/>
                <a:gd name="T56" fmla="*/ 8 w 39"/>
                <a:gd name="T57" fmla="*/ 43 h 47"/>
                <a:gd name="T58" fmla="*/ 14 w 39"/>
                <a:gd name="T59" fmla="*/ 46 h 47"/>
                <a:gd name="T60" fmla="*/ 21 w 39"/>
                <a:gd name="T61" fmla="*/ 47 h 47"/>
                <a:gd name="T62" fmla="*/ 29 w 39"/>
                <a:gd name="T63" fmla="*/ 45 h 47"/>
                <a:gd name="T64" fmla="*/ 34 w 39"/>
                <a:gd name="T65" fmla="*/ 41 h 47"/>
                <a:gd name="T66" fmla="*/ 38 w 39"/>
                <a:gd name="T67" fmla="*/ 36 h 47"/>
                <a:gd name="T68" fmla="*/ 38 w 39"/>
                <a:gd name="T69" fmla="*/ 28 h 47"/>
                <a:gd name="T70" fmla="*/ 36 w 39"/>
                <a:gd name="T71" fmla="*/ 1 h 47"/>
                <a:gd name="T72" fmla="*/ 36 w 39"/>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47">
                  <a:moveTo>
                    <a:pt x="36" y="0"/>
                  </a:moveTo>
                  <a:cubicBezTo>
                    <a:pt x="36" y="0"/>
                    <a:pt x="36" y="0"/>
                    <a:pt x="36" y="0"/>
                  </a:cubicBezTo>
                  <a:cubicBezTo>
                    <a:pt x="35" y="0"/>
                    <a:pt x="35" y="0"/>
                    <a:pt x="35" y="0"/>
                  </a:cubicBezTo>
                  <a:cubicBezTo>
                    <a:pt x="34" y="0"/>
                    <a:pt x="34" y="0"/>
                    <a:pt x="33" y="0"/>
                  </a:cubicBezTo>
                  <a:cubicBezTo>
                    <a:pt x="32" y="0"/>
                    <a:pt x="32" y="0"/>
                    <a:pt x="32" y="0"/>
                  </a:cubicBezTo>
                  <a:cubicBezTo>
                    <a:pt x="31" y="0"/>
                    <a:pt x="31" y="0"/>
                    <a:pt x="31" y="0"/>
                  </a:cubicBezTo>
                  <a:cubicBezTo>
                    <a:pt x="30" y="0"/>
                    <a:pt x="30" y="1"/>
                    <a:pt x="30" y="1"/>
                  </a:cubicBezTo>
                  <a:cubicBezTo>
                    <a:pt x="30" y="1"/>
                    <a:pt x="30" y="1"/>
                    <a:pt x="30" y="1"/>
                  </a:cubicBezTo>
                  <a:cubicBezTo>
                    <a:pt x="32" y="29"/>
                    <a:pt x="32" y="29"/>
                    <a:pt x="32" y="29"/>
                  </a:cubicBezTo>
                  <a:cubicBezTo>
                    <a:pt x="32" y="31"/>
                    <a:pt x="32" y="32"/>
                    <a:pt x="32" y="34"/>
                  </a:cubicBezTo>
                  <a:cubicBezTo>
                    <a:pt x="31" y="35"/>
                    <a:pt x="31" y="37"/>
                    <a:pt x="30" y="38"/>
                  </a:cubicBezTo>
                  <a:cubicBezTo>
                    <a:pt x="29" y="39"/>
                    <a:pt x="27" y="40"/>
                    <a:pt x="26" y="40"/>
                  </a:cubicBezTo>
                  <a:cubicBezTo>
                    <a:pt x="25" y="41"/>
                    <a:pt x="23" y="41"/>
                    <a:pt x="21" y="41"/>
                  </a:cubicBezTo>
                  <a:cubicBezTo>
                    <a:pt x="19" y="42"/>
                    <a:pt x="18" y="41"/>
                    <a:pt x="16" y="41"/>
                  </a:cubicBezTo>
                  <a:cubicBezTo>
                    <a:pt x="15" y="41"/>
                    <a:pt x="13" y="40"/>
                    <a:pt x="12" y="39"/>
                  </a:cubicBezTo>
                  <a:cubicBezTo>
                    <a:pt x="11" y="38"/>
                    <a:pt x="10" y="37"/>
                    <a:pt x="9" y="35"/>
                  </a:cubicBezTo>
                  <a:cubicBezTo>
                    <a:pt x="9" y="34"/>
                    <a:pt x="8" y="32"/>
                    <a:pt x="8" y="30"/>
                  </a:cubicBezTo>
                  <a:cubicBezTo>
                    <a:pt x="6" y="3"/>
                    <a:pt x="6" y="3"/>
                    <a:pt x="6" y="3"/>
                  </a:cubicBezTo>
                  <a:cubicBezTo>
                    <a:pt x="6" y="3"/>
                    <a:pt x="6" y="2"/>
                    <a:pt x="6" y="2"/>
                  </a:cubicBezTo>
                  <a:cubicBezTo>
                    <a:pt x="6" y="2"/>
                    <a:pt x="6" y="2"/>
                    <a:pt x="5" y="2"/>
                  </a:cubicBezTo>
                  <a:cubicBezTo>
                    <a:pt x="5" y="2"/>
                    <a:pt x="5" y="2"/>
                    <a:pt x="4" y="2"/>
                  </a:cubicBezTo>
                  <a:cubicBezTo>
                    <a:pt x="4" y="2"/>
                    <a:pt x="3" y="2"/>
                    <a:pt x="3" y="2"/>
                  </a:cubicBezTo>
                  <a:cubicBezTo>
                    <a:pt x="2" y="2"/>
                    <a:pt x="2" y="2"/>
                    <a:pt x="1" y="2"/>
                  </a:cubicBezTo>
                  <a:cubicBezTo>
                    <a:pt x="1" y="2"/>
                    <a:pt x="1" y="2"/>
                    <a:pt x="0" y="2"/>
                  </a:cubicBezTo>
                  <a:cubicBezTo>
                    <a:pt x="0" y="2"/>
                    <a:pt x="0" y="2"/>
                    <a:pt x="0" y="3"/>
                  </a:cubicBezTo>
                  <a:cubicBezTo>
                    <a:pt x="0" y="3"/>
                    <a:pt x="0" y="3"/>
                    <a:pt x="0" y="3"/>
                  </a:cubicBezTo>
                  <a:cubicBezTo>
                    <a:pt x="2" y="31"/>
                    <a:pt x="2" y="31"/>
                    <a:pt x="2" y="31"/>
                  </a:cubicBezTo>
                  <a:cubicBezTo>
                    <a:pt x="2" y="34"/>
                    <a:pt x="3" y="36"/>
                    <a:pt x="4" y="38"/>
                  </a:cubicBezTo>
                  <a:cubicBezTo>
                    <a:pt x="5" y="40"/>
                    <a:pt x="6" y="42"/>
                    <a:pt x="8" y="43"/>
                  </a:cubicBezTo>
                  <a:cubicBezTo>
                    <a:pt x="9" y="44"/>
                    <a:pt x="11" y="45"/>
                    <a:pt x="14" y="46"/>
                  </a:cubicBezTo>
                  <a:cubicBezTo>
                    <a:pt x="16" y="47"/>
                    <a:pt x="18" y="47"/>
                    <a:pt x="21" y="47"/>
                  </a:cubicBezTo>
                  <a:cubicBezTo>
                    <a:pt x="24" y="46"/>
                    <a:pt x="27" y="46"/>
                    <a:pt x="29" y="45"/>
                  </a:cubicBezTo>
                  <a:cubicBezTo>
                    <a:pt x="31" y="44"/>
                    <a:pt x="33" y="43"/>
                    <a:pt x="34" y="41"/>
                  </a:cubicBezTo>
                  <a:cubicBezTo>
                    <a:pt x="36" y="40"/>
                    <a:pt x="37" y="38"/>
                    <a:pt x="38" y="36"/>
                  </a:cubicBezTo>
                  <a:cubicBezTo>
                    <a:pt x="38" y="33"/>
                    <a:pt x="39" y="31"/>
                    <a:pt x="38" y="28"/>
                  </a:cubicBezTo>
                  <a:cubicBezTo>
                    <a:pt x="36" y="1"/>
                    <a:pt x="36" y="1"/>
                    <a:pt x="36" y="1"/>
                  </a:cubicBezTo>
                  <a:cubicBezTo>
                    <a:pt x="36" y="1"/>
                    <a:pt x="36"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6" name="Freeform 33"/>
            <p:cNvSpPr/>
            <p:nvPr/>
          </p:nvSpPr>
          <p:spPr bwMode="auto">
            <a:xfrm>
              <a:off x="1957000" y="6003904"/>
              <a:ext cx="41710" cy="69744"/>
            </a:xfrm>
            <a:custGeom>
              <a:avLst/>
              <a:gdLst>
                <a:gd name="T0" fmla="*/ 6 w 26"/>
                <a:gd name="T1" fmla="*/ 1 h 43"/>
                <a:gd name="T2" fmla="*/ 5 w 26"/>
                <a:gd name="T3" fmla="*/ 0 h 43"/>
                <a:gd name="T4" fmla="*/ 5 w 26"/>
                <a:gd name="T5" fmla="*/ 0 h 43"/>
                <a:gd name="T6" fmla="*/ 4 w 26"/>
                <a:gd name="T7" fmla="*/ 0 h 43"/>
                <a:gd name="T8" fmla="*/ 2 w 26"/>
                <a:gd name="T9" fmla="*/ 1 h 43"/>
                <a:gd name="T10" fmla="*/ 1 w 26"/>
                <a:gd name="T11" fmla="*/ 2 h 43"/>
                <a:gd name="T12" fmla="*/ 0 w 26"/>
                <a:gd name="T13" fmla="*/ 2 h 43"/>
                <a:gd name="T14" fmla="*/ 0 w 26"/>
                <a:gd name="T15" fmla="*/ 3 h 43"/>
                <a:gd name="T16" fmla="*/ 0 w 26"/>
                <a:gd name="T17" fmla="*/ 3 h 43"/>
                <a:gd name="T18" fmla="*/ 21 w 26"/>
                <a:gd name="T19" fmla="*/ 42 h 43"/>
                <a:gd name="T20" fmla="*/ 21 w 26"/>
                <a:gd name="T21" fmla="*/ 42 h 43"/>
                <a:gd name="T22" fmla="*/ 22 w 26"/>
                <a:gd name="T23" fmla="*/ 43 h 43"/>
                <a:gd name="T24" fmla="*/ 23 w 26"/>
                <a:gd name="T25" fmla="*/ 42 h 43"/>
                <a:gd name="T26" fmla="*/ 24 w 26"/>
                <a:gd name="T27" fmla="*/ 42 h 43"/>
                <a:gd name="T28" fmla="*/ 25 w 26"/>
                <a:gd name="T29" fmla="*/ 41 h 43"/>
                <a:gd name="T30" fmla="*/ 26 w 26"/>
                <a:gd name="T31" fmla="*/ 41 h 43"/>
                <a:gd name="T32" fmla="*/ 26 w 26"/>
                <a:gd name="T33" fmla="*/ 40 h 43"/>
                <a:gd name="T34" fmla="*/ 26 w 26"/>
                <a:gd name="T35" fmla="*/ 39 h 43"/>
                <a:gd name="T36" fmla="*/ 6 w 26"/>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3">
                  <a:moveTo>
                    <a:pt x="6" y="1"/>
                  </a:moveTo>
                  <a:cubicBezTo>
                    <a:pt x="6" y="1"/>
                    <a:pt x="6" y="0"/>
                    <a:pt x="5" y="0"/>
                  </a:cubicBezTo>
                  <a:cubicBezTo>
                    <a:pt x="5" y="0"/>
                    <a:pt x="5" y="0"/>
                    <a:pt x="5" y="0"/>
                  </a:cubicBezTo>
                  <a:cubicBezTo>
                    <a:pt x="5" y="0"/>
                    <a:pt x="4" y="0"/>
                    <a:pt x="4" y="0"/>
                  </a:cubicBezTo>
                  <a:cubicBezTo>
                    <a:pt x="3" y="1"/>
                    <a:pt x="3" y="1"/>
                    <a:pt x="2" y="1"/>
                  </a:cubicBezTo>
                  <a:cubicBezTo>
                    <a:pt x="2" y="1"/>
                    <a:pt x="1" y="2"/>
                    <a:pt x="1" y="2"/>
                  </a:cubicBezTo>
                  <a:cubicBezTo>
                    <a:pt x="1" y="2"/>
                    <a:pt x="0" y="2"/>
                    <a:pt x="0" y="2"/>
                  </a:cubicBezTo>
                  <a:cubicBezTo>
                    <a:pt x="0" y="2"/>
                    <a:pt x="0" y="3"/>
                    <a:pt x="0" y="3"/>
                  </a:cubicBezTo>
                  <a:cubicBezTo>
                    <a:pt x="0" y="3"/>
                    <a:pt x="0" y="3"/>
                    <a:pt x="0" y="3"/>
                  </a:cubicBezTo>
                  <a:cubicBezTo>
                    <a:pt x="21" y="42"/>
                    <a:pt x="21" y="42"/>
                    <a:pt x="21" y="42"/>
                  </a:cubicBezTo>
                  <a:cubicBezTo>
                    <a:pt x="21" y="42"/>
                    <a:pt x="21" y="42"/>
                    <a:pt x="21" y="42"/>
                  </a:cubicBezTo>
                  <a:cubicBezTo>
                    <a:pt x="21" y="43"/>
                    <a:pt x="21" y="43"/>
                    <a:pt x="22" y="43"/>
                  </a:cubicBezTo>
                  <a:cubicBezTo>
                    <a:pt x="22" y="43"/>
                    <a:pt x="22" y="42"/>
                    <a:pt x="23" y="42"/>
                  </a:cubicBezTo>
                  <a:cubicBezTo>
                    <a:pt x="23" y="42"/>
                    <a:pt x="23" y="42"/>
                    <a:pt x="24" y="42"/>
                  </a:cubicBezTo>
                  <a:cubicBezTo>
                    <a:pt x="25" y="42"/>
                    <a:pt x="25" y="41"/>
                    <a:pt x="25" y="41"/>
                  </a:cubicBezTo>
                  <a:cubicBezTo>
                    <a:pt x="26" y="41"/>
                    <a:pt x="26" y="41"/>
                    <a:pt x="26" y="41"/>
                  </a:cubicBezTo>
                  <a:cubicBezTo>
                    <a:pt x="26" y="40"/>
                    <a:pt x="26" y="40"/>
                    <a:pt x="26" y="40"/>
                  </a:cubicBezTo>
                  <a:cubicBezTo>
                    <a:pt x="26" y="40"/>
                    <a:pt x="26" y="40"/>
                    <a:pt x="26" y="39"/>
                  </a:cubicBez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7" name="Freeform 34"/>
            <p:cNvSpPr/>
            <p:nvPr/>
          </p:nvSpPr>
          <p:spPr bwMode="auto">
            <a:xfrm>
              <a:off x="2122470" y="5816553"/>
              <a:ext cx="77949" cy="34188"/>
            </a:xfrm>
            <a:custGeom>
              <a:avLst/>
              <a:gdLst>
                <a:gd name="T0" fmla="*/ 47 w 48"/>
                <a:gd name="T1" fmla="*/ 15 h 21"/>
                <a:gd name="T2" fmla="*/ 3 w 48"/>
                <a:gd name="T3" fmla="*/ 1 h 21"/>
                <a:gd name="T4" fmla="*/ 3 w 48"/>
                <a:gd name="T5" fmla="*/ 1 h 21"/>
                <a:gd name="T6" fmla="*/ 2 w 48"/>
                <a:gd name="T7" fmla="*/ 1 h 21"/>
                <a:gd name="T8" fmla="*/ 2 w 48"/>
                <a:gd name="T9" fmla="*/ 2 h 21"/>
                <a:gd name="T10" fmla="*/ 1 w 48"/>
                <a:gd name="T11" fmla="*/ 3 h 21"/>
                <a:gd name="T12" fmla="*/ 1 w 48"/>
                <a:gd name="T13" fmla="*/ 4 h 21"/>
                <a:gd name="T14" fmla="*/ 0 w 48"/>
                <a:gd name="T15" fmla="*/ 5 h 21"/>
                <a:gd name="T16" fmla="*/ 1 w 48"/>
                <a:gd name="T17" fmla="*/ 6 h 21"/>
                <a:gd name="T18" fmla="*/ 1 w 48"/>
                <a:gd name="T19" fmla="*/ 6 h 21"/>
                <a:gd name="T20" fmla="*/ 45 w 48"/>
                <a:gd name="T21" fmla="*/ 21 h 21"/>
                <a:gd name="T22" fmla="*/ 46 w 48"/>
                <a:gd name="T23" fmla="*/ 21 h 21"/>
                <a:gd name="T24" fmla="*/ 46 w 48"/>
                <a:gd name="T25" fmla="*/ 21 h 21"/>
                <a:gd name="T26" fmla="*/ 47 w 48"/>
                <a:gd name="T27" fmla="*/ 20 h 21"/>
                <a:gd name="T28" fmla="*/ 47 w 48"/>
                <a:gd name="T29" fmla="*/ 18 h 21"/>
                <a:gd name="T30" fmla="*/ 48 w 48"/>
                <a:gd name="T31" fmla="*/ 17 h 21"/>
                <a:gd name="T32" fmla="*/ 48 w 48"/>
                <a:gd name="T33" fmla="*/ 16 h 21"/>
                <a:gd name="T34" fmla="*/ 48 w 48"/>
                <a:gd name="T35" fmla="*/ 16 h 21"/>
                <a:gd name="T36" fmla="*/ 47 w 4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1">
                  <a:moveTo>
                    <a:pt x="47" y="15"/>
                  </a:moveTo>
                  <a:cubicBezTo>
                    <a:pt x="3" y="1"/>
                    <a:pt x="3" y="1"/>
                    <a:pt x="3" y="1"/>
                  </a:cubicBezTo>
                  <a:cubicBezTo>
                    <a:pt x="3" y="0"/>
                    <a:pt x="3" y="0"/>
                    <a:pt x="3" y="1"/>
                  </a:cubicBezTo>
                  <a:cubicBezTo>
                    <a:pt x="3" y="1"/>
                    <a:pt x="2" y="1"/>
                    <a:pt x="2" y="1"/>
                  </a:cubicBezTo>
                  <a:cubicBezTo>
                    <a:pt x="2" y="1"/>
                    <a:pt x="2" y="1"/>
                    <a:pt x="2" y="2"/>
                  </a:cubicBezTo>
                  <a:cubicBezTo>
                    <a:pt x="1" y="2"/>
                    <a:pt x="1" y="2"/>
                    <a:pt x="1" y="3"/>
                  </a:cubicBezTo>
                  <a:cubicBezTo>
                    <a:pt x="1" y="3"/>
                    <a:pt x="1" y="4"/>
                    <a:pt x="1" y="4"/>
                  </a:cubicBezTo>
                  <a:cubicBezTo>
                    <a:pt x="1" y="5"/>
                    <a:pt x="0" y="5"/>
                    <a:pt x="0" y="5"/>
                  </a:cubicBezTo>
                  <a:cubicBezTo>
                    <a:pt x="0" y="6"/>
                    <a:pt x="1" y="6"/>
                    <a:pt x="1" y="6"/>
                  </a:cubicBezTo>
                  <a:cubicBezTo>
                    <a:pt x="1" y="6"/>
                    <a:pt x="1" y="6"/>
                    <a:pt x="1" y="6"/>
                  </a:cubicBezTo>
                  <a:cubicBezTo>
                    <a:pt x="45" y="21"/>
                    <a:pt x="45" y="21"/>
                    <a:pt x="45" y="21"/>
                  </a:cubicBezTo>
                  <a:cubicBezTo>
                    <a:pt x="45" y="21"/>
                    <a:pt x="45" y="21"/>
                    <a:pt x="46" y="21"/>
                  </a:cubicBezTo>
                  <a:cubicBezTo>
                    <a:pt x="46" y="21"/>
                    <a:pt x="46" y="21"/>
                    <a:pt x="46" y="21"/>
                  </a:cubicBezTo>
                  <a:cubicBezTo>
                    <a:pt x="46" y="20"/>
                    <a:pt x="47" y="20"/>
                    <a:pt x="47" y="20"/>
                  </a:cubicBezTo>
                  <a:cubicBezTo>
                    <a:pt x="47" y="19"/>
                    <a:pt x="47" y="19"/>
                    <a:pt x="47" y="18"/>
                  </a:cubicBezTo>
                  <a:cubicBezTo>
                    <a:pt x="48" y="18"/>
                    <a:pt x="48" y="17"/>
                    <a:pt x="48" y="17"/>
                  </a:cubicBezTo>
                  <a:cubicBezTo>
                    <a:pt x="48" y="17"/>
                    <a:pt x="48" y="16"/>
                    <a:pt x="48" y="16"/>
                  </a:cubicBezTo>
                  <a:cubicBezTo>
                    <a:pt x="48" y="16"/>
                    <a:pt x="48" y="16"/>
                    <a:pt x="48" y="16"/>
                  </a:cubicBezTo>
                  <a:cubicBezTo>
                    <a:pt x="48" y="15"/>
                    <a:pt x="48" y="15"/>
                    <a:pt x="4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8" name="Freeform 35"/>
            <p:cNvSpPr/>
            <p:nvPr/>
          </p:nvSpPr>
          <p:spPr bwMode="auto">
            <a:xfrm>
              <a:off x="2104693" y="5845955"/>
              <a:ext cx="77949" cy="62906"/>
            </a:xfrm>
            <a:custGeom>
              <a:avLst/>
              <a:gdLst>
                <a:gd name="T0" fmla="*/ 45 w 48"/>
                <a:gd name="T1" fmla="*/ 14 h 39"/>
                <a:gd name="T2" fmla="*/ 40 w 48"/>
                <a:gd name="T3" fmla="*/ 10 h 39"/>
                <a:gd name="T4" fmla="*/ 35 w 48"/>
                <a:gd name="T5" fmla="*/ 9 h 39"/>
                <a:gd name="T6" fmla="*/ 31 w 48"/>
                <a:gd name="T7" fmla="*/ 10 h 39"/>
                <a:gd name="T8" fmla="*/ 27 w 48"/>
                <a:gd name="T9" fmla="*/ 12 h 39"/>
                <a:gd name="T10" fmla="*/ 23 w 48"/>
                <a:gd name="T11" fmla="*/ 14 h 39"/>
                <a:gd name="T12" fmla="*/ 20 w 48"/>
                <a:gd name="T13" fmla="*/ 17 h 39"/>
                <a:gd name="T14" fmla="*/ 16 w 48"/>
                <a:gd name="T15" fmla="*/ 19 h 39"/>
                <a:gd name="T16" fmla="*/ 13 w 48"/>
                <a:gd name="T17" fmla="*/ 20 h 39"/>
                <a:gd name="T18" fmla="*/ 9 w 48"/>
                <a:gd name="T19" fmla="*/ 20 h 39"/>
                <a:gd name="T20" fmla="*/ 7 w 48"/>
                <a:gd name="T21" fmla="*/ 18 h 39"/>
                <a:gd name="T22" fmla="*/ 6 w 48"/>
                <a:gd name="T23" fmla="*/ 16 h 39"/>
                <a:gd name="T24" fmla="*/ 6 w 48"/>
                <a:gd name="T25" fmla="*/ 14 h 39"/>
                <a:gd name="T26" fmla="*/ 7 w 48"/>
                <a:gd name="T27" fmla="*/ 10 h 39"/>
                <a:gd name="T28" fmla="*/ 9 w 48"/>
                <a:gd name="T29" fmla="*/ 7 h 39"/>
                <a:gd name="T30" fmla="*/ 11 w 48"/>
                <a:gd name="T31" fmla="*/ 5 h 39"/>
                <a:gd name="T32" fmla="*/ 13 w 48"/>
                <a:gd name="T33" fmla="*/ 4 h 39"/>
                <a:gd name="T34" fmla="*/ 14 w 48"/>
                <a:gd name="T35" fmla="*/ 3 h 39"/>
                <a:gd name="T36" fmla="*/ 14 w 48"/>
                <a:gd name="T37" fmla="*/ 3 h 39"/>
                <a:gd name="T38" fmla="*/ 14 w 48"/>
                <a:gd name="T39" fmla="*/ 2 h 39"/>
                <a:gd name="T40" fmla="*/ 13 w 48"/>
                <a:gd name="T41" fmla="*/ 2 h 39"/>
                <a:gd name="T42" fmla="*/ 12 w 48"/>
                <a:gd name="T43" fmla="*/ 1 h 39"/>
                <a:gd name="T44" fmla="*/ 11 w 48"/>
                <a:gd name="T45" fmla="*/ 1 h 39"/>
                <a:gd name="T46" fmla="*/ 10 w 48"/>
                <a:gd name="T47" fmla="*/ 0 h 39"/>
                <a:gd name="T48" fmla="*/ 10 w 48"/>
                <a:gd name="T49" fmla="*/ 0 h 39"/>
                <a:gd name="T50" fmla="*/ 9 w 48"/>
                <a:gd name="T51" fmla="*/ 1 h 39"/>
                <a:gd name="T52" fmla="*/ 7 w 48"/>
                <a:gd name="T53" fmla="*/ 1 h 39"/>
                <a:gd name="T54" fmla="*/ 5 w 48"/>
                <a:gd name="T55" fmla="*/ 3 h 39"/>
                <a:gd name="T56" fmla="*/ 3 w 48"/>
                <a:gd name="T57" fmla="*/ 5 h 39"/>
                <a:gd name="T58" fmla="*/ 2 w 48"/>
                <a:gd name="T59" fmla="*/ 8 h 39"/>
                <a:gd name="T60" fmla="*/ 0 w 48"/>
                <a:gd name="T61" fmla="*/ 13 h 39"/>
                <a:gd name="T62" fmla="*/ 0 w 48"/>
                <a:gd name="T63" fmla="*/ 18 h 39"/>
                <a:gd name="T64" fmla="*/ 3 w 48"/>
                <a:gd name="T65" fmla="*/ 22 h 39"/>
                <a:gd name="T66" fmla="*/ 7 w 48"/>
                <a:gd name="T67" fmla="*/ 25 h 39"/>
                <a:gd name="T68" fmla="*/ 12 w 48"/>
                <a:gd name="T69" fmla="*/ 27 h 39"/>
                <a:gd name="T70" fmla="*/ 17 w 48"/>
                <a:gd name="T71" fmla="*/ 26 h 39"/>
                <a:gd name="T72" fmla="*/ 20 w 48"/>
                <a:gd name="T73" fmla="*/ 24 h 39"/>
                <a:gd name="T74" fmla="*/ 24 w 48"/>
                <a:gd name="T75" fmla="*/ 22 h 39"/>
                <a:gd name="T76" fmla="*/ 28 w 48"/>
                <a:gd name="T77" fmla="*/ 19 h 39"/>
                <a:gd name="T78" fmla="*/ 31 w 48"/>
                <a:gd name="T79" fmla="*/ 17 h 39"/>
                <a:gd name="T80" fmla="*/ 34 w 48"/>
                <a:gd name="T81" fmla="*/ 16 h 39"/>
                <a:gd name="T82" fmla="*/ 38 w 48"/>
                <a:gd name="T83" fmla="*/ 16 h 39"/>
                <a:gd name="T84" fmla="*/ 41 w 48"/>
                <a:gd name="T85" fmla="*/ 18 h 39"/>
                <a:gd name="T86" fmla="*/ 42 w 48"/>
                <a:gd name="T87" fmla="*/ 21 h 39"/>
                <a:gd name="T88" fmla="*/ 42 w 48"/>
                <a:gd name="T89" fmla="*/ 24 h 39"/>
                <a:gd name="T90" fmla="*/ 41 w 48"/>
                <a:gd name="T91" fmla="*/ 27 h 39"/>
                <a:gd name="T92" fmla="*/ 39 w 48"/>
                <a:gd name="T93" fmla="*/ 31 h 39"/>
                <a:gd name="T94" fmla="*/ 36 w 48"/>
                <a:gd name="T95" fmla="*/ 34 h 39"/>
                <a:gd name="T96" fmla="*/ 33 w 48"/>
                <a:gd name="T97" fmla="*/ 35 h 39"/>
                <a:gd name="T98" fmla="*/ 32 w 48"/>
                <a:gd name="T99" fmla="*/ 36 h 39"/>
                <a:gd name="T100" fmla="*/ 32 w 48"/>
                <a:gd name="T101" fmla="*/ 37 h 39"/>
                <a:gd name="T102" fmla="*/ 32 w 48"/>
                <a:gd name="T103" fmla="*/ 37 h 39"/>
                <a:gd name="T104" fmla="*/ 33 w 48"/>
                <a:gd name="T105" fmla="*/ 38 h 39"/>
                <a:gd name="T106" fmla="*/ 34 w 48"/>
                <a:gd name="T107" fmla="*/ 38 h 39"/>
                <a:gd name="T108" fmla="*/ 36 w 48"/>
                <a:gd name="T109" fmla="*/ 39 h 39"/>
                <a:gd name="T110" fmla="*/ 37 w 48"/>
                <a:gd name="T111" fmla="*/ 39 h 39"/>
                <a:gd name="T112" fmla="*/ 39 w 48"/>
                <a:gd name="T113" fmla="*/ 38 h 39"/>
                <a:gd name="T114" fmla="*/ 41 w 48"/>
                <a:gd name="T115" fmla="*/ 36 h 39"/>
                <a:gd name="T116" fmla="*/ 44 w 48"/>
                <a:gd name="T117" fmla="*/ 33 h 39"/>
                <a:gd name="T118" fmla="*/ 46 w 48"/>
                <a:gd name="T119" fmla="*/ 30 h 39"/>
                <a:gd name="T120" fmla="*/ 48 w 48"/>
                <a:gd name="T121" fmla="*/ 24 h 39"/>
                <a:gd name="T122" fmla="*/ 48 w 48"/>
                <a:gd name="T123" fmla="*/ 19 h 39"/>
                <a:gd name="T124" fmla="*/ 45 w 48"/>
                <a:gd name="T125"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39">
                  <a:moveTo>
                    <a:pt x="45" y="14"/>
                  </a:moveTo>
                  <a:cubicBezTo>
                    <a:pt x="44" y="12"/>
                    <a:pt x="42" y="11"/>
                    <a:pt x="40" y="10"/>
                  </a:cubicBezTo>
                  <a:cubicBezTo>
                    <a:pt x="38" y="10"/>
                    <a:pt x="37" y="9"/>
                    <a:pt x="35" y="9"/>
                  </a:cubicBezTo>
                  <a:cubicBezTo>
                    <a:pt x="34" y="9"/>
                    <a:pt x="32" y="9"/>
                    <a:pt x="31" y="10"/>
                  </a:cubicBezTo>
                  <a:cubicBezTo>
                    <a:pt x="29" y="10"/>
                    <a:pt x="28" y="11"/>
                    <a:pt x="27" y="12"/>
                  </a:cubicBezTo>
                  <a:cubicBezTo>
                    <a:pt x="25" y="13"/>
                    <a:pt x="24" y="13"/>
                    <a:pt x="23" y="14"/>
                  </a:cubicBezTo>
                  <a:cubicBezTo>
                    <a:pt x="22" y="15"/>
                    <a:pt x="21" y="16"/>
                    <a:pt x="20" y="17"/>
                  </a:cubicBezTo>
                  <a:cubicBezTo>
                    <a:pt x="19" y="18"/>
                    <a:pt x="17" y="19"/>
                    <a:pt x="16" y="19"/>
                  </a:cubicBezTo>
                  <a:cubicBezTo>
                    <a:pt x="15" y="20"/>
                    <a:pt x="14" y="20"/>
                    <a:pt x="13" y="20"/>
                  </a:cubicBezTo>
                  <a:cubicBezTo>
                    <a:pt x="12" y="20"/>
                    <a:pt x="11" y="20"/>
                    <a:pt x="9" y="20"/>
                  </a:cubicBezTo>
                  <a:cubicBezTo>
                    <a:pt x="8" y="19"/>
                    <a:pt x="8" y="19"/>
                    <a:pt x="7" y="18"/>
                  </a:cubicBezTo>
                  <a:cubicBezTo>
                    <a:pt x="6" y="18"/>
                    <a:pt x="6" y="17"/>
                    <a:pt x="6" y="16"/>
                  </a:cubicBezTo>
                  <a:cubicBezTo>
                    <a:pt x="6" y="15"/>
                    <a:pt x="5" y="15"/>
                    <a:pt x="6" y="14"/>
                  </a:cubicBezTo>
                  <a:cubicBezTo>
                    <a:pt x="6" y="13"/>
                    <a:pt x="6" y="12"/>
                    <a:pt x="7" y="10"/>
                  </a:cubicBezTo>
                  <a:cubicBezTo>
                    <a:pt x="7" y="9"/>
                    <a:pt x="8" y="8"/>
                    <a:pt x="9" y="7"/>
                  </a:cubicBezTo>
                  <a:cubicBezTo>
                    <a:pt x="9" y="6"/>
                    <a:pt x="10" y="6"/>
                    <a:pt x="11" y="5"/>
                  </a:cubicBezTo>
                  <a:cubicBezTo>
                    <a:pt x="12" y="5"/>
                    <a:pt x="12" y="4"/>
                    <a:pt x="13" y="4"/>
                  </a:cubicBezTo>
                  <a:cubicBezTo>
                    <a:pt x="14" y="4"/>
                    <a:pt x="14" y="3"/>
                    <a:pt x="14" y="3"/>
                  </a:cubicBezTo>
                  <a:cubicBezTo>
                    <a:pt x="14" y="3"/>
                    <a:pt x="14" y="3"/>
                    <a:pt x="14" y="3"/>
                  </a:cubicBezTo>
                  <a:cubicBezTo>
                    <a:pt x="14" y="2"/>
                    <a:pt x="14" y="2"/>
                    <a:pt x="14" y="2"/>
                  </a:cubicBezTo>
                  <a:cubicBezTo>
                    <a:pt x="14" y="2"/>
                    <a:pt x="13" y="2"/>
                    <a:pt x="13" y="2"/>
                  </a:cubicBezTo>
                  <a:cubicBezTo>
                    <a:pt x="13" y="1"/>
                    <a:pt x="12" y="1"/>
                    <a:pt x="12" y="1"/>
                  </a:cubicBezTo>
                  <a:cubicBezTo>
                    <a:pt x="12" y="1"/>
                    <a:pt x="11" y="1"/>
                    <a:pt x="11" y="1"/>
                  </a:cubicBezTo>
                  <a:cubicBezTo>
                    <a:pt x="11" y="1"/>
                    <a:pt x="10" y="1"/>
                    <a:pt x="10" y="0"/>
                  </a:cubicBezTo>
                  <a:cubicBezTo>
                    <a:pt x="10" y="0"/>
                    <a:pt x="10" y="0"/>
                    <a:pt x="10" y="0"/>
                  </a:cubicBezTo>
                  <a:cubicBezTo>
                    <a:pt x="9" y="0"/>
                    <a:pt x="9" y="0"/>
                    <a:pt x="9" y="1"/>
                  </a:cubicBezTo>
                  <a:cubicBezTo>
                    <a:pt x="9" y="1"/>
                    <a:pt x="8" y="1"/>
                    <a:pt x="7" y="1"/>
                  </a:cubicBezTo>
                  <a:cubicBezTo>
                    <a:pt x="7" y="2"/>
                    <a:pt x="6" y="3"/>
                    <a:pt x="5" y="3"/>
                  </a:cubicBezTo>
                  <a:cubicBezTo>
                    <a:pt x="5" y="4"/>
                    <a:pt x="4" y="5"/>
                    <a:pt x="3" y="5"/>
                  </a:cubicBezTo>
                  <a:cubicBezTo>
                    <a:pt x="3" y="6"/>
                    <a:pt x="2" y="7"/>
                    <a:pt x="2" y="8"/>
                  </a:cubicBezTo>
                  <a:cubicBezTo>
                    <a:pt x="1" y="10"/>
                    <a:pt x="0" y="12"/>
                    <a:pt x="0" y="13"/>
                  </a:cubicBezTo>
                  <a:cubicBezTo>
                    <a:pt x="0" y="15"/>
                    <a:pt x="0" y="17"/>
                    <a:pt x="0" y="18"/>
                  </a:cubicBezTo>
                  <a:cubicBezTo>
                    <a:pt x="1" y="20"/>
                    <a:pt x="1" y="21"/>
                    <a:pt x="3" y="22"/>
                  </a:cubicBezTo>
                  <a:cubicBezTo>
                    <a:pt x="4" y="24"/>
                    <a:pt x="5" y="25"/>
                    <a:pt x="7" y="25"/>
                  </a:cubicBezTo>
                  <a:cubicBezTo>
                    <a:pt x="9" y="26"/>
                    <a:pt x="11" y="27"/>
                    <a:pt x="12" y="27"/>
                  </a:cubicBezTo>
                  <a:cubicBezTo>
                    <a:pt x="14" y="27"/>
                    <a:pt x="15" y="26"/>
                    <a:pt x="17" y="26"/>
                  </a:cubicBezTo>
                  <a:cubicBezTo>
                    <a:pt x="18" y="26"/>
                    <a:pt x="19" y="25"/>
                    <a:pt x="20" y="24"/>
                  </a:cubicBezTo>
                  <a:cubicBezTo>
                    <a:pt x="22" y="23"/>
                    <a:pt x="23" y="22"/>
                    <a:pt x="24" y="22"/>
                  </a:cubicBezTo>
                  <a:cubicBezTo>
                    <a:pt x="25" y="21"/>
                    <a:pt x="26" y="20"/>
                    <a:pt x="28" y="19"/>
                  </a:cubicBezTo>
                  <a:cubicBezTo>
                    <a:pt x="29" y="18"/>
                    <a:pt x="30" y="17"/>
                    <a:pt x="31" y="17"/>
                  </a:cubicBezTo>
                  <a:cubicBezTo>
                    <a:pt x="32" y="16"/>
                    <a:pt x="33" y="16"/>
                    <a:pt x="34" y="16"/>
                  </a:cubicBezTo>
                  <a:cubicBezTo>
                    <a:pt x="35" y="16"/>
                    <a:pt x="37" y="16"/>
                    <a:pt x="38" y="16"/>
                  </a:cubicBezTo>
                  <a:cubicBezTo>
                    <a:pt x="39" y="17"/>
                    <a:pt x="40" y="17"/>
                    <a:pt x="41" y="18"/>
                  </a:cubicBezTo>
                  <a:cubicBezTo>
                    <a:pt x="41" y="19"/>
                    <a:pt x="42" y="20"/>
                    <a:pt x="42" y="21"/>
                  </a:cubicBezTo>
                  <a:cubicBezTo>
                    <a:pt x="42" y="22"/>
                    <a:pt x="43" y="23"/>
                    <a:pt x="42" y="24"/>
                  </a:cubicBezTo>
                  <a:cubicBezTo>
                    <a:pt x="42" y="25"/>
                    <a:pt x="42" y="26"/>
                    <a:pt x="41" y="27"/>
                  </a:cubicBezTo>
                  <a:cubicBezTo>
                    <a:pt x="40" y="29"/>
                    <a:pt x="40" y="30"/>
                    <a:pt x="39" y="31"/>
                  </a:cubicBezTo>
                  <a:cubicBezTo>
                    <a:pt x="38" y="32"/>
                    <a:pt x="37" y="33"/>
                    <a:pt x="36" y="34"/>
                  </a:cubicBezTo>
                  <a:cubicBezTo>
                    <a:pt x="35" y="34"/>
                    <a:pt x="34" y="35"/>
                    <a:pt x="33" y="35"/>
                  </a:cubicBezTo>
                  <a:cubicBezTo>
                    <a:pt x="33" y="36"/>
                    <a:pt x="32" y="36"/>
                    <a:pt x="32" y="36"/>
                  </a:cubicBezTo>
                  <a:cubicBezTo>
                    <a:pt x="32" y="36"/>
                    <a:pt x="32" y="37"/>
                    <a:pt x="32" y="37"/>
                  </a:cubicBezTo>
                  <a:cubicBezTo>
                    <a:pt x="32" y="37"/>
                    <a:pt x="32" y="37"/>
                    <a:pt x="32" y="37"/>
                  </a:cubicBezTo>
                  <a:cubicBezTo>
                    <a:pt x="33" y="37"/>
                    <a:pt x="33" y="38"/>
                    <a:pt x="33" y="38"/>
                  </a:cubicBezTo>
                  <a:cubicBezTo>
                    <a:pt x="33" y="38"/>
                    <a:pt x="34" y="38"/>
                    <a:pt x="34" y="38"/>
                  </a:cubicBezTo>
                  <a:cubicBezTo>
                    <a:pt x="35" y="39"/>
                    <a:pt x="36" y="39"/>
                    <a:pt x="36" y="39"/>
                  </a:cubicBezTo>
                  <a:cubicBezTo>
                    <a:pt x="37" y="39"/>
                    <a:pt x="37" y="39"/>
                    <a:pt x="37" y="39"/>
                  </a:cubicBezTo>
                  <a:cubicBezTo>
                    <a:pt x="38" y="39"/>
                    <a:pt x="38" y="38"/>
                    <a:pt x="39" y="38"/>
                  </a:cubicBezTo>
                  <a:cubicBezTo>
                    <a:pt x="40" y="38"/>
                    <a:pt x="41" y="37"/>
                    <a:pt x="41" y="36"/>
                  </a:cubicBezTo>
                  <a:cubicBezTo>
                    <a:pt x="42" y="35"/>
                    <a:pt x="43" y="34"/>
                    <a:pt x="44" y="33"/>
                  </a:cubicBezTo>
                  <a:cubicBezTo>
                    <a:pt x="45" y="32"/>
                    <a:pt x="45" y="31"/>
                    <a:pt x="46" y="30"/>
                  </a:cubicBezTo>
                  <a:cubicBezTo>
                    <a:pt x="47" y="28"/>
                    <a:pt x="48" y="26"/>
                    <a:pt x="48" y="24"/>
                  </a:cubicBezTo>
                  <a:cubicBezTo>
                    <a:pt x="48" y="22"/>
                    <a:pt x="48" y="20"/>
                    <a:pt x="48" y="19"/>
                  </a:cubicBezTo>
                  <a:cubicBezTo>
                    <a:pt x="47" y="17"/>
                    <a:pt x="46" y="15"/>
                    <a:pt x="4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9" name="Freeform 36"/>
            <p:cNvSpPr/>
            <p:nvPr/>
          </p:nvSpPr>
          <p:spPr bwMode="auto">
            <a:xfrm>
              <a:off x="2141616" y="5698946"/>
              <a:ext cx="81368" cy="54017"/>
            </a:xfrm>
            <a:custGeom>
              <a:avLst/>
              <a:gdLst>
                <a:gd name="T0" fmla="*/ 50 w 50"/>
                <a:gd name="T1" fmla="*/ 17 h 33"/>
                <a:gd name="T2" fmla="*/ 49 w 50"/>
                <a:gd name="T3" fmla="*/ 17 h 33"/>
                <a:gd name="T4" fmla="*/ 31 w 50"/>
                <a:gd name="T5" fmla="*/ 15 h 33"/>
                <a:gd name="T6" fmla="*/ 5 w 50"/>
                <a:gd name="T7" fmla="*/ 1 h 33"/>
                <a:gd name="T8" fmla="*/ 3 w 50"/>
                <a:gd name="T9" fmla="*/ 0 h 33"/>
                <a:gd name="T10" fmla="*/ 3 w 50"/>
                <a:gd name="T11" fmla="*/ 1 h 33"/>
                <a:gd name="T12" fmla="*/ 2 w 50"/>
                <a:gd name="T13" fmla="*/ 2 h 33"/>
                <a:gd name="T14" fmla="*/ 2 w 50"/>
                <a:gd name="T15" fmla="*/ 4 h 33"/>
                <a:gd name="T16" fmla="*/ 2 w 50"/>
                <a:gd name="T17" fmla="*/ 5 h 33"/>
                <a:gd name="T18" fmla="*/ 2 w 50"/>
                <a:gd name="T19" fmla="*/ 6 h 33"/>
                <a:gd name="T20" fmla="*/ 2 w 50"/>
                <a:gd name="T21" fmla="*/ 7 h 33"/>
                <a:gd name="T22" fmla="*/ 3 w 50"/>
                <a:gd name="T23" fmla="*/ 7 h 33"/>
                <a:gd name="T24" fmla="*/ 17 w 50"/>
                <a:gd name="T25" fmla="*/ 14 h 33"/>
                <a:gd name="T26" fmla="*/ 21 w 50"/>
                <a:gd name="T27" fmla="*/ 16 h 33"/>
                <a:gd name="T28" fmla="*/ 25 w 50"/>
                <a:gd name="T29" fmla="*/ 18 h 33"/>
                <a:gd name="T30" fmla="*/ 25 w 50"/>
                <a:gd name="T31" fmla="*/ 18 h 33"/>
                <a:gd name="T32" fmla="*/ 20 w 50"/>
                <a:gd name="T33" fmla="*/ 19 h 33"/>
                <a:gd name="T34" fmla="*/ 16 w 50"/>
                <a:gd name="T35" fmla="*/ 21 h 33"/>
                <a:gd name="T36" fmla="*/ 1 w 50"/>
                <a:gd name="T37" fmla="*/ 26 h 33"/>
                <a:gd name="T38" fmla="*/ 1 w 50"/>
                <a:gd name="T39" fmla="*/ 27 h 33"/>
                <a:gd name="T40" fmla="*/ 0 w 50"/>
                <a:gd name="T41" fmla="*/ 27 h 33"/>
                <a:gd name="T42" fmla="*/ 0 w 50"/>
                <a:gd name="T43" fmla="*/ 28 h 33"/>
                <a:gd name="T44" fmla="*/ 0 w 50"/>
                <a:gd name="T45" fmla="*/ 30 h 33"/>
                <a:gd name="T46" fmla="*/ 0 w 50"/>
                <a:gd name="T47" fmla="*/ 32 h 33"/>
                <a:gd name="T48" fmla="*/ 0 w 50"/>
                <a:gd name="T49" fmla="*/ 33 h 33"/>
                <a:gd name="T50" fmla="*/ 1 w 50"/>
                <a:gd name="T51" fmla="*/ 33 h 33"/>
                <a:gd name="T52" fmla="*/ 2 w 50"/>
                <a:gd name="T53" fmla="*/ 32 h 33"/>
                <a:gd name="T54" fmla="*/ 31 w 50"/>
                <a:gd name="T55" fmla="*/ 21 h 33"/>
                <a:gd name="T56" fmla="*/ 49 w 50"/>
                <a:gd name="T57" fmla="*/ 23 h 33"/>
                <a:gd name="T58" fmla="*/ 49 w 50"/>
                <a:gd name="T59" fmla="*/ 23 h 33"/>
                <a:gd name="T60" fmla="*/ 50 w 50"/>
                <a:gd name="T61" fmla="*/ 22 h 33"/>
                <a:gd name="T62" fmla="*/ 50 w 50"/>
                <a:gd name="T63" fmla="*/ 21 h 33"/>
                <a:gd name="T64" fmla="*/ 50 w 50"/>
                <a:gd name="T65" fmla="*/ 20 h 33"/>
                <a:gd name="T66" fmla="*/ 50 w 50"/>
                <a:gd name="T67" fmla="*/ 18 h 33"/>
                <a:gd name="T68" fmla="*/ 50 w 50"/>
                <a:gd name="T69" fmla="*/ 17 h 33"/>
                <a:gd name="T70" fmla="*/ 50 w 50"/>
                <a:gd name="T7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33">
                  <a:moveTo>
                    <a:pt x="50" y="17"/>
                  </a:moveTo>
                  <a:cubicBezTo>
                    <a:pt x="49" y="17"/>
                    <a:pt x="49" y="17"/>
                    <a:pt x="49" y="17"/>
                  </a:cubicBezTo>
                  <a:cubicBezTo>
                    <a:pt x="31" y="15"/>
                    <a:pt x="31" y="15"/>
                    <a:pt x="31" y="15"/>
                  </a:cubicBezTo>
                  <a:cubicBezTo>
                    <a:pt x="5" y="1"/>
                    <a:pt x="5" y="1"/>
                    <a:pt x="5" y="1"/>
                  </a:cubicBezTo>
                  <a:cubicBezTo>
                    <a:pt x="4" y="1"/>
                    <a:pt x="4" y="1"/>
                    <a:pt x="3" y="0"/>
                  </a:cubicBezTo>
                  <a:cubicBezTo>
                    <a:pt x="3" y="0"/>
                    <a:pt x="3" y="0"/>
                    <a:pt x="3" y="1"/>
                  </a:cubicBezTo>
                  <a:cubicBezTo>
                    <a:pt x="2" y="1"/>
                    <a:pt x="2" y="1"/>
                    <a:pt x="2" y="2"/>
                  </a:cubicBezTo>
                  <a:cubicBezTo>
                    <a:pt x="2" y="2"/>
                    <a:pt x="2" y="3"/>
                    <a:pt x="2" y="4"/>
                  </a:cubicBezTo>
                  <a:cubicBezTo>
                    <a:pt x="2" y="4"/>
                    <a:pt x="2" y="5"/>
                    <a:pt x="2" y="5"/>
                  </a:cubicBezTo>
                  <a:cubicBezTo>
                    <a:pt x="2" y="5"/>
                    <a:pt x="2" y="6"/>
                    <a:pt x="2" y="6"/>
                  </a:cubicBezTo>
                  <a:cubicBezTo>
                    <a:pt x="2" y="6"/>
                    <a:pt x="2" y="6"/>
                    <a:pt x="2" y="7"/>
                  </a:cubicBezTo>
                  <a:cubicBezTo>
                    <a:pt x="3" y="7"/>
                    <a:pt x="3" y="7"/>
                    <a:pt x="3" y="7"/>
                  </a:cubicBezTo>
                  <a:cubicBezTo>
                    <a:pt x="17" y="14"/>
                    <a:pt x="17" y="14"/>
                    <a:pt x="17" y="14"/>
                  </a:cubicBezTo>
                  <a:cubicBezTo>
                    <a:pt x="18" y="15"/>
                    <a:pt x="19" y="15"/>
                    <a:pt x="21" y="16"/>
                  </a:cubicBezTo>
                  <a:cubicBezTo>
                    <a:pt x="22" y="17"/>
                    <a:pt x="23" y="17"/>
                    <a:pt x="25" y="18"/>
                  </a:cubicBezTo>
                  <a:cubicBezTo>
                    <a:pt x="25" y="18"/>
                    <a:pt x="25" y="18"/>
                    <a:pt x="25" y="18"/>
                  </a:cubicBezTo>
                  <a:cubicBezTo>
                    <a:pt x="23" y="18"/>
                    <a:pt x="22" y="19"/>
                    <a:pt x="20" y="19"/>
                  </a:cubicBezTo>
                  <a:cubicBezTo>
                    <a:pt x="19" y="20"/>
                    <a:pt x="17" y="20"/>
                    <a:pt x="16" y="21"/>
                  </a:cubicBezTo>
                  <a:cubicBezTo>
                    <a:pt x="1" y="26"/>
                    <a:pt x="1" y="26"/>
                    <a:pt x="1" y="26"/>
                  </a:cubicBezTo>
                  <a:cubicBezTo>
                    <a:pt x="1" y="26"/>
                    <a:pt x="1" y="26"/>
                    <a:pt x="1" y="27"/>
                  </a:cubicBezTo>
                  <a:cubicBezTo>
                    <a:pt x="1" y="27"/>
                    <a:pt x="1" y="27"/>
                    <a:pt x="0" y="27"/>
                  </a:cubicBezTo>
                  <a:cubicBezTo>
                    <a:pt x="0" y="27"/>
                    <a:pt x="0" y="28"/>
                    <a:pt x="0" y="28"/>
                  </a:cubicBezTo>
                  <a:cubicBezTo>
                    <a:pt x="0" y="29"/>
                    <a:pt x="0" y="29"/>
                    <a:pt x="0" y="30"/>
                  </a:cubicBezTo>
                  <a:cubicBezTo>
                    <a:pt x="0" y="31"/>
                    <a:pt x="0" y="31"/>
                    <a:pt x="0" y="32"/>
                  </a:cubicBezTo>
                  <a:cubicBezTo>
                    <a:pt x="0" y="32"/>
                    <a:pt x="0" y="32"/>
                    <a:pt x="0" y="33"/>
                  </a:cubicBezTo>
                  <a:cubicBezTo>
                    <a:pt x="0" y="33"/>
                    <a:pt x="1" y="33"/>
                    <a:pt x="1" y="33"/>
                  </a:cubicBezTo>
                  <a:cubicBezTo>
                    <a:pt x="1" y="33"/>
                    <a:pt x="2" y="33"/>
                    <a:pt x="2" y="32"/>
                  </a:cubicBezTo>
                  <a:cubicBezTo>
                    <a:pt x="31" y="21"/>
                    <a:pt x="31" y="21"/>
                    <a:pt x="31" y="21"/>
                  </a:cubicBezTo>
                  <a:cubicBezTo>
                    <a:pt x="49" y="23"/>
                    <a:pt x="49" y="23"/>
                    <a:pt x="49" y="23"/>
                  </a:cubicBezTo>
                  <a:cubicBezTo>
                    <a:pt x="49" y="23"/>
                    <a:pt x="49" y="23"/>
                    <a:pt x="49" y="23"/>
                  </a:cubicBezTo>
                  <a:cubicBezTo>
                    <a:pt x="49" y="22"/>
                    <a:pt x="49" y="22"/>
                    <a:pt x="50" y="22"/>
                  </a:cubicBezTo>
                  <a:cubicBezTo>
                    <a:pt x="50" y="22"/>
                    <a:pt x="50" y="22"/>
                    <a:pt x="50" y="21"/>
                  </a:cubicBezTo>
                  <a:cubicBezTo>
                    <a:pt x="50" y="21"/>
                    <a:pt x="50" y="20"/>
                    <a:pt x="50" y="20"/>
                  </a:cubicBezTo>
                  <a:cubicBezTo>
                    <a:pt x="50" y="19"/>
                    <a:pt x="50" y="19"/>
                    <a:pt x="50" y="18"/>
                  </a:cubicBezTo>
                  <a:cubicBezTo>
                    <a:pt x="50" y="18"/>
                    <a:pt x="50" y="18"/>
                    <a:pt x="50" y="17"/>
                  </a:cubicBezTo>
                  <a:cubicBezTo>
                    <a:pt x="50" y="17"/>
                    <a:pt x="50" y="17"/>
                    <a:pt x="5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0" name="Freeform 37"/>
            <p:cNvSpPr/>
            <p:nvPr/>
          </p:nvSpPr>
          <p:spPr bwMode="auto">
            <a:xfrm>
              <a:off x="2128624" y="5757750"/>
              <a:ext cx="84786" cy="54017"/>
            </a:xfrm>
            <a:custGeom>
              <a:avLst/>
              <a:gdLst>
                <a:gd name="T0" fmla="*/ 52 w 52"/>
                <a:gd name="T1" fmla="*/ 22 h 33"/>
                <a:gd name="T2" fmla="*/ 51 w 52"/>
                <a:gd name="T3" fmla="*/ 22 h 33"/>
                <a:gd name="T4" fmla="*/ 10 w 52"/>
                <a:gd name="T5" fmla="*/ 14 h 33"/>
                <a:gd name="T6" fmla="*/ 13 w 52"/>
                <a:gd name="T7" fmla="*/ 2 h 33"/>
                <a:gd name="T8" fmla="*/ 13 w 52"/>
                <a:gd name="T9" fmla="*/ 1 h 33"/>
                <a:gd name="T10" fmla="*/ 12 w 52"/>
                <a:gd name="T11" fmla="*/ 1 h 33"/>
                <a:gd name="T12" fmla="*/ 11 w 52"/>
                <a:gd name="T13" fmla="*/ 0 h 33"/>
                <a:gd name="T14" fmla="*/ 10 w 52"/>
                <a:gd name="T15" fmla="*/ 0 h 33"/>
                <a:gd name="T16" fmla="*/ 9 w 52"/>
                <a:gd name="T17" fmla="*/ 0 h 33"/>
                <a:gd name="T18" fmla="*/ 8 w 52"/>
                <a:gd name="T19" fmla="*/ 0 h 33"/>
                <a:gd name="T20" fmla="*/ 8 w 52"/>
                <a:gd name="T21" fmla="*/ 0 h 33"/>
                <a:gd name="T22" fmla="*/ 7 w 52"/>
                <a:gd name="T23" fmla="*/ 1 h 33"/>
                <a:gd name="T24" fmla="*/ 0 w 52"/>
                <a:gd name="T25" fmla="*/ 31 h 33"/>
                <a:gd name="T26" fmla="*/ 0 w 52"/>
                <a:gd name="T27" fmla="*/ 32 h 33"/>
                <a:gd name="T28" fmla="*/ 1 w 52"/>
                <a:gd name="T29" fmla="*/ 32 h 33"/>
                <a:gd name="T30" fmla="*/ 1 w 52"/>
                <a:gd name="T31" fmla="*/ 33 h 33"/>
                <a:gd name="T32" fmla="*/ 3 w 52"/>
                <a:gd name="T33" fmla="*/ 33 h 33"/>
                <a:gd name="T34" fmla="*/ 4 w 52"/>
                <a:gd name="T35" fmla="*/ 33 h 33"/>
                <a:gd name="T36" fmla="*/ 5 w 52"/>
                <a:gd name="T37" fmla="*/ 33 h 33"/>
                <a:gd name="T38" fmla="*/ 5 w 52"/>
                <a:gd name="T39" fmla="*/ 33 h 33"/>
                <a:gd name="T40" fmla="*/ 6 w 52"/>
                <a:gd name="T41" fmla="*/ 32 h 33"/>
                <a:gd name="T42" fmla="*/ 8 w 52"/>
                <a:gd name="T43" fmla="*/ 20 h 33"/>
                <a:gd name="T44" fmla="*/ 50 w 52"/>
                <a:gd name="T45" fmla="*/ 28 h 33"/>
                <a:gd name="T46" fmla="*/ 50 w 52"/>
                <a:gd name="T47" fmla="*/ 28 h 33"/>
                <a:gd name="T48" fmla="*/ 51 w 52"/>
                <a:gd name="T49" fmla="*/ 28 h 33"/>
                <a:gd name="T50" fmla="*/ 51 w 52"/>
                <a:gd name="T51" fmla="*/ 27 h 33"/>
                <a:gd name="T52" fmla="*/ 52 w 52"/>
                <a:gd name="T53" fmla="*/ 25 h 33"/>
                <a:gd name="T54" fmla="*/ 52 w 52"/>
                <a:gd name="T55" fmla="*/ 24 h 33"/>
                <a:gd name="T56" fmla="*/ 52 w 52"/>
                <a:gd name="T57" fmla="*/ 23 h 33"/>
                <a:gd name="T58" fmla="*/ 52 w 52"/>
                <a:gd name="T5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33">
                  <a:moveTo>
                    <a:pt x="52" y="22"/>
                  </a:moveTo>
                  <a:cubicBezTo>
                    <a:pt x="52" y="22"/>
                    <a:pt x="51" y="22"/>
                    <a:pt x="51" y="22"/>
                  </a:cubicBezTo>
                  <a:cubicBezTo>
                    <a:pt x="10" y="14"/>
                    <a:pt x="10" y="14"/>
                    <a:pt x="10" y="14"/>
                  </a:cubicBezTo>
                  <a:cubicBezTo>
                    <a:pt x="13" y="2"/>
                    <a:pt x="13" y="2"/>
                    <a:pt x="13" y="2"/>
                  </a:cubicBezTo>
                  <a:cubicBezTo>
                    <a:pt x="13" y="2"/>
                    <a:pt x="13" y="1"/>
                    <a:pt x="13" y="1"/>
                  </a:cubicBezTo>
                  <a:cubicBezTo>
                    <a:pt x="13" y="1"/>
                    <a:pt x="12" y="1"/>
                    <a:pt x="12" y="1"/>
                  </a:cubicBezTo>
                  <a:cubicBezTo>
                    <a:pt x="12" y="1"/>
                    <a:pt x="12" y="0"/>
                    <a:pt x="11" y="0"/>
                  </a:cubicBezTo>
                  <a:cubicBezTo>
                    <a:pt x="11" y="0"/>
                    <a:pt x="11" y="0"/>
                    <a:pt x="10" y="0"/>
                  </a:cubicBezTo>
                  <a:cubicBezTo>
                    <a:pt x="10" y="0"/>
                    <a:pt x="9" y="0"/>
                    <a:pt x="9" y="0"/>
                  </a:cubicBezTo>
                  <a:cubicBezTo>
                    <a:pt x="9" y="0"/>
                    <a:pt x="8" y="0"/>
                    <a:pt x="8" y="0"/>
                  </a:cubicBezTo>
                  <a:cubicBezTo>
                    <a:pt x="8" y="0"/>
                    <a:pt x="8" y="0"/>
                    <a:pt x="8" y="0"/>
                  </a:cubicBezTo>
                  <a:cubicBezTo>
                    <a:pt x="7" y="0"/>
                    <a:pt x="7" y="0"/>
                    <a:pt x="7" y="1"/>
                  </a:cubicBezTo>
                  <a:cubicBezTo>
                    <a:pt x="0" y="31"/>
                    <a:pt x="0" y="31"/>
                    <a:pt x="0" y="31"/>
                  </a:cubicBezTo>
                  <a:cubicBezTo>
                    <a:pt x="0" y="31"/>
                    <a:pt x="0" y="32"/>
                    <a:pt x="0" y="32"/>
                  </a:cubicBezTo>
                  <a:cubicBezTo>
                    <a:pt x="0" y="32"/>
                    <a:pt x="0" y="32"/>
                    <a:pt x="1" y="32"/>
                  </a:cubicBezTo>
                  <a:cubicBezTo>
                    <a:pt x="1" y="32"/>
                    <a:pt x="1" y="32"/>
                    <a:pt x="1" y="33"/>
                  </a:cubicBezTo>
                  <a:cubicBezTo>
                    <a:pt x="2" y="33"/>
                    <a:pt x="2" y="33"/>
                    <a:pt x="3" y="33"/>
                  </a:cubicBezTo>
                  <a:cubicBezTo>
                    <a:pt x="3" y="33"/>
                    <a:pt x="4" y="33"/>
                    <a:pt x="4" y="33"/>
                  </a:cubicBezTo>
                  <a:cubicBezTo>
                    <a:pt x="4" y="33"/>
                    <a:pt x="5" y="33"/>
                    <a:pt x="5" y="33"/>
                  </a:cubicBezTo>
                  <a:cubicBezTo>
                    <a:pt x="5" y="33"/>
                    <a:pt x="5" y="33"/>
                    <a:pt x="5" y="33"/>
                  </a:cubicBezTo>
                  <a:cubicBezTo>
                    <a:pt x="5" y="33"/>
                    <a:pt x="6" y="32"/>
                    <a:pt x="6" y="32"/>
                  </a:cubicBezTo>
                  <a:cubicBezTo>
                    <a:pt x="8" y="20"/>
                    <a:pt x="8" y="20"/>
                    <a:pt x="8" y="20"/>
                  </a:cubicBezTo>
                  <a:cubicBezTo>
                    <a:pt x="50" y="28"/>
                    <a:pt x="50" y="28"/>
                    <a:pt x="50" y="28"/>
                  </a:cubicBezTo>
                  <a:cubicBezTo>
                    <a:pt x="50" y="28"/>
                    <a:pt x="50" y="28"/>
                    <a:pt x="50" y="28"/>
                  </a:cubicBezTo>
                  <a:cubicBezTo>
                    <a:pt x="51" y="28"/>
                    <a:pt x="51" y="28"/>
                    <a:pt x="51" y="28"/>
                  </a:cubicBezTo>
                  <a:cubicBezTo>
                    <a:pt x="51" y="27"/>
                    <a:pt x="51" y="27"/>
                    <a:pt x="51" y="27"/>
                  </a:cubicBezTo>
                  <a:cubicBezTo>
                    <a:pt x="51" y="26"/>
                    <a:pt x="52" y="26"/>
                    <a:pt x="52" y="25"/>
                  </a:cubicBezTo>
                  <a:cubicBezTo>
                    <a:pt x="52" y="25"/>
                    <a:pt x="52" y="24"/>
                    <a:pt x="52" y="24"/>
                  </a:cubicBezTo>
                  <a:cubicBezTo>
                    <a:pt x="52" y="23"/>
                    <a:pt x="52" y="23"/>
                    <a:pt x="52" y="23"/>
                  </a:cubicBezTo>
                  <a:cubicBezTo>
                    <a:pt x="52" y="23"/>
                    <a:pt x="52" y="23"/>
                    <a:pt x="5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1" name="Freeform 38"/>
            <p:cNvSpPr/>
            <p:nvPr/>
          </p:nvSpPr>
          <p:spPr bwMode="auto">
            <a:xfrm>
              <a:off x="1752556" y="5153989"/>
              <a:ext cx="1368" cy="2735"/>
            </a:xfrm>
            <a:custGeom>
              <a:avLst/>
              <a:gdLst>
                <a:gd name="T0" fmla="*/ 0 w 2"/>
                <a:gd name="T1" fmla="*/ 4 h 4"/>
                <a:gd name="T2" fmla="*/ 0 w 2"/>
                <a:gd name="T3" fmla="*/ 2 h 4"/>
                <a:gd name="T4" fmla="*/ 2 w 2"/>
                <a:gd name="T5" fmla="*/ 2 h 4"/>
                <a:gd name="T6" fmla="*/ 2 w 2"/>
                <a:gd name="T7" fmla="*/ 2 h 4"/>
                <a:gd name="T8" fmla="*/ 2 w 2"/>
                <a:gd name="T9" fmla="*/ 0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2"/>
                  </a:lnTo>
                  <a:lnTo>
                    <a:pt x="2" y="2"/>
                  </a:lnTo>
                  <a:lnTo>
                    <a:pt x="2" y="2"/>
                  </a:lnTo>
                  <a:lnTo>
                    <a:pt x="2" y="0"/>
                  </a:lnTo>
                  <a:lnTo>
                    <a:pt x="0"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2" name="Freeform 39"/>
            <p:cNvSpPr/>
            <p:nvPr/>
          </p:nvSpPr>
          <p:spPr bwMode="auto">
            <a:xfrm>
              <a:off x="1750505" y="5156724"/>
              <a:ext cx="2051" cy="0"/>
            </a:xfrm>
            <a:custGeom>
              <a:avLst/>
              <a:gdLst>
                <a:gd name="T0" fmla="*/ 0 w 3"/>
                <a:gd name="T1" fmla="*/ 3 w 3"/>
                <a:gd name="T2" fmla="*/ 3 w 3"/>
                <a:gd name="T3" fmla="*/ 0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3" y="0"/>
                  </a:lnTo>
                  <a:lnTo>
                    <a:pt x="3"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3" name="Freeform 40"/>
            <p:cNvSpPr/>
            <p:nvPr/>
          </p:nvSpPr>
          <p:spPr bwMode="auto">
            <a:xfrm>
              <a:off x="1753923" y="5150570"/>
              <a:ext cx="0" cy="1368"/>
            </a:xfrm>
            <a:custGeom>
              <a:avLst/>
              <a:gdLst>
                <a:gd name="T0" fmla="*/ 2 h 2"/>
                <a:gd name="T1" fmla="*/ 0 h 2"/>
                <a:gd name="T2" fmla="*/ 2 h 2"/>
                <a:gd name="T3" fmla="*/ 2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4" name="Freeform 41"/>
            <p:cNvSpPr/>
            <p:nvPr/>
          </p:nvSpPr>
          <p:spPr bwMode="auto">
            <a:xfrm>
              <a:off x="1737513" y="5151938"/>
              <a:ext cx="2051" cy="2051"/>
            </a:xfrm>
            <a:custGeom>
              <a:avLst/>
              <a:gdLst>
                <a:gd name="T0" fmla="*/ 0 w 3"/>
                <a:gd name="T1" fmla="*/ 0 h 3"/>
                <a:gd name="T2" fmla="*/ 0 w 3"/>
                <a:gd name="T3" fmla="*/ 3 h 3"/>
                <a:gd name="T4" fmla="*/ 3 w 3"/>
                <a:gd name="T5" fmla="*/ 3 h 3"/>
                <a:gd name="T6" fmla="*/ 0 w 3"/>
                <a:gd name="T7" fmla="*/ 0 h 3"/>
                <a:gd name="T8" fmla="*/ 0 w 3"/>
                <a:gd name="T9" fmla="*/ 0 h 3"/>
                <a:gd name="T10" fmla="*/ 0 w 3"/>
                <a:gd name="T11" fmla="*/ 0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lnTo>
                    <a:pt x="0" y="3"/>
                  </a:lnTo>
                  <a:lnTo>
                    <a:pt x="3" y="3"/>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5" name="Freeform 42"/>
            <p:cNvSpPr/>
            <p:nvPr/>
          </p:nvSpPr>
          <p:spPr bwMode="auto">
            <a:xfrm>
              <a:off x="1684180" y="5134160"/>
              <a:ext cx="16410" cy="11624"/>
            </a:xfrm>
            <a:custGeom>
              <a:avLst/>
              <a:gdLst>
                <a:gd name="T0" fmla="*/ 1 w 10"/>
                <a:gd name="T1" fmla="*/ 3 h 7"/>
                <a:gd name="T2" fmla="*/ 1 w 10"/>
                <a:gd name="T3" fmla="*/ 4 h 7"/>
                <a:gd name="T4" fmla="*/ 2 w 10"/>
                <a:gd name="T5" fmla="*/ 4 h 7"/>
                <a:gd name="T6" fmla="*/ 2 w 10"/>
                <a:gd name="T7" fmla="*/ 5 h 7"/>
                <a:gd name="T8" fmla="*/ 2 w 10"/>
                <a:gd name="T9" fmla="*/ 6 h 7"/>
                <a:gd name="T10" fmla="*/ 3 w 10"/>
                <a:gd name="T11" fmla="*/ 6 h 7"/>
                <a:gd name="T12" fmla="*/ 3 w 10"/>
                <a:gd name="T13" fmla="*/ 6 h 7"/>
                <a:gd name="T14" fmla="*/ 4 w 10"/>
                <a:gd name="T15" fmla="*/ 6 h 7"/>
                <a:gd name="T16" fmla="*/ 4 w 10"/>
                <a:gd name="T17" fmla="*/ 6 h 7"/>
                <a:gd name="T18" fmla="*/ 5 w 10"/>
                <a:gd name="T19" fmla="*/ 6 h 7"/>
                <a:gd name="T20" fmla="*/ 6 w 10"/>
                <a:gd name="T21" fmla="*/ 7 h 7"/>
                <a:gd name="T22" fmla="*/ 6 w 10"/>
                <a:gd name="T23" fmla="*/ 7 h 7"/>
                <a:gd name="T24" fmla="*/ 6 w 10"/>
                <a:gd name="T25" fmla="*/ 7 h 7"/>
                <a:gd name="T26" fmla="*/ 7 w 10"/>
                <a:gd name="T27" fmla="*/ 7 h 7"/>
                <a:gd name="T28" fmla="*/ 7 w 10"/>
                <a:gd name="T29" fmla="*/ 7 h 7"/>
                <a:gd name="T30" fmla="*/ 7 w 10"/>
                <a:gd name="T31" fmla="*/ 7 h 7"/>
                <a:gd name="T32" fmla="*/ 8 w 10"/>
                <a:gd name="T33" fmla="*/ 7 h 7"/>
                <a:gd name="T34" fmla="*/ 8 w 10"/>
                <a:gd name="T35" fmla="*/ 6 h 7"/>
                <a:gd name="T36" fmla="*/ 9 w 10"/>
                <a:gd name="T37" fmla="*/ 6 h 7"/>
                <a:gd name="T38" fmla="*/ 9 w 10"/>
                <a:gd name="T39" fmla="*/ 6 h 7"/>
                <a:gd name="T40" fmla="*/ 9 w 10"/>
                <a:gd name="T41" fmla="*/ 6 h 7"/>
                <a:gd name="T42" fmla="*/ 10 w 10"/>
                <a:gd name="T43" fmla="*/ 5 h 7"/>
                <a:gd name="T44" fmla="*/ 10 w 10"/>
                <a:gd name="T45" fmla="*/ 5 h 7"/>
                <a:gd name="T46" fmla="*/ 10 w 10"/>
                <a:gd name="T47" fmla="*/ 5 h 7"/>
                <a:gd name="T48" fmla="*/ 9 w 10"/>
                <a:gd name="T49" fmla="*/ 3 h 7"/>
                <a:gd name="T50" fmla="*/ 9 w 10"/>
                <a:gd name="T51" fmla="*/ 3 h 7"/>
                <a:gd name="T52" fmla="*/ 9 w 10"/>
                <a:gd name="T53" fmla="*/ 2 h 7"/>
                <a:gd name="T54" fmla="*/ 9 w 10"/>
                <a:gd name="T55" fmla="*/ 2 h 7"/>
                <a:gd name="T56" fmla="*/ 9 w 10"/>
                <a:gd name="T57" fmla="*/ 2 h 7"/>
                <a:gd name="T58" fmla="*/ 8 w 10"/>
                <a:gd name="T59" fmla="*/ 2 h 7"/>
                <a:gd name="T60" fmla="*/ 8 w 10"/>
                <a:gd name="T61" fmla="*/ 1 h 7"/>
                <a:gd name="T62" fmla="*/ 8 w 10"/>
                <a:gd name="T63" fmla="*/ 1 h 7"/>
                <a:gd name="T64" fmla="*/ 8 w 10"/>
                <a:gd name="T65" fmla="*/ 1 h 7"/>
                <a:gd name="T66" fmla="*/ 7 w 10"/>
                <a:gd name="T67" fmla="*/ 0 h 7"/>
                <a:gd name="T68" fmla="*/ 6 w 10"/>
                <a:gd name="T69" fmla="*/ 0 h 7"/>
                <a:gd name="T70" fmla="*/ 5 w 10"/>
                <a:gd name="T71" fmla="*/ 0 h 7"/>
                <a:gd name="T72" fmla="*/ 5 w 10"/>
                <a:gd name="T73" fmla="*/ 0 h 7"/>
                <a:gd name="T74" fmla="*/ 5 w 10"/>
                <a:gd name="T75" fmla="*/ 0 h 7"/>
                <a:gd name="T76" fmla="*/ 4 w 10"/>
                <a:gd name="T77" fmla="*/ 0 h 7"/>
                <a:gd name="T78" fmla="*/ 4 w 10"/>
                <a:gd name="T79" fmla="*/ 0 h 7"/>
                <a:gd name="T80" fmla="*/ 3 w 10"/>
                <a:gd name="T81" fmla="*/ 0 h 7"/>
                <a:gd name="T82" fmla="*/ 2 w 10"/>
                <a:gd name="T83" fmla="*/ 0 h 7"/>
                <a:gd name="T84" fmla="*/ 2 w 10"/>
                <a:gd name="T85" fmla="*/ 0 h 7"/>
                <a:gd name="T86" fmla="*/ 1 w 10"/>
                <a:gd name="T87" fmla="*/ 0 h 7"/>
                <a:gd name="T88" fmla="*/ 1 w 10"/>
                <a:gd name="T89" fmla="*/ 0 h 7"/>
                <a:gd name="T90" fmla="*/ 1 w 10"/>
                <a:gd name="T91" fmla="*/ 0 h 7"/>
                <a:gd name="T92" fmla="*/ 1 w 10"/>
                <a:gd name="T93" fmla="*/ 0 h 7"/>
                <a:gd name="T94" fmla="*/ 1 w 10"/>
                <a:gd name="T95" fmla="*/ 0 h 7"/>
                <a:gd name="T96" fmla="*/ 1 w 10"/>
                <a:gd name="T97" fmla="*/ 1 h 7"/>
                <a:gd name="T98" fmla="*/ 0 w 10"/>
                <a:gd name="T99" fmla="*/ 1 h 7"/>
                <a:gd name="T100" fmla="*/ 0 w 10"/>
                <a:gd name="T101" fmla="*/ 1 h 7"/>
                <a:gd name="T102" fmla="*/ 0 w 10"/>
                <a:gd name="T103" fmla="*/ 2 h 7"/>
                <a:gd name="T104" fmla="*/ 0 w 10"/>
                <a:gd name="T105" fmla="*/ 3 h 7"/>
                <a:gd name="T106" fmla="*/ 0 w 10"/>
                <a:gd name="T10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7">
                  <a:moveTo>
                    <a:pt x="0" y="3"/>
                  </a:move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5"/>
                    <a:pt x="2" y="5"/>
                    <a:pt x="2" y="5"/>
                  </a:cubicBezTo>
                  <a:cubicBezTo>
                    <a:pt x="2" y="5"/>
                    <a:pt x="2" y="5"/>
                    <a:pt x="2" y="5"/>
                  </a:cubicBezTo>
                  <a:cubicBezTo>
                    <a:pt x="2" y="5"/>
                    <a:pt x="2" y="5"/>
                    <a:pt x="2" y="5"/>
                  </a:cubicBezTo>
                  <a:cubicBezTo>
                    <a:pt x="2" y="5"/>
                    <a:pt x="2" y="5"/>
                    <a:pt x="2" y="5"/>
                  </a:cubicBezTo>
                  <a:cubicBezTo>
                    <a:pt x="2" y="6"/>
                    <a:pt x="2" y="6"/>
                    <a:pt x="2" y="6"/>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6" name="Freeform 43"/>
            <p:cNvSpPr/>
            <p:nvPr/>
          </p:nvSpPr>
          <p:spPr bwMode="auto">
            <a:xfrm>
              <a:off x="1693752" y="5153989"/>
              <a:ext cx="25983" cy="61538"/>
            </a:xfrm>
            <a:custGeom>
              <a:avLst/>
              <a:gdLst>
                <a:gd name="T0" fmla="*/ 3 w 16"/>
                <a:gd name="T1" fmla="*/ 0 h 38"/>
                <a:gd name="T2" fmla="*/ 1 w 16"/>
                <a:gd name="T3" fmla="*/ 1 h 38"/>
                <a:gd name="T4" fmla="*/ 1 w 16"/>
                <a:gd name="T5" fmla="*/ 1 h 38"/>
                <a:gd name="T6" fmla="*/ 1 w 16"/>
                <a:gd name="T7" fmla="*/ 2 h 38"/>
                <a:gd name="T8" fmla="*/ 1 w 16"/>
                <a:gd name="T9" fmla="*/ 2 h 38"/>
                <a:gd name="T10" fmla="*/ 0 w 16"/>
                <a:gd name="T11" fmla="*/ 3 h 38"/>
                <a:gd name="T12" fmla="*/ 0 w 16"/>
                <a:gd name="T13" fmla="*/ 4 h 38"/>
                <a:gd name="T14" fmla="*/ 0 w 16"/>
                <a:gd name="T15" fmla="*/ 5 h 38"/>
                <a:gd name="T16" fmla="*/ 0 w 16"/>
                <a:gd name="T17" fmla="*/ 6 h 38"/>
                <a:gd name="T18" fmla="*/ 0 w 16"/>
                <a:gd name="T19" fmla="*/ 7 h 38"/>
                <a:gd name="T20" fmla="*/ 0 w 16"/>
                <a:gd name="T21" fmla="*/ 9 h 38"/>
                <a:gd name="T22" fmla="*/ 0 w 16"/>
                <a:gd name="T23" fmla="*/ 12 h 38"/>
                <a:gd name="T24" fmla="*/ 0 w 16"/>
                <a:gd name="T25" fmla="*/ 12 h 38"/>
                <a:gd name="T26" fmla="*/ 0 w 16"/>
                <a:gd name="T27" fmla="*/ 14 h 38"/>
                <a:gd name="T28" fmla="*/ 3 w 16"/>
                <a:gd name="T29" fmla="*/ 23 h 38"/>
                <a:gd name="T30" fmla="*/ 4 w 16"/>
                <a:gd name="T31" fmla="*/ 25 h 38"/>
                <a:gd name="T32" fmla="*/ 6 w 16"/>
                <a:gd name="T33" fmla="*/ 31 h 38"/>
                <a:gd name="T34" fmla="*/ 8 w 16"/>
                <a:gd name="T35" fmla="*/ 34 h 38"/>
                <a:gd name="T36" fmla="*/ 9 w 16"/>
                <a:gd name="T37" fmla="*/ 36 h 38"/>
                <a:gd name="T38" fmla="*/ 10 w 16"/>
                <a:gd name="T39" fmla="*/ 37 h 38"/>
                <a:gd name="T40" fmla="*/ 10 w 16"/>
                <a:gd name="T41" fmla="*/ 37 h 38"/>
                <a:gd name="T42" fmla="*/ 11 w 16"/>
                <a:gd name="T43" fmla="*/ 38 h 38"/>
                <a:gd name="T44" fmla="*/ 11 w 16"/>
                <a:gd name="T45" fmla="*/ 38 h 38"/>
                <a:gd name="T46" fmla="*/ 11 w 16"/>
                <a:gd name="T47" fmla="*/ 38 h 38"/>
                <a:gd name="T48" fmla="*/ 12 w 16"/>
                <a:gd name="T49" fmla="*/ 38 h 38"/>
                <a:gd name="T50" fmla="*/ 12 w 16"/>
                <a:gd name="T51" fmla="*/ 38 h 38"/>
                <a:gd name="T52" fmla="*/ 13 w 16"/>
                <a:gd name="T53" fmla="*/ 38 h 38"/>
                <a:gd name="T54" fmla="*/ 14 w 16"/>
                <a:gd name="T55" fmla="*/ 38 h 38"/>
                <a:gd name="T56" fmla="*/ 16 w 16"/>
                <a:gd name="T57" fmla="*/ 36 h 38"/>
                <a:gd name="T58" fmla="*/ 16 w 16"/>
                <a:gd name="T59" fmla="*/ 35 h 38"/>
                <a:gd name="T60" fmla="*/ 16 w 16"/>
                <a:gd name="T61" fmla="*/ 29 h 38"/>
                <a:gd name="T62" fmla="*/ 16 w 16"/>
                <a:gd name="T63" fmla="*/ 28 h 38"/>
                <a:gd name="T64" fmla="*/ 15 w 16"/>
                <a:gd name="T65" fmla="*/ 27 h 38"/>
                <a:gd name="T66" fmla="*/ 14 w 16"/>
                <a:gd name="T67" fmla="*/ 26 h 38"/>
                <a:gd name="T68" fmla="*/ 14 w 16"/>
                <a:gd name="T69" fmla="*/ 26 h 38"/>
                <a:gd name="T70" fmla="*/ 13 w 16"/>
                <a:gd name="T71" fmla="*/ 27 h 38"/>
                <a:gd name="T72" fmla="*/ 11 w 16"/>
                <a:gd name="T73" fmla="*/ 26 h 38"/>
                <a:gd name="T74" fmla="*/ 10 w 16"/>
                <a:gd name="T75" fmla="*/ 26 h 38"/>
                <a:gd name="T76" fmla="*/ 10 w 16"/>
                <a:gd name="T77" fmla="*/ 25 h 38"/>
                <a:gd name="T78" fmla="*/ 9 w 16"/>
                <a:gd name="T79" fmla="*/ 23 h 38"/>
                <a:gd name="T80" fmla="*/ 8 w 16"/>
                <a:gd name="T81" fmla="*/ 19 h 38"/>
                <a:gd name="T82" fmla="*/ 7 w 16"/>
                <a:gd name="T83" fmla="*/ 16 h 38"/>
                <a:gd name="T84" fmla="*/ 5 w 16"/>
                <a:gd name="T85" fmla="*/ 7 h 38"/>
                <a:gd name="T86" fmla="*/ 6 w 16"/>
                <a:gd name="T87" fmla="*/ 6 h 38"/>
                <a:gd name="T88" fmla="*/ 6 w 16"/>
                <a:gd name="T89" fmla="*/ 5 h 38"/>
                <a:gd name="T90" fmla="*/ 6 w 16"/>
                <a:gd name="T91" fmla="*/ 4 h 38"/>
                <a:gd name="T92" fmla="*/ 6 w 16"/>
                <a:gd name="T93" fmla="*/ 4 h 38"/>
                <a:gd name="T94" fmla="*/ 5 w 16"/>
                <a:gd name="T95" fmla="*/ 2 h 38"/>
                <a:gd name="T96" fmla="*/ 4 w 16"/>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8">
                  <a:moveTo>
                    <a:pt x="4" y="0"/>
                  </a:moveTo>
                  <a:cubicBezTo>
                    <a:pt x="4" y="0"/>
                    <a:pt x="4" y="0"/>
                    <a:pt x="4" y="0"/>
                  </a:cubicBezTo>
                  <a:cubicBezTo>
                    <a:pt x="3" y="0"/>
                    <a:pt x="3" y="0"/>
                    <a:pt x="3"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8"/>
                    <a:pt x="0" y="8"/>
                    <a:pt x="0" y="9"/>
                  </a:cubicBezTo>
                  <a:cubicBezTo>
                    <a:pt x="0" y="9"/>
                    <a:pt x="0" y="9"/>
                    <a:pt x="0" y="9"/>
                  </a:cubicBezTo>
                  <a:cubicBezTo>
                    <a:pt x="0" y="10"/>
                    <a:pt x="0" y="10"/>
                    <a:pt x="0" y="10"/>
                  </a:cubicBezTo>
                  <a:cubicBezTo>
                    <a:pt x="0" y="12"/>
                    <a:pt x="0" y="12"/>
                    <a:pt x="0" y="12"/>
                  </a:cubicBezTo>
                  <a:cubicBezTo>
                    <a:pt x="0" y="12"/>
                    <a:pt x="0" y="12"/>
                    <a:pt x="0" y="12"/>
                  </a:cubicBezTo>
                  <a:cubicBezTo>
                    <a:pt x="0" y="12"/>
                    <a:pt x="0" y="12"/>
                    <a:pt x="0" y="12"/>
                  </a:cubicBezTo>
                  <a:cubicBezTo>
                    <a:pt x="0" y="12"/>
                    <a:pt x="0" y="12"/>
                    <a:pt x="0" y="12"/>
                  </a:cubicBezTo>
                  <a:cubicBezTo>
                    <a:pt x="0" y="12"/>
                    <a:pt x="0" y="13"/>
                    <a:pt x="0" y="13"/>
                  </a:cubicBezTo>
                  <a:cubicBezTo>
                    <a:pt x="0" y="13"/>
                    <a:pt x="0" y="14"/>
                    <a:pt x="0" y="14"/>
                  </a:cubicBezTo>
                  <a:cubicBezTo>
                    <a:pt x="0" y="14"/>
                    <a:pt x="0" y="14"/>
                    <a:pt x="0" y="14"/>
                  </a:cubicBezTo>
                  <a:cubicBezTo>
                    <a:pt x="0" y="14"/>
                    <a:pt x="0" y="14"/>
                    <a:pt x="0" y="14"/>
                  </a:cubicBezTo>
                  <a:cubicBezTo>
                    <a:pt x="0" y="15"/>
                    <a:pt x="0" y="15"/>
                    <a:pt x="0" y="15"/>
                  </a:cubicBezTo>
                  <a:cubicBezTo>
                    <a:pt x="1" y="18"/>
                    <a:pt x="2" y="20"/>
                    <a:pt x="3" y="23"/>
                  </a:cubicBezTo>
                  <a:cubicBezTo>
                    <a:pt x="3" y="23"/>
                    <a:pt x="3" y="23"/>
                    <a:pt x="3" y="23"/>
                  </a:cubicBezTo>
                  <a:cubicBezTo>
                    <a:pt x="4" y="25"/>
                    <a:pt x="4" y="25"/>
                    <a:pt x="4" y="25"/>
                  </a:cubicBezTo>
                  <a:cubicBezTo>
                    <a:pt x="4" y="25"/>
                    <a:pt x="4" y="25"/>
                    <a:pt x="4" y="25"/>
                  </a:cubicBezTo>
                  <a:cubicBezTo>
                    <a:pt x="5" y="29"/>
                    <a:pt x="5" y="29"/>
                    <a:pt x="5" y="29"/>
                  </a:cubicBezTo>
                  <a:cubicBezTo>
                    <a:pt x="5" y="29"/>
                    <a:pt x="5" y="29"/>
                    <a:pt x="5" y="29"/>
                  </a:cubicBezTo>
                  <a:cubicBezTo>
                    <a:pt x="6" y="31"/>
                    <a:pt x="6" y="31"/>
                    <a:pt x="6" y="31"/>
                  </a:cubicBezTo>
                  <a:cubicBezTo>
                    <a:pt x="6" y="31"/>
                    <a:pt x="6" y="31"/>
                    <a:pt x="6" y="31"/>
                  </a:cubicBezTo>
                  <a:cubicBezTo>
                    <a:pt x="7" y="32"/>
                    <a:pt x="7" y="33"/>
                    <a:pt x="7" y="34"/>
                  </a:cubicBezTo>
                  <a:cubicBezTo>
                    <a:pt x="8" y="34"/>
                    <a:pt x="8" y="34"/>
                    <a:pt x="8" y="34"/>
                  </a:cubicBezTo>
                  <a:cubicBezTo>
                    <a:pt x="8" y="34"/>
                    <a:pt x="8" y="34"/>
                    <a:pt x="8" y="34"/>
                  </a:cubicBezTo>
                  <a:cubicBezTo>
                    <a:pt x="9" y="36"/>
                    <a:pt x="9" y="36"/>
                    <a:pt x="9" y="36"/>
                  </a:cubicBezTo>
                  <a:cubicBezTo>
                    <a:pt x="9" y="36"/>
                    <a:pt x="9" y="36"/>
                    <a:pt x="9" y="36"/>
                  </a:cubicBezTo>
                  <a:cubicBezTo>
                    <a:pt x="9" y="36"/>
                    <a:pt x="9" y="36"/>
                    <a:pt x="9" y="36"/>
                  </a:cubicBezTo>
                  <a:cubicBezTo>
                    <a:pt x="9" y="37"/>
                    <a:pt x="9" y="37"/>
                    <a:pt x="9"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3" y="38"/>
                    <a:pt x="13" y="38"/>
                    <a:pt x="13" y="38"/>
                  </a:cubicBezTo>
                  <a:cubicBezTo>
                    <a:pt x="13" y="38"/>
                    <a:pt x="13" y="38"/>
                    <a:pt x="13" y="38"/>
                  </a:cubicBezTo>
                  <a:cubicBezTo>
                    <a:pt x="13" y="38"/>
                    <a:pt x="13" y="38"/>
                    <a:pt x="13" y="38"/>
                  </a:cubicBezTo>
                  <a:cubicBezTo>
                    <a:pt x="14" y="38"/>
                    <a:pt x="14" y="38"/>
                    <a:pt x="14" y="38"/>
                  </a:cubicBezTo>
                  <a:cubicBezTo>
                    <a:pt x="14" y="38"/>
                    <a:pt x="14" y="38"/>
                    <a:pt x="14" y="38"/>
                  </a:cubicBezTo>
                  <a:cubicBezTo>
                    <a:pt x="14" y="38"/>
                    <a:pt x="14" y="38"/>
                    <a:pt x="14" y="38"/>
                  </a:cubicBezTo>
                  <a:cubicBezTo>
                    <a:pt x="15" y="37"/>
                    <a:pt x="15" y="37"/>
                    <a:pt x="15" y="37"/>
                  </a:cubicBezTo>
                  <a:cubicBezTo>
                    <a:pt x="15" y="37"/>
                    <a:pt x="15" y="37"/>
                    <a:pt x="15" y="37"/>
                  </a:cubicBezTo>
                  <a:cubicBezTo>
                    <a:pt x="15" y="36"/>
                    <a:pt x="15" y="36"/>
                    <a:pt x="16" y="36"/>
                  </a:cubicBezTo>
                  <a:cubicBezTo>
                    <a:pt x="16" y="36"/>
                    <a:pt x="16" y="35"/>
                    <a:pt x="16" y="35"/>
                  </a:cubicBezTo>
                  <a:cubicBezTo>
                    <a:pt x="16" y="35"/>
                    <a:pt x="16" y="35"/>
                    <a:pt x="16" y="35"/>
                  </a:cubicBezTo>
                  <a:cubicBezTo>
                    <a:pt x="16" y="35"/>
                    <a:pt x="16" y="35"/>
                    <a:pt x="16" y="35"/>
                  </a:cubicBezTo>
                  <a:cubicBezTo>
                    <a:pt x="16" y="32"/>
                    <a:pt x="16" y="32"/>
                    <a:pt x="16" y="32"/>
                  </a:cubicBezTo>
                  <a:cubicBezTo>
                    <a:pt x="16" y="29"/>
                    <a:pt x="16" y="29"/>
                    <a:pt x="16" y="29"/>
                  </a:cubicBezTo>
                  <a:cubicBezTo>
                    <a:pt x="16" y="29"/>
                    <a:pt x="16" y="29"/>
                    <a:pt x="16" y="29"/>
                  </a:cubicBezTo>
                  <a:cubicBezTo>
                    <a:pt x="16" y="28"/>
                    <a:pt x="16" y="28"/>
                    <a:pt x="16" y="28"/>
                  </a:cubicBezTo>
                  <a:cubicBezTo>
                    <a:pt x="16" y="28"/>
                    <a:pt x="16" y="28"/>
                    <a:pt x="16" y="28"/>
                  </a:cubicBezTo>
                  <a:cubicBezTo>
                    <a:pt x="16" y="28"/>
                    <a:pt x="16" y="28"/>
                    <a:pt x="16" y="28"/>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3" y="26"/>
                    <a:pt x="13" y="26"/>
                    <a:pt x="13" y="26"/>
                  </a:cubicBezTo>
                  <a:cubicBezTo>
                    <a:pt x="13" y="27"/>
                    <a:pt x="13" y="27"/>
                    <a:pt x="13" y="27"/>
                  </a:cubicBezTo>
                  <a:cubicBezTo>
                    <a:pt x="12" y="27"/>
                    <a:pt x="12" y="27"/>
                    <a:pt x="12" y="27"/>
                  </a:cubicBezTo>
                  <a:cubicBezTo>
                    <a:pt x="12" y="27"/>
                    <a:pt x="12" y="27"/>
                    <a:pt x="12" y="27"/>
                  </a:cubicBezTo>
                  <a:cubicBezTo>
                    <a:pt x="11" y="26"/>
                    <a:pt x="11" y="26"/>
                    <a:pt x="11" y="26"/>
                  </a:cubicBezTo>
                  <a:cubicBezTo>
                    <a:pt x="11" y="26"/>
                    <a:pt x="11" y="26"/>
                    <a:pt x="11" y="26"/>
                  </a:cubicBezTo>
                  <a:cubicBezTo>
                    <a:pt x="11" y="26"/>
                    <a:pt x="11" y="26"/>
                    <a:pt x="11" y="26"/>
                  </a:cubicBezTo>
                  <a:cubicBezTo>
                    <a:pt x="10" y="26"/>
                    <a:pt x="10" y="26"/>
                    <a:pt x="10" y="26"/>
                  </a:cubicBezTo>
                  <a:cubicBezTo>
                    <a:pt x="10" y="25"/>
                    <a:pt x="10" y="25"/>
                    <a:pt x="10" y="25"/>
                  </a:cubicBezTo>
                  <a:cubicBezTo>
                    <a:pt x="10" y="25"/>
                    <a:pt x="10" y="25"/>
                    <a:pt x="10" y="25"/>
                  </a:cubicBezTo>
                  <a:cubicBezTo>
                    <a:pt x="10" y="25"/>
                    <a:pt x="10" y="25"/>
                    <a:pt x="10" y="25"/>
                  </a:cubicBezTo>
                  <a:cubicBezTo>
                    <a:pt x="9" y="24"/>
                    <a:pt x="9" y="24"/>
                    <a:pt x="9" y="24"/>
                  </a:cubicBezTo>
                  <a:cubicBezTo>
                    <a:pt x="9" y="24"/>
                    <a:pt x="9" y="24"/>
                    <a:pt x="9" y="24"/>
                  </a:cubicBezTo>
                  <a:cubicBezTo>
                    <a:pt x="9" y="23"/>
                    <a:pt x="9" y="23"/>
                    <a:pt x="9" y="23"/>
                  </a:cubicBezTo>
                  <a:cubicBezTo>
                    <a:pt x="8" y="22"/>
                    <a:pt x="8" y="22"/>
                    <a:pt x="8" y="22"/>
                  </a:cubicBezTo>
                  <a:cubicBezTo>
                    <a:pt x="8" y="21"/>
                    <a:pt x="8" y="21"/>
                    <a:pt x="8" y="21"/>
                  </a:cubicBezTo>
                  <a:cubicBezTo>
                    <a:pt x="8" y="19"/>
                    <a:pt x="8" y="19"/>
                    <a:pt x="8" y="19"/>
                  </a:cubicBezTo>
                  <a:cubicBezTo>
                    <a:pt x="7" y="16"/>
                    <a:pt x="7" y="16"/>
                    <a:pt x="7" y="16"/>
                  </a:cubicBezTo>
                  <a:cubicBezTo>
                    <a:pt x="7" y="16"/>
                    <a:pt x="7" y="16"/>
                    <a:pt x="7" y="16"/>
                  </a:cubicBezTo>
                  <a:cubicBezTo>
                    <a:pt x="7" y="16"/>
                    <a:pt x="7" y="16"/>
                    <a:pt x="7" y="16"/>
                  </a:cubicBezTo>
                  <a:cubicBezTo>
                    <a:pt x="7" y="14"/>
                    <a:pt x="6" y="12"/>
                    <a:pt x="6" y="10"/>
                  </a:cubicBezTo>
                  <a:cubicBezTo>
                    <a:pt x="6" y="9"/>
                    <a:pt x="6" y="9"/>
                    <a:pt x="6" y="8"/>
                  </a:cubicBezTo>
                  <a:cubicBezTo>
                    <a:pt x="5" y="7"/>
                    <a:pt x="5" y="7"/>
                    <a:pt x="5" y="7"/>
                  </a:cubicBezTo>
                  <a:cubicBezTo>
                    <a:pt x="5" y="6"/>
                    <a:pt x="5" y="6"/>
                    <a:pt x="5" y="6"/>
                  </a:cubicBezTo>
                  <a:cubicBezTo>
                    <a:pt x="6" y="6"/>
                    <a:pt x="6" y="6"/>
                    <a:pt x="6" y="6"/>
                  </a:cubicBezTo>
                  <a:cubicBezTo>
                    <a:pt x="6" y="6"/>
                    <a:pt x="6" y="6"/>
                    <a:pt x="6" y="6"/>
                  </a:cubicBezTo>
                  <a:cubicBezTo>
                    <a:pt x="6" y="6"/>
                    <a:pt x="6" y="6"/>
                    <a:pt x="6" y="6"/>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3"/>
                    <a:pt x="6" y="3"/>
                    <a:pt x="6" y="3"/>
                  </a:cubicBezTo>
                  <a:cubicBezTo>
                    <a:pt x="5" y="3"/>
                    <a:pt x="5" y="2"/>
                    <a:pt x="5" y="2"/>
                  </a:cubicBezTo>
                  <a:cubicBezTo>
                    <a:pt x="5" y="1"/>
                    <a:pt x="5" y="1"/>
                    <a:pt x="4" y="1"/>
                  </a:cubicBezTo>
                  <a:cubicBezTo>
                    <a:pt x="4" y="1"/>
                    <a:pt x="4" y="1"/>
                    <a:pt x="4" y="1"/>
                  </a:cubicBezTo>
                  <a:cubicBezTo>
                    <a:pt x="4" y="1"/>
                    <a:pt x="4" y="1"/>
                    <a:pt x="4" y="1"/>
                  </a:cubicBezTo>
                  <a:cubicBezTo>
                    <a:pt x="4" y="1"/>
                    <a:pt x="4" y="0"/>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7" name="Freeform 44"/>
            <p:cNvSpPr>
              <a:spLocks noEditPoints="1"/>
            </p:cNvSpPr>
            <p:nvPr/>
          </p:nvSpPr>
          <p:spPr bwMode="auto">
            <a:xfrm>
              <a:off x="1708795" y="5104758"/>
              <a:ext cx="74530" cy="102564"/>
            </a:xfrm>
            <a:custGeom>
              <a:avLst/>
              <a:gdLst>
                <a:gd name="T0" fmla="*/ 2 w 46"/>
                <a:gd name="T1" fmla="*/ 24 h 63"/>
                <a:gd name="T2" fmla="*/ 2 w 46"/>
                <a:gd name="T3" fmla="*/ 25 h 63"/>
                <a:gd name="T4" fmla="*/ 4 w 46"/>
                <a:gd name="T5" fmla="*/ 25 h 63"/>
                <a:gd name="T6" fmla="*/ 10 w 46"/>
                <a:gd name="T7" fmla="*/ 22 h 63"/>
                <a:gd name="T8" fmla="*/ 11 w 46"/>
                <a:gd name="T9" fmla="*/ 35 h 63"/>
                <a:gd name="T10" fmla="*/ 9 w 46"/>
                <a:gd name="T11" fmla="*/ 46 h 63"/>
                <a:gd name="T12" fmla="*/ 5 w 46"/>
                <a:gd name="T13" fmla="*/ 50 h 63"/>
                <a:gd name="T14" fmla="*/ 7 w 46"/>
                <a:gd name="T15" fmla="*/ 53 h 63"/>
                <a:gd name="T16" fmla="*/ 9 w 46"/>
                <a:gd name="T17" fmla="*/ 52 h 63"/>
                <a:gd name="T18" fmla="*/ 15 w 46"/>
                <a:gd name="T19" fmla="*/ 59 h 63"/>
                <a:gd name="T20" fmla="*/ 17 w 46"/>
                <a:gd name="T21" fmla="*/ 61 h 63"/>
                <a:gd name="T22" fmla="*/ 20 w 46"/>
                <a:gd name="T23" fmla="*/ 62 h 63"/>
                <a:gd name="T24" fmla="*/ 31 w 46"/>
                <a:gd name="T25" fmla="*/ 63 h 63"/>
                <a:gd name="T26" fmla="*/ 34 w 46"/>
                <a:gd name="T27" fmla="*/ 62 h 63"/>
                <a:gd name="T28" fmla="*/ 38 w 46"/>
                <a:gd name="T29" fmla="*/ 49 h 63"/>
                <a:gd name="T30" fmla="*/ 38 w 46"/>
                <a:gd name="T31" fmla="*/ 47 h 63"/>
                <a:gd name="T32" fmla="*/ 41 w 46"/>
                <a:gd name="T33" fmla="*/ 31 h 63"/>
                <a:gd name="T34" fmla="*/ 45 w 46"/>
                <a:gd name="T35" fmla="*/ 26 h 63"/>
                <a:gd name="T36" fmla="*/ 44 w 46"/>
                <a:gd name="T37" fmla="*/ 25 h 63"/>
                <a:gd name="T38" fmla="*/ 40 w 46"/>
                <a:gd name="T39" fmla="*/ 25 h 63"/>
                <a:gd name="T40" fmla="*/ 30 w 46"/>
                <a:gd name="T41" fmla="*/ 20 h 63"/>
                <a:gd name="T42" fmla="*/ 27 w 46"/>
                <a:gd name="T43" fmla="*/ 19 h 63"/>
                <a:gd name="T44" fmla="*/ 26 w 46"/>
                <a:gd name="T45" fmla="*/ 18 h 63"/>
                <a:gd name="T46" fmla="*/ 24 w 46"/>
                <a:gd name="T47" fmla="*/ 17 h 63"/>
                <a:gd name="T48" fmla="*/ 23 w 46"/>
                <a:gd name="T49" fmla="*/ 18 h 63"/>
                <a:gd name="T50" fmla="*/ 22 w 46"/>
                <a:gd name="T51" fmla="*/ 10 h 63"/>
                <a:gd name="T52" fmla="*/ 21 w 46"/>
                <a:gd name="T53" fmla="*/ 6 h 63"/>
                <a:gd name="T54" fmla="*/ 20 w 46"/>
                <a:gd name="T55" fmla="*/ 5 h 63"/>
                <a:gd name="T56" fmla="*/ 18 w 46"/>
                <a:gd name="T57" fmla="*/ 5 h 63"/>
                <a:gd name="T58" fmla="*/ 16 w 46"/>
                <a:gd name="T59" fmla="*/ 6 h 63"/>
                <a:gd name="T60" fmla="*/ 7 w 46"/>
                <a:gd name="T61" fmla="*/ 16 h 63"/>
                <a:gd name="T62" fmla="*/ 6 w 46"/>
                <a:gd name="T63" fmla="*/ 0 h 63"/>
                <a:gd name="T64" fmla="*/ 3 w 46"/>
                <a:gd name="T65" fmla="*/ 0 h 63"/>
                <a:gd name="T66" fmla="*/ 0 w 46"/>
                <a:gd name="T67" fmla="*/ 18 h 63"/>
                <a:gd name="T68" fmla="*/ 30 w 46"/>
                <a:gd name="T69" fmla="*/ 39 h 63"/>
                <a:gd name="T70" fmla="*/ 31 w 46"/>
                <a:gd name="T71" fmla="*/ 45 h 63"/>
                <a:gd name="T72" fmla="*/ 32 w 46"/>
                <a:gd name="T73" fmla="*/ 47 h 63"/>
                <a:gd name="T74" fmla="*/ 31 w 46"/>
                <a:gd name="T75" fmla="*/ 49 h 63"/>
                <a:gd name="T76" fmla="*/ 31 w 46"/>
                <a:gd name="T77" fmla="*/ 51 h 63"/>
                <a:gd name="T78" fmla="*/ 29 w 46"/>
                <a:gd name="T79" fmla="*/ 53 h 63"/>
                <a:gd name="T80" fmla="*/ 22 w 46"/>
                <a:gd name="T81" fmla="*/ 55 h 63"/>
                <a:gd name="T82" fmla="*/ 18 w 46"/>
                <a:gd name="T83" fmla="*/ 44 h 63"/>
                <a:gd name="T84" fmla="*/ 21 w 46"/>
                <a:gd name="T85" fmla="*/ 43 h 63"/>
                <a:gd name="T86" fmla="*/ 24 w 46"/>
                <a:gd name="T87" fmla="*/ 48 h 63"/>
                <a:gd name="T88" fmla="*/ 26 w 46"/>
                <a:gd name="T89" fmla="*/ 49 h 63"/>
                <a:gd name="T90" fmla="*/ 28 w 46"/>
                <a:gd name="T91" fmla="*/ 48 h 63"/>
                <a:gd name="T92" fmla="*/ 28 w 46"/>
                <a:gd name="T93" fmla="*/ 46 h 63"/>
                <a:gd name="T94" fmla="*/ 24 w 46"/>
                <a:gd name="T95" fmla="*/ 39 h 63"/>
                <a:gd name="T96" fmla="*/ 26 w 46"/>
                <a:gd name="T97" fmla="*/ 37 h 63"/>
                <a:gd name="T98" fmla="*/ 28 w 46"/>
                <a:gd name="T99" fmla="*/ 37 h 63"/>
                <a:gd name="T100" fmla="*/ 21 w 46"/>
                <a:gd name="T101" fmla="*/ 26 h 63"/>
                <a:gd name="T102" fmla="*/ 26 w 46"/>
                <a:gd name="T103" fmla="*/ 24 h 63"/>
                <a:gd name="T104" fmla="*/ 28 w 46"/>
                <a:gd name="T105" fmla="*/ 29 h 63"/>
                <a:gd name="T106" fmla="*/ 26 w 46"/>
                <a:gd name="T107" fmla="*/ 33 h 63"/>
                <a:gd name="T108" fmla="*/ 19 w 46"/>
                <a:gd name="T109" fmla="*/ 30 h 63"/>
                <a:gd name="T110" fmla="*/ 16 w 46"/>
                <a:gd name="T111" fmla="*/ 35 h 63"/>
                <a:gd name="T112" fmla="*/ 18 w 46"/>
                <a:gd name="T113" fmla="*/ 34 h 63"/>
                <a:gd name="T114" fmla="*/ 20 w 46"/>
                <a:gd name="T115" fmla="*/ 37 h 63"/>
                <a:gd name="T116" fmla="*/ 16 w 46"/>
                <a:gd name="T117"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63">
                  <a:moveTo>
                    <a:pt x="0" y="21"/>
                  </a:move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4"/>
                    <a:pt x="1" y="24"/>
                    <a:pt x="1"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6" y="26"/>
                    <a:pt x="6" y="26"/>
                    <a:pt x="6" y="26"/>
                  </a:cubicBezTo>
                  <a:cubicBezTo>
                    <a:pt x="6" y="26"/>
                    <a:pt x="6" y="26"/>
                    <a:pt x="6" y="26"/>
                  </a:cubicBezTo>
                  <a:cubicBezTo>
                    <a:pt x="6" y="25"/>
                    <a:pt x="6" y="25"/>
                    <a:pt x="6" y="25"/>
                  </a:cubicBezTo>
                  <a:cubicBezTo>
                    <a:pt x="9" y="23"/>
                    <a:pt x="9" y="23"/>
                    <a:pt x="9" y="23"/>
                  </a:cubicBezTo>
                  <a:cubicBezTo>
                    <a:pt x="9" y="23"/>
                    <a:pt x="9" y="23"/>
                    <a:pt x="9" y="23"/>
                  </a:cubicBezTo>
                  <a:cubicBezTo>
                    <a:pt x="9" y="23"/>
                    <a:pt x="9" y="23"/>
                    <a:pt x="9" y="23"/>
                  </a:cubicBezTo>
                  <a:cubicBezTo>
                    <a:pt x="9" y="23"/>
                    <a:pt x="9" y="23"/>
                    <a:pt x="9" y="23"/>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cubicBezTo>
                    <a:pt x="12" y="23"/>
                    <a:pt x="12" y="23"/>
                    <a:pt x="12" y="23"/>
                  </a:cubicBezTo>
                  <a:cubicBezTo>
                    <a:pt x="11" y="33"/>
                    <a:pt x="11" y="33"/>
                    <a:pt x="11" y="33"/>
                  </a:cubicBezTo>
                  <a:cubicBezTo>
                    <a:pt x="11" y="34"/>
                    <a:pt x="11" y="34"/>
                    <a:pt x="11" y="34"/>
                  </a:cubicBezTo>
                  <a:cubicBezTo>
                    <a:pt x="11" y="34"/>
                    <a:pt x="11" y="34"/>
                    <a:pt x="11" y="34"/>
                  </a:cubicBezTo>
                  <a:cubicBezTo>
                    <a:pt x="11" y="35"/>
                    <a:pt x="11" y="35"/>
                    <a:pt x="11" y="35"/>
                  </a:cubicBezTo>
                  <a:cubicBezTo>
                    <a:pt x="11" y="35"/>
                    <a:pt x="11" y="35"/>
                    <a:pt x="11" y="35"/>
                  </a:cubicBezTo>
                  <a:cubicBezTo>
                    <a:pt x="11" y="36"/>
                    <a:pt x="11" y="36"/>
                    <a:pt x="11" y="37"/>
                  </a:cubicBezTo>
                  <a:cubicBezTo>
                    <a:pt x="11" y="37"/>
                    <a:pt x="11" y="37"/>
                    <a:pt x="11" y="38"/>
                  </a:cubicBezTo>
                  <a:cubicBezTo>
                    <a:pt x="11" y="39"/>
                    <a:pt x="11" y="40"/>
                    <a:pt x="11" y="40"/>
                  </a:cubicBezTo>
                  <a:cubicBezTo>
                    <a:pt x="11" y="41"/>
                    <a:pt x="11" y="42"/>
                    <a:pt x="11" y="43"/>
                  </a:cubicBezTo>
                  <a:cubicBezTo>
                    <a:pt x="10" y="43"/>
                    <a:pt x="10" y="43"/>
                    <a:pt x="10" y="43"/>
                  </a:cubicBezTo>
                  <a:cubicBezTo>
                    <a:pt x="10" y="44"/>
                    <a:pt x="10" y="44"/>
                    <a:pt x="10" y="44"/>
                  </a:cubicBezTo>
                  <a:cubicBezTo>
                    <a:pt x="10" y="44"/>
                    <a:pt x="10" y="44"/>
                    <a:pt x="10" y="45"/>
                  </a:cubicBezTo>
                  <a:cubicBezTo>
                    <a:pt x="10" y="45"/>
                    <a:pt x="10" y="45"/>
                    <a:pt x="10" y="45"/>
                  </a:cubicBezTo>
                  <a:cubicBezTo>
                    <a:pt x="10" y="45"/>
                    <a:pt x="10" y="45"/>
                    <a:pt x="10" y="45"/>
                  </a:cubicBezTo>
                  <a:cubicBezTo>
                    <a:pt x="10" y="46"/>
                    <a:pt x="10" y="46"/>
                    <a:pt x="10" y="46"/>
                  </a:cubicBezTo>
                  <a:cubicBezTo>
                    <a:pt x="9" y="46"/>
                    <a:pt x="9" y="46"/>
                    <a:pt x="9" y="46"/>
                  </a:cubicBezTo>
                  <a:cubicBezTo>
                    <a:pt x="9" y="46"/>
                    <a:pt x="9" y="46"/>
                    <a:pt x="9" y="46"/>
                  </a:cubicBezTo>
                  <a:cubicBezTo>
                    <a:pt x="9" y="47"/>
                    <a:pt x="9" y="47"/>
                    <a:pt x="9" y="47"/>
                  </a:cubicBezTo>
                  <a:cubicBezTo>
                    <a:pt x="9" y="47"/>
                    <a:pt x="9" y="47"/>
                    <a:pt x="8" y="47"/>
                  </a:cubicBezTo>
                  <a:cubicBezTo>
                    <a:pt x="8" y="47"/>
                    <a:pt x="8" y="47"/>
                    <a:pt x="8" y="47"/>
                  </a:cubicBezTo>
                  <a:cubicBezTo>
                    <a:pt x="8" y="47"/>
                    <a:pt x="8" y="48"/>
                    <a:pt x="8" y="48"/>
                  </a:cubicBezTo>
                  <a:cubicBezTo>
                    <a:pt x="8" y="48"/>
                    <a:pt x="7" y="48"/>
                    <a:pt x="7" y="48"/>
                  </a:cubicBezTo>
                  <a:cubicBezTo>
                    <a:pt x="7" y="48"/>
                    <a:pt x="7" y="48"/>
                    <a:pt x="7" y="48"/>
                  </a:cubicBezTo>
                  <a:cubicBezTo>
                    <a:pt x="7" y="48"/>
                    <a:pt x="7" y="48"/>
                    <a:pt x="7" y="48"/>
                  </a:cubicBezTo>
                  <a:cubicBezTo>
                    <a:pt x="7" y="48"/>
                    <a:pt x="7" y="48"/>
                    <a:pt x="7" y="48"/>
                  </a:cubicBezTo>
                  <a:cubicBezTo>
                    <a:pt x="6" y="49"/>
                    <a:pt x="6" y="49"/>
                    <a:pt x="5" y="50"/>
                  </a:cubicBezTo>
                  <a:cubicBezTo>
                    <a:pt x="5" y="50"/>
                    <a:pt x="5" y="50"/>
                    <a:pt x="5" y="50"/>
                  </a:cubicBezTo>
                  <a:cubicBezTo>
                    <a:pt x="5" y="50"/>
                    <a:pt x="5" y="50"/>
                    <a:pt x="5" y="50"/>
                  </a:cubicBezTo>
                  <a:cubicBezTo>
                    <a:pt x="5" y="51"/>
                    <a:pt x="5" y="51"/>
                    <a:pt x="5" y="51"/>
                  </a:cubicBezTo>
                  <a:cubicBezTo>
                    <a:pt x="6" y="52"/>
                    <a:pt x="6" y="52"/>
                    <a:pt x="6" y="52"/>
                  </a:cubicBezTo>
                  <a:cubicBezTo>
                    <a:pt x="6" y="52"/>
                    <a:pt x="6" y="52"/>
                    <a:pt x="6" y="52"/>
                  </a:cubicBezTo>
                  <a:cubicBezTo>
                    <a:pt x="6" y="52"/>
                    <a:pt x="6" y="52"/>
                    <a:pt x="6" y="52"/>
                  </a:cubicBezTo>
                  <a:cubicBezTo>
                    <a:pt x="6" y="52"/>
                    <a:pt x="6" y="52"/>
                    <a:pt x="6" y="52"/>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9" y="52"/>
                    <a:pt x="9" y="52"/>
                    <a:pt x="9" y="52"/>
                  </a:cubicBezTo>
                  <a:cubicBezTo>
                    <a:pt x="9" y="52"/>
                    <a:pt x="9" y="52"/>
                    <a:pt x="9" y="52"/>
                  </a:cubicBezTo>
                  <a:cubicBezTo>
                    <a:pt x="9" y="52"/>
                    <a:pt x="9" y="52"/>
                    <a:pt x="10" y="52"/>
                  </a:cubicBezTo>
                  <a:cubicBezTo>
                    <a:pt x="10" y="52"/>
                    <a:pt x="10" y="52"/>
                    <a:pt x="10" y="52"/>
                  </a:cubicBezTo>
                  <a:cubicBezTo>
                    <a:pt x="10" y="52"/>
                    <a:pt x="10" y="52"/>
                    <a:pt x="10" y="52"/>
                  </a:cubicBezTo>
                  <a:cubicBezTo>
                    <a:pt x="11" y="52"/>
                    <a:pt x="11" y="52"/>
                    <a:pt x="11" y="52"/>
                  </a:cubicBezTo>
                  <a:cubicBezTo>
                    <a:pt x="11" y="53"/>
                    <a:pt x="11" y="53"/>
                    <a:pt x="11" y="53"/>
                  </a:cubicBezTo>
                  <a:cubicBezTo>
                    <a:pt x="12" y="53"/>
                    <a:pt x="12" y="53"/>
                    <a:pt x="12" y="53"/>
                  </a:cubicBezTo>
                  <a:cubicBezTo>
                    <a:pt x="12" y="53"/>
                    <a:pt x="12" y="53"/>
                    <a:pt x="12" y="53"/>
                  </a:cubicBezTo>
                  <a:cubicBezTo>
                    <a:pt x="12" y="53"/>
                    <a:pt x="12" y="53"/>
                    <a:pt x="12" y="53"/>
                  </a:cubicBezTo>
                  <a:cubicBezTo>
                    <a:pt x="14" y="56"/>
                    <a:pt x="14" y="56"/>
                    <a:pt x="14" y="56"/>
                  </a:cubicBezTo>
                  <a:cubicBezTo>
                    <a:pt x="15" y="59"/>
                    <a:pt x="15" y="59"/>
                    <a:pt x="15" y="59"/>
                  </a:cubicBezTo>
                  <a:cubicBezTo>
                    <a:pt x="15" y="59"/>
                    <a:pt x="15" y="59"/>
                    <a:pt x="15" y="59"/>
                  </a:cubicBezTo>
                  <a:cubicBezTo>
                    <a:pt x="15" y="59"/>
                    <a:pt x="15" y="59"/>
                    <a:pt x="15" y="59"/>
                  </a:cubicBezTo>
                  <a:cubicBezTo>
                    <a:pt x="15" y="59"/>
                    <a:pt x="15" y="60"/>
                    <a:pt x="15" y="60"/>
                  </a:cubicBezTo>
                  <a:cubicBezTo>
                    <a:pt x="16" y="60"/>
                    <a:pt x="16" y="60"/>
                    <a:pt x="16" y="60"/>
                  </a:cubicBezTo>
                  <a:cubicBezTo>
                    <a:pt x="16" y="60"/>
                    <a:pt x="16" y="60"/>
                    <a:pt x="16" y="60"/>
                  </a:cubicBezTo>
                  <a:cubicBezTo>
                    <a:pt x="16" y="60"/>
                    <a:pt x="16" y="60"/>
                    <a:pt x="16" y="60"/>
                  </a:cubicBezTo>
                  <a:cubicBezTo>
                    <a:pt x="16" y="60"/>
                    <a:pt x="16" y="60"/>
                    <a:pt x="16" y="60"/>
                  </a:cubicBezTo>
                  <a:cubicBezTo>
                    <a:pt x="17" y="61"/>
                    <a:pt x="17" y="61"/>
                    <a:pt x="17" y="61"/>
                  </a:cubicBezTo>
                  <a:cubicBezTo>
                    <a:pt x="17" y="61"/>
                    <a:pt x="17" y="61"/>
                    <a:pt x="17" y="61"/>
                  </a:cubicBezTo>
                  <a:cubicBezTo>
                    <a:pt x="17" y="61"/>
                    <a:pt x="17" y="61"/>
                    <a:pt x="17" y="61"/>
                  </a:cubicBezTo>
                  <a:cubicBezTo>
                    <a:pt x="17" y="61"/>
                    <a:pt x="17" y="61"/>
                    <a:pt x="17" y="61"/>
                  </a:cubicBezTo>
                  <a:cubicBezTo>
                    <a:pt x="17" y="61"/>
                    <a:pt x="17" y="61"/>
                    <a:pt x="17" y="61"/>
                  </a:cubicBezTo>
                  <a:cubicBezTo>
                    <a:pt x="18" y="62"/>
                    <a:pt x="18" y="62"/>
                    <a:pt x="18" y="62"/>
                  </a:cubicBezTo>
                  <a:cubicBezTo>
                    <a:pt x="18" y="62"/>
                    <a:pt x="18" y="62"/>
                    <a:pt x="18"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20" y="62"/>
                    <a:pt x="20" y="62"/>
                    <a:pt x="20" y="62"/>
                  </a:cubicBezTo>
                  <a:cubicBezTo>
                    <a:pt x="20" y="62"/>
                    <a:pt x="20" y="62"/>
                    <a:pt x="20" y="62"/>
                  </a:cubicBezTo>
                  <a:cubicBezTo>
                    <a:pt x="21" y="62"/>
                    <a:pt x="21" y="62"/>
                    <a:pt x="21" y="62"/>
                  </a:cubicBezTo>
                  <a:cubicBezTo>
                    <a:pt x="21" y="62"/>
                    <a:pt x="21" y="62"/>
                    <a:pt x="21" y="62"/>
                  </a:cubicBezTo>
                  <a:cubicBezTo>
                    <a:pt x="21" y="62"/>
                    <a:pt x="21" y="62"/>
                    <a:pt x="22" y="62"/>
                  </a:cubicBezTo>
                  <a:cubicBezTo>
                    <a:pt x="22" y="62"/>
                    <a:pt x="22" y="62"/>
                    <a:pt x="22" y="62"/>
                  </a:cubicBezTo>
                  <a:cubicBezTo>
                    <a:pt x="23" y="62"/>
                    <a:pt x="24" y="61"/>
                    <a:pt x="24" y="61"/>
                  </a:cubicBezTo>
                  <a:cubicBezTo>
                    <a:pt x="25" y="61"/>
                    <a:pt x="25" y="61"/>
                    <a:pt x="26" y="61"/>
                  </a:cubicBezTo>
                  <a:cubicBezTo>
                    <a:pt x="27" y="61"/>
                    <a:pt x="27" y="61"/>
                    <a:pt x="27" y="61"/>
                  </a:cubicBezTo>
                  <a:cubicBezTo>
                    <a:pt x="28" y="61"/>
                    <a:pt x="28" y="61"/>
                    <a:pt x="28" y="61"/>
                  </a:cubicBezTo>
                  <a:cubicBezTo>
                    <a:pt x="30" y="62"/>
                    <a:pt x="30" y="62"/>
                    <a:pt x="30" y="62"/>
                  </a:cubicBezTo>
                  <a:cubicBezTo>
                    <a:pt x="31" y="63"/>
                    <a:pt x="31" y="63"/>
                    <a:pt x="31" y="63"/>
                  </a:cubicBezTo>
                  <a:cubicBezTo>
                    <a:pt x="31" y="63"/>
                    <a:pt x="31" y="63"/>
                    <a:pt x="31" y="63"/>
                  </a:cubicBezTo>
                  <a:cubicBezTo>
                    <a:pt x="31" y="63"/>
                    <a:pt x="31" y="63"/>
                    <a:pt x="31" y="63"/>
                  </a:cubicBezTo>
                  <a:cubicBezTo>
                    <a:pt x="31" y="63"/>
                    <a:pt x="32" y="63"/>
                    <a:pt x="32" y="63"/>
                  </a:cubicBezTo>
                  <a:cubicBezTo>
                    <a:pt x="32" y="63"/>
                    <a:pt x="32" y="63"/>
                    <a:pt x="33" y="63"/>
                  </a:cubicBezTo>
                  <a:cubicBezTo>
                    <a:pt x="33" y="63"/>
                    <a:pt x="33" y="63"/>
                    <a:pt x="33" y="63"/>
                  </a:cubicBezTo>
                  <a:cubicBezTo>
                    <a:pt x="33" y="63"/>
                    <a:pt x="33" y="63"/>
                    <a:pt x="33" y="63"/>
                  </a:cubicBezTo>
                  <a:cubicBezTo>
                    <a:pt x="33" y="63"/>
                    <a:pt x="33" y="63"/>
                    <a:pt x="33" y="63"/>
                  </a:cubicBezTo>
                  <a:cubicBezTo>
                    <a:pt x="34" y="62"/>
                    <a:pt x="34" y="62"/>
                    <a:pt x="34" y="62"/>
                  </a:cubicBezTo>
                  <a:cubicBezTo>
                    <a:pt x="34" y="62"/>
                    <a:pt x="34" y="62"/>
                    <a:pt x="34" y="62"/>
                  </a:cubicBezTo>
                  <a:cubicBezTo>
                    <a:pt x="34" y="62"/>
                    <a:pt x="34" y="62"/>
                    <a:pt x="34" y="62"/>
                  </a:cubicBezTo>
                  <a:cubicBezTo>
                    <a:pt x="34" y="62"/>
                    <a:pt x="34" y="62"/>
                    <a:pt x="34" y="62"/>
                  </a:cubicBezTo>
                  <a:cubicBezTo>
                    <a:pt x="34" y="62"/>
                    <a:pt x="34" y="62"/>
                    <a:pt x="34" y="62"/>
                  </a:cubicBezTo>
                  <a:cubicBezTo>
                    <a:pt x="35" y="62"/>
                    <a:pt x="35" y="62"/>
                    <a:pt x="35" y="62"/>
                  </a:cubicBezTo>
                  <a:cubicBezTo>
                    <a:pt x="35" y="61"/>
                    <a:pt x="35" y="61"/>
                    <a:pt x="35" y="61"/>
                  </a:cubicBezTo>
                  <a:cubicBezTo>
                    <a:pt x="35" y="61"/>
                    <a:pt x="35" y="61"/>
                    <a:pt x="35" y="61"/>
                  </a:cubicBezTo>
                  <a:cubicBezTo>
                    <a:pt x="35" y="60"/>
                    <a:pt x="36" y="58"/>
                    <a:pt x="36" y="57"/>
                  </a:cubicBezTo>
                  <a:cubicBezTo>
                    <a:pt x="37" y="55"/>
                    <a:pt x="37" y="55"/>
                    <a:pt x="37" y="55"/>
                  </a:cubicBezTo>
                  <a:cubicBezTo>
                    <a:pt x="37" y="53"/>
                    <a:pt x="37" y="53"/>
                    <a:pt x="37" y="53"/>
                  </a:cubicBezTo>
                  <a:cubicBezTo>
                    <a:pt x="38" y="52"/>
                    <a:pt x="38" y="51"/>
                    <a:pt x="38" y="50"/>
                  </a:cubicBezTo>
                  <a:cubicBezTo>
                    <a:pt x="38" y="50"/>
                    <a:pt x="38" y="50"/>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7"/>
                    <a:pt x="38" y="47"/>
                    <a:pt x="38" y="47"/>
                  </a:cubicBezTo>
                  <a:cubicBezTo>
                    <a:pt x="38" y="47"/>
                    <a:pt x="38" y="47"/>
                    <a:pt x="38" y="47"/>
                  </a:cubicBezTo>
                  <a:cubicBezTo>
                    <a:pt x="38" y="47"/>
                    <a:pt x="38" y="47"/>
                    <a:pt x="38" y="47"/>
                  </a:cubicBezTo>
                  <a:cubicBezTo>
                    <a:pt x="37" y="47"/>
                    <a:pt x="37" y="47"/>
                    <a:pt x="37" y="47"/>
                  </a:cubicBezTo>
                  <a:cubicBezTo>
                    <a:pt x="37" y="47"/>
                    <a:pt x="37" y="47"/>
                    <a:pt x="37" y="47"/>
                  </a:cubicBezTo>
                  <a:cubicBezTo>
                    <a:pt x="37" y="47"/>
                    <a:pt x="37" y="47"/>
                    <a:pt x="37" y="47"/>
                  </a:cubicBezTo>
                  <a:cubicBezTo>
                    <a:pt x="37" y="47"/>
                    <a:pt x="37" y="47"/>
                    <a:pt x="37" y="47"/>
                  </a:cubicBezTo>
                  <a:cubicBezTo>
                    <a:pt x="36" y="46"/>
                    <a:pt x="36" y="46"/>
                    <a:pt x="35" y="45"/>
                  </a:cubicBezTo>
                  <a:cubicBezTo>
                    <a:pt x="35" y="44"/>
                    <a:pt x="34" y="42"/>
                    <a:pt x="34" y="41"/>
                  </a:cubicBezTo>
                  <a:cubicBezTo>
                    <a:pt x="34" y="40"/>
                    <a:pt x="34" y="38"/>
                    <a:pt x="34" y="37"/>
                  </a:cubicBezTo>
                  <a:cubicBezTo>
                    <a:pt x="34" y="35"/>
                    <a:pt x="34" y="35"/>
                    <a:pt x="34" y="35"/>
                  </a:cubicBezTo>
                  <a:cubicBezTo>
                    <a:pt x="34" y="34"/>
                    <a:pt x="34" y="34"/>
                    <a:pt x="34" y="34"/>
                  </a:cubicBezTo>
                  <a:cubicBezTo>
                    <a:pt x="37" y="33"/>
                    <a:pt x="39" y="32"/>
                    <a:pt x="41" y="31"/>
                  </a:cubicBezTo>
                  <a:cubicBezTo>
                    <a:pt x="44" y="30"/>
                    <a:pt x="44" y="30"/>
                    <a:pt x="44" y="30"/>
                  </a:cubicBezTo>
                  <a:cubicBezTo>
                    <a:pt x="44" y="30"/>
                    <a:pt x="44" y="30"/>
                    <a:pt x="44" y="30"/>
                  </a:cubicBezTo>
                  <a:cubicBezTo>
                    <a:pt x="44" y="30"/>
                    <a:pt x="44" y="30"/>
                    <a:pt x="44" y="30"/>
                  </a:cubicBezTo>
                  <a:cubicBezTo>
                    <a:pt x="46" y="29"/>
                    <a:pt x="46" y="29"/>
                    <a:pt x="46" y="29"/>
                  </a:cubicBezTo>
                  <a:cubicBezTo>
                    <a:pt x="46" y="29"/>
                    <a:pt x="46" y="29"/>
                    <a:pt x="46" y="29"/>
                  </a:cubicBezTo>
                  <a:cubicBezTo>
                    <a:pt x="46" y="29"/>
                    <a:pt x="46" y="29"/>
                    <a:pt x="46" y="29"/>
                  </a:cubicBezTo>
                  <a:cubicBezTo>
                    <a:pt x="46" y="27"/>
                    <a:pt x="46" y="27"/>
                    <a:pt x="46" y="27"/>
                  </a:cubicBezTo>
                  <a:cubicBezTo>
                    <a:pt x="46" y="27"/>
                    <a:pt x="46" y="27"/>
                    <a:pt x="46" y="27"/>
                  </a:cubicBezTo>
                  <a:cubicBezTo>
                    <a:pt x="46" y="27"/>
                    <a:pt x="46" y="27"/>
                    <a:pt x="46" y="27"/>
                  </a:cubicBezTo>
                  <a:cubicBezTo>
                    <a:pt x="45" y="26"/>
                    <a:pt x="45" y="26"/>
                    <a:pt x="45" y="26"/>
                  </a:cubicBezTo>
                  <a:cubicBezTo>
                    <a:pt x="45" y="26"/>
                    <a:pt x="45" y="26"/>
                    <a:pt x="45" y="26"/>
                  </a:cubicBezTo>
                  <a:cubicBezTo>
                    <a:pt x="45" y="26"/>
                    <a:pt x="45" y="26"/>
                    <a:pt x="45" y="26"/>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2" y="25"/>
                    <a:pt x="41" y="25"/>
                    <a:pt x="40" y="25"/>
                  </a:cubicBezTo>
                  <a:cubicBezTo>
                    <a:pt x="40" y="25"/>
                    <a:pt x="40" y="25"/>
                    <a:pt x="40" y="25"/>
                  </a:cubicBezTo>
                  <a:cubicBezTo>
                    <a:pt x="40" y="25"/>
                    <a:pt x="40" y="25"/>
                    <a:pt x="40" y="25"/>
                  </a:cubicBezTo>
                  <a:cubicBezTo>
                    <a:pt x="36" y="27"/>
                    <a:pt x="36" y="27"/>
                    <a:pt x="36" y="27"/>
                  </a:cubicBezTo>
                  <a:cubicBezTo>
                    <a:pt x="36" y="27"/>
                    <a:pt x="36" y="27"/>
                    <a:pt x="36" y="27"/>
                  </a:cubicBezTo>
                  <a:cubicBezTo>
                    <a:pt x="36" y="27"/>
                    <a:pt x="36" y="27"/>
                    <a:pt x="36" y="27"/>
                  </a:cubicBezTo>
                  <a:cubicBezTo>
                    <a:pt x="34" y="28"/>
                    <a:pt x="34" y="28"/>
                    <a:pt x="34" y="28"/>
                  </a:cubicBezTo>
                  <a:cubicBezTo>
                    <a:pt x="32" y="27"/>
                    <a:pt x="32" y="27"/>
                    <a:pt x="32" y="27"/>
                  </a:cubicBezTo>
                  <a:cubicBezTo>
                    <a:pt x="32" y="26"/>
                    <a:pt x="31" y="24"/>
                    <a:pt x="31" y="23"/>
                  </a:cubicBezTo>
                  <a:cubicBezTo>
                    <a:pt x="30" y="21"/>
                    <a:pt x="30" y="21"/>
                    <a:pt x="30" y="21"/>
                  </a:cubicBezTo>
                  <a:cubicBezTo>
                    <a:pt x="30" y="21"/>
                    <a:pt x="30" y="21"/>
                    <a:pt x="30" y="21"/>
                  </a:cubicBezTo>
                  <a:cubicBezTo>
                    <a:pt x="30" y="21"/>
                    <a:pt x="30" y="21"/>
                    <a:pt x="30" y="21"/>
                  </a:cubicBezTo>
                  <a:cubicBezTo>
                    <a:pt x="30" y="20"/>
                    <a:pt x="30" y="20"/>
                    <a:pt x="30" y="20"/>
                  </a:cubicBezTo>
                  <a:cubicBezTo>
                    <a:pt x="30" y="20"/>
                    <a:pt x="30" y="20"/>
                    <a:pt x="30" y="20"/>
                  </a:cubicBezTo>
                  <a:cubicBezTo>
                    <a:pt x="30" y="20"/>
                    <a:pt x="30" y="20"/>
                    <a:pt x="30" y="20"/>
                  </a:cubicBezTo>
                  <a:cubicBezTo>
                    <a:pt x="29" y="20"/>
                    <a:pt x="29" y="20"/>
                    <a:pt x="29" y="20"/>
                  </a:cubicBezTo>
                  <a:cubicBezTo>
                    <a:pt x="29" y="20"/>
                    <a:pt x="29" y="20"/>
                    <a:pt x="29" y="20"/>
                  </a:cubicBezTo>
                  <a:cubicBezTo>
                    <a:pt x="29" y="20"/>
                    <a:pt x="29" y="20"/>
                    <a:pt x="29" y="20"/>
                  </a:cubicBezTo>
                  <a:cubicBezTo>
                    <a:pt x="29" y="20"/>
                    <a:pt x="29" y="20"/>
                    <a:pt x="29" y="20"/>
                  </a:cubicBezTo>
                  <a:cubicBezTo>
                    <a:pt x="29" y="19"/>
                    <a:pt x="29" y="19"/>
                    <a:pt x="29" y="19"/>
                  </a:cubicBezTo>
                  <a:cubicBezTo>
                    <a:pt x="28" y="19"/>
                    <a:pt x="28" y="19"/>
                    <a:pt x="28" y="19"/>
                  </a:cubicBezTo>
                  <a:cubicBezTo>
                    <a:pt x="28" y="19"/>
                    <a:pt x="28" y="19"/>
                    <a:pt x="28" y="19"/>
                  </a:cubicBezTo>
                  <a:cubicBezTo>
                    <a:pt x="28" y="19"/>
                    <a:pt x="28" y="19"/>
                    <a:pt x="28" y="19"/>
                  </a:cubicBezTo>
                  <a:cubicBezTo>
                    <a:pt x="27" y="19"/>
                    <a:pt x="27" y="19"/>
                    <a:pt x="27" y="19"/>
                  </a:cubicBezTo>
                  <a:cubicBezTo>
                    <a:pt x="27" y="19"/>
                    <a:pt x="27" y="18"/>
                    <a:pt x="27" y="18"/>
                  </a:cubicBezTo>
                  <a:cubicBezTo>
                    <a:pt x="27" y="18"/>
                    <a:pt x="27" y="18"/>
                    <a:pt x="27" y="18"/>
                  </a:cubicBezTo>
                  <a:cubicBezTo>
                    <a:pt x="27" y="18"/>
                    <a:pt x="27" y="18"/>
                    <a:pt x="27"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5" y="18"/>
                    <a:pt x="25" y="18"/>
                    <a:pt x="25" y="18"/>
                  </a:cubicBezTo>
                  <a:cubicBezTo>
                    <a:pt x="25" y="18"/>
                    <a:pt x="25" y="18"/>
                    <a:pt x="25" y="18"/>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2" y="18"/>
                    <a:pt x="22"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19" y="18"/>
                    <a:pt x="19" y="18"/>
                    <a:pt x="19" y="18"/>
                  </a:cubicBezTo>
                  <a:cubicBezTo>
                    <a:pt x="21" y="11"/>
                    <a:pt x="21" y="11"/>
                    <a:pt x="21" y="11"/>
                  </a:cubicBezTo>
                  <a:cubicBezTo>
                    <a:pt x="21" y="11"/>
                    <a:pt x="21" y="11"/>
                    <a:pt x="21" y="11"/>
                  </a:cubicBezTo>
                  <a:cubicBezTo>
                    <a:pt x="21" y="11"/>
                    <a:pt x="21" y="11"/>
                    <a:pt x="21" y="11"/>
                  </a:cubicBezTo>
                  <a:cubicBezTo>
                    <a:pt x="22" y="10"/>
                    <a:pt x="22" y="10"/>
                    <a:pt x="22" y="10"/>
                  </a:cubicBezTo>
                  <a:cubicBezTo>
                    <a:pt x="22" y="10"/>
                    <a:pt x="22" y="10"/>
                    <a:pt x="22" y="10"/>
                  </a:cubicBezTo>
                  <a:cubicBezTo>
                    <a:pt x="22" y="10"/>
                    <a:pt x="22" y="9"/>
                    <a:pt x="22" y="9"/>
                  </a:cubicBezTo>
                  <a:cubicBezTo>
                    <a:pt x="22" y="9"/>
                    <a:pt x="21" y="9"/>
                    <a:pt x="21" y="9"/>
                  </a:cubicBezTo>
                  <a:cubicBezTo>
                    <a:pt x="21" y="9"/>
                    <a:pt x="21" y="9"/>
                    <a:pt x="21" y="9"/>
                  </a:cubicBezTo>
                  <a:cubicBezTo>
                    <a:pt x="21" y="9"/>
                    <a:pt x="21" y="9"/>
                    <a:pt x="21" y="8"/>
                  </a:cubicBezTo>
                  <a:cubicBezTo>
                    <a:pt x="21" y="8"/>
                    <a:pt x="21" y="8"/>
                    <a:pt x="21" y="8"/>
                  </a:cubicBezTo>
                  <a:cubicBezTo>
                    <a:pt x="21" y="8"/>
                    <a:pt x="21" y="8"/>
                    <a:pt x="21" y="8"/>
                  </a:cubicBezTo>
                  <a:cubicBezTo>
                    <a:pt x="21" y="7"/>
                    <a:pt x="21" y="7"/>
                    <a:pt x="21" y="7"/>
                  </a:cubicBezTo>
                  <a:cubicBezTo>
                    <a:pt x="21" y="7"/>
                    <a:pt x="21" y="7"/>
                    <a:pt x="21" y="7"/>
                  </a:cubicBezTo>
                  <a:cubicBezTo>
                    <a:pt x="21" y="7"/>
                    <a:pt x="21" y="7"/>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8" y="5"/>
                    <a:pt x="18" y="5"/>
                    <a:pt x="18" y="5"/>
                  </a:cubicBezTo>
                  <a:cubicBezTo>
                    <a:pt x="18" y="5"/>
                    <a:pt x="18" y="5"/>
                    <a:pt x="18" y="5"/>
                  </a:cubicBezTo>
                  <a:cubicBezTo>
                    <a:pt x="18" y="5"/>
                    <a:pt x="18" y="5"/>
                    <a:pt x="18" y="5"/>
                  </a:cubicBezTo>
                  <a:cubicBezTo>
                    <a:pt x="18" y="5"/>
                    <a:pt x="18" y="5"/>
                    <a:pt x="18" y="5"/>
                  </a:cubicBezTo>
                  <a:cubicBezTo>
                    <a:pt x="18" y="5"/>
                    <a:pt x="17" y="5"/>
                    <a:pt x="17" y="5"/>
                  </a:cubicBezTo>
                  <a:cubicBezTo>
                    <a:pt x="17" y="5"/>
                    <a:pt x="17" y="5"/>
                    <a:pt x="17" y="5"/>
                  </a:cubicBezTo>
                  <a:cubicBezTo>
                    <a:pt x="17" y="5"/>
                    <a:pt x="17" y="5"/>
                    <a:pt x="17" y="5"/>
                  </a:cubicBezTo>
                  <a:cubicBezTo>
                    <a:pt x="17" y="5"/>
                    <a:pt x="17" y="5"/>
                    <a:pt x="17" y="5"/>
                  </a:cubicBezTo>
                  <a:cubicBezTo>
                    <a:pt x="17" y="5"/>
                    <a:pt x="16" y="5"/>
                    <a:pt x="16" y="5"/>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5" y="6"/>
                    <a:pt x="15" y="6"/>
                    <a:pt x="15" y="6"/>
                  </a:cubicBezTo>
                  <a:cubicBezTo>
                    <a:pt x="15" y="6"/>
                    <a:pt x="15" y="7"/>
                    <a:pt x="15" y="7"/>
                  </a:cubicBezTo>
                  <a:cubicBezTo>
                    <a:pt x="15" y="7"/>
                    <a:pt x="15" y="7"/>
                    <a:pt x="15" y="7"/>
                  </a:cubicBezTo>
                  <a:cubicBezTo>
                    <a:pt x="15" y="7"/>
                    <a:pt x="15" y="7"/>
                    <a:pt x="15" y="7"/>
                  </a:cubicBezTo>
                  <a:cubicBezTo>
                    <a:pt x="11" y="13"/>
                    <a:pt x="11" y="13"/>
                    <a:pt x="11" y="13"/>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6" y="15"/>
                    <a:pt x="6" y="15"/>
                    <a:pt x="6" y="15"/>
                  </a:cubicBezTo>
                  <a:cubicBezTo>
                    <a:pt x="6" y="15"/>
                    <a:pt x="6" y="15"/>
                    <a:pt x="6" y="15"/>
                  </a:cubicBezTo>
                  <a:cubicBezTo>
                    <a:pt x="6" y="15"/>
                    <a:pt x="6" y="15"/>
                    <a:pt x="6" y="15"/>
                  </a:cubicBezTo>
                  <a:cubicBezTo>
                    <a:pt x="7" y="8"/>
                    <a:pt x="7" y="8"/>
                    <a:pt x="7" y="8"/>
                  </a:cubicBezTo>
                  <a:cubicBezTo>
                    <a:pt x="7" y="8"/>
                    <a:pt x="7" y="8"/>
                    <a:pt x="7" y="8"/>
                  </a:cubicBezTo>
                  <a:cubicBezTo>
                    <a:pt x="7" y="8"/>
                    <a:pt x="7" y="7"/>
                    <a:pt x="7" y="6"/>
                  </a:cubicBezTo>
                  <a:cubicBezTo>
                    <a:pt x="7" y="5"/>
                    <a:pt x="7" y="5"/>
                    <a:pt x="7" y="4"/>
                  </a:cubicBezTo>
                  <a:cubicBezTo>
                    <a:pt x="7" y="3"/>
                    <a:pt x="7" y="3"/>
                    <a:pt x="7" y="2"/>
                  </a:cubicBezTo>
                  <a:cubicBezTo>
                    <a:pt x="6" y="2"/>
                    <a:pt x="6" y="1"/>
                    <a:pt x="6" y="1"/>
                  </a:cubicBezTo>
                  <a:cubicBezTo>
                    <a:pt x="6" y="0"/>
                    <a:pt x="6" y="0"/>
                    <a:pt x="6" y="0"/>
                  </a:cubicBezTo>
                  <a:cubicBezTo>
                    <a:pt x="6" y="0"/>
                    <a:pt x="6"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1"/>
                    <a:pt x="2" y="1"/>
                    <a:pt x="2" y="1"/>
                  </a:cubicBezTo>
                  <a:cubicBezTo>
                    <a:pt x="2" y="1"/>
                    <a:pt x="2" y="1"/>
                    <a:pt x="2" y="1"/>
                  </a:cubicBezTo>
                  <a:cubicBezTo>
                    <a:pt x="2" y="1"/>
                    <a:pt x="2" y="1"/>
                    <a:pt x="2" y="1"/>
                  </a:cubicBezTo>
                  <a:cubicBezTo>
                    <a:pt x="1" y="3"/>
                    <a:pt x="1" y="3"/>
                    <a:pt x="1" y="3"/>
                  </a:cubicBezTo>
                  <a:cubicBezTo>
                    <a:pt x="1" y="3"/>
                    <a:pt x="1" y="3"/>
                    <a:pt x="1" y="3"/>
                  </a:cubicBezTo>
                  <a:cubicBezTo>
                    <a:pt x="1" y="3"/>
                    <a:pt x="1" y="3"/>
                    <a:pt x="1" y="3"/>
                  </a:cubicBezTo>
                  <a:cubicBezTo>
                    <a:pt x="0" y="10"/>
                    <a:pt x="0" y="10"/>
                    <a:pt x="0" y="10"/>
                  </a:cubicBezTo>
                  <a:cubicBezTo>
                    <a:pt x="0" y="10"/>
                    <a:pt x="0" y="10"/>
                    <a:pt x="0" y="10"/>
                  </a:cubicBezTo>
                  <a:cubicBezTo>
                    <a:pt x="0" y="10"/>
                    <a:pt x="0" y="10"/>
                    <a:pt x="0" y="10"/>
                  </a:cubicBezTo>
                  <a:cubicBezTo>
                    <a:pt x="0" y="12"/>
                    <a:pt x="0" y="15"/>
                    <a:pt x="0" y="18"/>
                  </a:cubicBezTo>
                  <a:cubicBezTo>
                    <a:pt x="0" y="19"/>
                    <a:pt x="0" y="19"/>
                    <a:pt x="0" y="19"/>
                  </a:cubicBezTo>
                  <a:cubicBezTo>
                    <a:pt x="0" y="19"/>
                    <a:pt x="0" y="19"/>
                    <a:pt x="0" y="19"/>
                  </a:cubicBezTo>
                  <a:cubicBezTo>
                    <a:pt x="0" y="21"/>
                    <a:pt x="0" y="21"/>
                    <a:pt x="0" y="21"/>
                  </a:cubicBezTo>
                  <a:close/>
                  <a:moveTo>
                    <a:pt x="29" y="37"/>
                  </a:moveTo>
                  <a:cubicBezTo>
                    <a:pt x="29" y="37"/>
                    <a:pt x="29" y="37"/>
                    <a:pt x="29" y="37"/>
                  </a:cubicBezTo>
                  <a:cubicBezTo>
                    <a:pt x="29" y="37"/>
                    <a:pt x="29" y="37"/>
                    <a:pt x="29" y="37"/>
                  </a:cubicBezTo>
                  <a:cubicBezTo>
                    <a:pt x="29" y="38"/>
                    <a:pt x="29" y="38"/>
                    <a:pt x="29" y="38"/>
                  </a:cubicBezTo>
                  <a:cubicBezTo>
                    <a:pt x="29" y="38"/>
                    <a:pt x="29" y="38"/>
                    <a:pt x="29" y="38"/>
                  </a:cubicBezTo>
                  <a:cubicBezTo>
                    <a:pt x="30" y="38"/>
                    <a:pt x="30" y="38"/>
                    <a:pt x="30" y="38"/>
                  </a:cubicBezTo>
                  <a:cubicBezTo>
                    <a:pt x="30" y="39"/>
                    <a:pt x="30" y="39"/>
                    <a:pt x="30" y="39"/>
                  </a:cubicBezTo>
                  <a:cubicBezTo>
                    <a:pt x="30" y="39"/>
                    <a:pt x="30" y="39"/>
                    <a:pt x="30" y="39"/>
                  </a:cubicBezTo>
                  <a:cubicBezTo>
                    <a:pt x="30" y="39"/>
                    <a:pt x="30" y="39"/>
                    <a:pt x="30" y="39"/>
                  </a:cubicBezTo>
                  <a:cubicBezTo>
                    <a:pt x="30" y="39"/>
                    <a:pt x="30" y="39"/>
                    <a:pt x="30" y="39"/>
                  </a:cubicBezTo>
                  <a:cubicBezTo>
                    <a:pt x="30" y="39"/>
                    <a:pt x="30" y="39"/>
                    <a:pt x="30" y="39"/>
                  </a:cubicBezTo>
                  <a:cubicBezTo>
                    <a:pt x="30" y="40"/>
                    <a:pt x="30" y="40"/>
                    <a:pt x="30" y="41"/>
                  </a:cubicBezTo>
                  <a:cubicBezTo>
                    <a:pt x="30" y="41"/>
                    <a:pt x="30" y="42"/>
                    <a:pt x="31" y="42"/>
                  </a:cubicBezTo>
                  <a:cubicBezTo>
                    <a:pt x="31" y="43"/>
                    <a:pt x="31" y="43"/>
                    <a:pt x="31" y="43"/>
                  </a:cubicBezTo>
                  <a:cubicBezTo>
                    <a:pt x="31" y="43"/>
                    <a:pt x="31" y="43"/>
                    <a:pt x="31" y="43"/>
                  </a:cubicBezTo>
                  <a:cubicBezTo>
                    <a:pt x="31" y="43"/>
                    <a:pt x="31" y="43"/>
                    <a:pt x="31" y="43"/>
                  </a:cubicBezTo>
                  <a:cubicBezTo>
                    <a:pt x="31" y="43"/>
                    <a:pt x="31" y="43"/>
                    <a:pt x="31" y="43"/>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6"/>
                    <a:pt x="31" y="46"/>
                    <a:pt x="31" y="46"/>
                  </a:cubicBezTo>
                  <a:cubicBezTo>
                    <a:pt x="31" y="46"/>
                    <a:pt x="31" y="46"/>
                    <a:pt x="31" y="46"/>
                  </a:cubicBezTo>
                  <a:cubicBezTo>
                    <a:pt x="31" y="46"/>
                    <a:pt x="31" y="46"/>
                    <a:pt x="31" y="46"/>
                  </a:cubicBezTo>
                  <a:cubicBezTo>
                    <a:pt x="31" y="46"/>
                    <a:pt x="31" y="47"/>
                    <a:pt x="32" y="47"/>
                  </a:cubicBezTo>
                  <a:cubicBezTo>
                    <a:pt x="32" y="47"/>
                    <a:pt x="32" y="47"/>
                    <a:pt x="32" y="47"/>
                  </a:cubicBezTo>
                  <a:cubicBezTo>
                    <a:pt x="32" y="48"/>
                    <a:pt x="32" y="48"/>
                    <a:pt x="32" y="48"/>
                  </a:cubicBezTo>
                  <a:cubicBezTo>
                    <a:pt x="32" y="48"/>
                    <a:pt x="32" y="48"/>
                    <a:pt x="32" y="48"/>
                  </a:cubicBezTo>
                  <a:cubicBezTo>
                    <a:pt x="31" y="48"/>
                    <a:pt x="31" y="48"/>
                    <a:pt x="31" y="48"/>
                  </a:cubicBezTo>
                  <a:cubicBezTo>
                    <a:pt x="31" y="48"/>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50"/>
                    <a:pt x="31" y="50"/>
                    <a:pt x="31" y="50"/>
                  </a:cubicBezTo>
                  <a:cubicBezTo>
                    <a:pt x="31" y="50"/>
                    <a:pt x="31" y="50"/>
                    <a:pt x="31" y="50"/>
                  </a:cubicBezTo>
                  <a:cubicBezTo>
                    <a:pt x="31" y="50"/>
                    <a:pt x="31" y="50"/>
                    <a:pt x="31" y="50"/>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2"/>
                    <a:pt x="31" y="52"/>
                  </a:cubicBezTo>
                  <a:cubicBezTo>
                    <a:pt x="31" y="52"/>
                    <a:pt x="31" y="52"/>
                    <a:pt x="31" y="52"/>
                  </a:cubicBezTo>
                  <a:cubicBezTo>
                    <a:pt x="31" y="52"/>
                    <a:pt x="31" y="52"/>
                    <a:pt x="31" y="52"/>
                  </a:cubicBezTo>
                  <a:cubicBezTo>
                    <a:pt x="31" y="52"/>
                    <a:pt x="31" y="52"/>
                    <a:pt x="31" y="52"/>
                  </a:cubicBezTo>
                  <a:cubicBezTo>
                    <a:pt x="30" y="52"/>
                    <a:pt x="30" y="52"/>
                    <a:pt x="30" y="52"/>
                  </a:cubicBezTo>
                  <a:cubicBezTo>
                    <a:pt x="30" y="52"/>
                    <a:pt x="30" y="52"/>
                    <a:pt x="30" y="52"/>
                  </a:cubicBezTo>
                  <a:cubicBezTo>
                    <a:pt x="30" y="52"/>
                    <a:pt x="30" y="52"/>
                    <a:pt x="30" y="52"/>
                  </a:cubicBezTo>
                  <a:cubicBezTo>
                    <a:pt x="30" y="53"/>
                    <a:pt x="30" y="53"/>
                    <a:pt x="30" y="53"/>
                  </a:cubicBezTo>
                  <a:cubicBezTo>
                    <a:pt x="30" y="53"/>
                    <a:pt x="30" y="53"/>
                    <a:pt x="30" y="53"/>
                  </a:cubicBezTo>
                  <a:cubicBezTo>
                    <a:pt x="29" y="53"/>
                    <a:pt x="29" y="53"/>
                    <a:pt x="29" y="53"/>
                  </a:cubicBezTo>
                  <a:cubicBezTo>
                    <a:pt x="29" y="53"/>
                    <a:pt x="29" y="53"/>
                    <a:pt x="29" y="53"/>
                  </a:cubicBezTo>
                  <a:cubicBezTo>
                    <a:pt x="29" y="53"/>
                    <a:pt x="29" y="53"/>
                    <a:pt x="29" y="53"/>
                  </a:cubicBezTo>
                  <a:cubicBezTo>
                    <a:pt x="28" y="53"/>
                    <a:pt x="28" y="53"/>
                    <a:pt x="28" y="53"/>
                  </a:cubicBezTo>
                  <a:cubicBezTo>
                    <a:pt x="28" y="53"/>
                    <a:pt x="27" y="54"/>
                    <a:pt x="27" y="54"/>
                  </a:cubicBezTo>
                  <a:cubicBezTo>
                    <a:pt x="26" y="54"/>
                    <a:pt x="26" y="54"/>
                    <a:pt x="26" y="54"/>
                  </a:cubicBezTo>
                  <a:cubicBezTo>
                    <a:pt x="25" y="54"/>
                    <a:pt x="24" y="55"/>
                    <a:pt x="24" y="55"/>
                  </a:cubicBezTo>
                  <a:cubicBezTo>
                    <a:pt x="23" y="55"/>
                    <a:pt x="23" y="55"/>
                    <a:pt x="23" y="55"/>
                  </a:cubicBezTo>
                  <a:cubicBezTo>
                    <a:pt x="23" y="55"/>
                    <a:pt x="23" y="55"/>
                    <a:pt x="23" y="55"/>
                  </a:cubicBezTo>
                  <a:cubicBezTo>
                    <a:pt x="23" y="55"/>
                    <a:pt x="23" y="55"/>
                    <a:pt x="23" y="55"/>
                  </a:cubicBezTo>
                  <a:cubicBezTo>
                    <a:pt x="22" y="55"/>
                    <a:pt x="22" y="55"/>
                    <a:pt x="22" y="55"/>
                  </a:cubicBezTo>
                  <a:cubicBezTo>
                    <a:pt x="22" y="55"/>
                    <a:pt x="22" y="55"/>
                    <a:pt x="22" y="55"/>
                  </a:cubicBezTo>
                  <a:cubicBezTo>
                    <a:pt x="22" y="55"/>
                    <a:pt x="22" y="55"/>
                    <a:pt x="22" y="55"/>
                  </a:cubicBezTo>
                  <a:cubicBezTo>
                    <a:pt x="21" y="55"/>
                    <a:pt x="21" y="55"/>
                    <a:pt x="21" y="55"/>
                  </a:cubicBezTo>
                  <a:cubicBezTo>
                    <a:pt x="21" y="55"/>
                    <a:pt x="21" y="55"/>
                    <a:pt x="21" y="55"/>
                  </a:cubicBezTo>
                  <a:cubicBezTo>
                    <a:pt x="21" y="55"/>
                    <a:pt x="21" y="55"/>
                    <a:pt x="21" y="55"/>
                  </a:cubicBezTo>
                  <a:cubicBezTo>
                    <a:pt x="21" y="55"/>
                    <a:pt x="21" y="55"/>
                    <a:pt x="21" y="55"/>
                  </a:cubicBezTo>
                  <a:cubicBezTo>
                    <a:pt x="21" y="54"/>
                    <a:pt x="21" y="54"/>
                    <a:pt x="21" y="54"/>
                  </a:cubicBezTo>
                  <a:cubicBezTo>
                    <a:pt x="20" y="54"/>
                    <a:pt x="20" y="54"/>
                    <a:pt x="20" y="54"/>
                  </a:cubicBezTo>
                  <a:cubicBezTo>
                    <a:pt x="19" y="52"/>
                    <a:pt x="19" y="51"/>
                    <a:pt x="18" y="49"/>
                  </a:cubicBezTo>
                  <a:cubicBezTo>
                    <a:pt x="18" y="48"/>
                    <a:pt x="18" y="46"/>
                    <a:pt x="17" y="45"/>
                  </a:cubicBezTo>
                  <a:cubicBezTo>
                    <a:pt x="17" y="44"/>
                    <a:pt x="17" y="44"/>
                    <a:pt x="17" y="44"/>
                  </a:cubicBezTo>
                  <a:cubicBezTo>
                    <a:pt x="18" y="44"/>
                    <a:pt x="18" y="44"/>
                    <a:pt x="18" y="44"/>
                  </a:cubicBezTo>
                  <a:cubicBezTo>
                    <a:pt x="18" y="44"/>
                    <a:pt x="18" y="44"/>
                    <a:pt x="18" y="44"/>
                  </a:cubicBezTo>
                  <a:cubicBezTo>
                    <a:pt x="18" y="44"/>
                    <a:pt x="18" y="44"/>
                    <a:pt x="18" y="44"/>
                  </a:cubicBezTo>
                  <a:cubicBezTo>
                    <a:pt x="18" y="43"/>
                    <a:pt x="18" y="43"/>
                    <a:pt x="18" y="43"/>
                  </a:cubicBezTo>
                  <a:cubicBezTo>
                    <a:pt x="18" y="43"/>
                    <a:pt x="18" y="43"/>
                    <a:pt x="18" y="43"/>
                  </a:cubicBezTo>
                  <a:cubicBezTo>
                    <a:pt x="19" y="43"/>
                    <a:pt x="19" y="43"/>
                    <a:pt x="19" y="43"/>
                  </a:cubicBezTo>
                  <a:cubicBezTo>
                    <a:pt x="19" y="43"/>
                    <a:pt x="19" y="43"/>
                    <a:pt x="19" y="43"/>
                  </a:cubicBezTo>
                  <a:cubicBezTo>
                    <a:pt x="19" y="43"/>
                    <a:pt x="19" y="43"/>
                    <a:pt x="19" y="43"/>
                  </a:cubicBezTo>
                  <a:cubicBezTo>
                    <a:pt x="20" y="43"/>
                    <a:pt x="20" y="43"/>
                    <a:pt x="20" y="43"/>
                  </a:cubicBezTo>
                  <a:cubicBezTo>
                    <a:pt x="20" y="43"/>
                    <a:pt x="20" y="43"/>
                    <a:pt x="20" y="43"/>
                  </a:cubicBezTo>
                  <a:cubicBezTo>
                    <a:pt x="20" y="43"/>
                    <a:pt x="20" y="43"/>
                    <a:pt x="20"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2" y="43"/>
                  </a:cubicBezTo>
                  <a:cubicBezTo>
                    <a:pt x="22" y="43"/>
                    <a:pt x="22" y="43"/>
                    <a:pt x="22" y="43"/>
                  </a:cubicBezTo>
                  <a:cubicBezTo>
                    <a:pt x="22" y="44"/>
                    <a:pt x="22" y="44"/>
                    <a:pt x="22" y="45"/>
                  </a:cubicBezTo>
                  <a:cubicBezTo>
                    <a:pt x="23" y="47"/>
                    <a:pt x="23" y="47"/>
                    <a:pt x="23" y="47"/>
                  </a:cubicBezTo>
                  <a:cubicBezTo>
                    <a:pt x="23" y="47"/>
                    <a:pt x="23" y="47"/>
                    <a:pt x="23" y="47"/>
                  </a:cubicBezTo>
                  <a:cubicBezTo>
                    <a:pt x="23" y="47"/>
                    <a:pt x="23" y="47"/>
                    <a:pt x="23" y="47"/>
                  </a:cubicBezTo>
                  <a:cubicBezTo>
                    <a:pt x="23" y="47"/>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9"/>
                  </a:cubicBezTo>
                  <a:cubicBezTo>
                    <a:pt x="24" y="49"/>
                    <a:pt x="24" y="49"/>
                    <a:pt x="24" y="49"/>
                  </a:cubicBezTo>
                  <a:cubicBezTo>
                    <a:pt x="24" y="49"/>
                    <a:pt x="24" y="49"/>
                    <a:pt x="24" y="49"/>
                  </a:cubicBezTo>
                  <a:cubicBezTo>
                    <a:pt x="25" y="49"/>
                    <a:pt x="25" y="49"/>
                    <a:pt x="25" y="49"/>
                  </a:cubicBezTo>
                  <a:cubicBezTo>
                    <a:pt x="25"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7" y="49"/>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7"/>
                    <a:pt x="28" y="47"/>
                    <a:pt x="28" y="47"/>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7" y="45"/>
                    <a:pt x="27" y="45"/>
                  </a:cubicBezTo>
                  <a:cubicBezTo>
                    <a:pt x="27" y="45"/>
                    <a:pt x="27" y="45"/>
                    <a:pt x="27" y="45"/>
                  </a:cubicBezTo>
                  <a:cubicBezTo>
                    <a:pt x="27" y="45"/>
                    <a:pt x="27" y="45"/>
                    <a:pt x="27" y="45"/>
                  </a:cubicBezTo>
                  <a:cubicBezTo>
                    <a:pt x="25" y="44"/>
                    <a:pt x="24" y="43"/>
                    <a:pt x="24" y="41"/>
                  </a:cubicBezTo>
                  <a:cubicBezTo>
                    <a:pt x="24" y="40"/>
                    <a:pt x="24" y="40"/>
                    <a:pt x="24" y="40"/>
                  </a:cubicBezTo>
                  <a:cubicBezTo>
                    <a:pt x="24" y="40"/>
                    <a:pt x="24" y="40"/>
                    <a:pt x="24" y="40"/>
                  </a:cubicBezTo>
                  <a:cubicBezTo>
                    <a:pt x="24" y="40"/>
                    <a:pt x="24" y="39"/>
                    <a:pt x="24" y="39"/>
                  </a:cubicBezTo>
                  <a:cubicBezTo>
                    <a:pt x="24" y="39"/>
                    <a:pt x="24" y="39"/>
                    <a:pt x="24" y="39"/>
                  </a:cubicBezTo>
                  <a:cubicBezTo>
                    <a:pt x="24" y="39"/>
                    <a:pt x="24" y="39"/>
                    <a:pt x="24" y="39"/>
                  </a:cubicBezTo>
                  <a:cubicBezTo>
                    <a:pt x="24" y="39"/>
                    <a:pt x="24" y="39"/>
                    <a:pt x="24" y="39"/>
                  </a:cubicBezTo>
                  <a:cubicBezTo>
                    <a:pt x="24" y="39"/>
                    <a:pt x="24" y="39"/>
                    <a:pt x="24" y="39"/>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6" y="38"/>
                    <a:pt x="26" y="38"/>
                  </a:cubicBezTo>
                  <a:cubicBezTo>
                    <a:pt x="26" y="38"/>
                    <a:pt x="26" y="38"/>
                    <a:pt x="26" y="38"/>
                  </a:cubicBezTo>
                  <a:cubicBezTo>
                    <a:pt x="26" y="38"/>
                    <a:pt x="26" y="38"/>
                    <a:pt x="26" y="38"/>
                  </a:cubicBezTo>
                  <a:cubicBezTo>
                    <a:pt x="26" y="38"/>
                    <a:pt x="26" y="37"/>
                    <a:pt x="26" y="37"/>
                  </a:cubicBezTo>
                  <a:cubicBezTo>
                    <a:pt x="26" y="37"/>
                    <a:pt x="26" y="37"/>
                    <a:pt x="26" y="37"/>
                  </a:cubicBezTo>
                  <a:cubicBezTo>
                    <a:pt x="26" y="37"/>
                    <a:pt x="26" y="37"/>
                    <a:pt x="26"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9" y="37"/>
                  </a:cubicBezTo>
                  <a:close/>
                  <a:moveTo>
                    <a:pt x="18" y="29"/>
                  </a:moveTo>
                  <a:cubicBezTo>
                    <a:pt x="18" y="28"/>
                    <a:pt x="18" y="28"/>
                    <a:pt x="18" y="28"/>
                  </a:cubicBezTo>
                  <a:cubicBezTo>
                    <a:pt x="18" y="28"/>
                    <a:pt x="18" y="28"/>
                    <a:pt x="18" y="28"/>
                  </a:cubicBezTo>
                  <a:cubicBezTo>
                    <a:pt x="19" y="28"/>
                    <a:pt x="19" y="28"/>
                    <a:pt x="19" y="28"/>
                  </a:cubicBezTo>
                  <a:cubicBezTo>
                    <a:pt x="19" y="27"/>
                    <a:pt x="19" y="27"/>
                    <a:pt x="19" y="27"/>
                  </a:cubicBezTo>
                  <a:cubicBezTo>
                    <a:pt x="19" y="27"/>
                    <a:pt x="19" y="27"/>
                    <a:pt x="19" y="27"/>
                  </a:cubicBezTo>
                  <a:cubicBezTo>
                    <a:pt x="20" y="27"/>
                    <a:pt x="20" y="27"/>
                    <a:pt x="20" y="27"/>
                  </a:cubicBezTo>
                  <a:cubicBezTo>
                    <a:pt x="20" y="26"/>
                    <a:pt x="20" y="26"/>
                    <a:pt x="20" y="26"/>
                  </a:cubicBezTo>
                  <a:cubicBezTo>
                    <a:pt x="21" y="26"/>
                    <a:pt x="21" y="26"/>
                    <a:pt x="21" y="26"/>
                  </a:cubicBezTo>
                  <a:cubicBezTo>
                    <a:pt x="21" y="26"/>
                    <a:pt x="21" y="26"/>
                    <a:pt x="21" y="26"/>
                  </a:cubicBezTo>
                  <a:cubicBezTo>
                    <a:pt x="21" y="26"/>
                    <a:pt x="21" y="25"/>
                    <a:pt x="22" y="25"/>
                  </a:cubicBezTo>
                  <a:cubicBezTo>
                    <a:pt x="22" y="25"/>
                    <a:pt x="23" y="25"/>
                    <a:pt x="23" y="24"/>
                  </a:cubicBezTo>
                  <a:cubicBezTo>
                    <a:pt x="23" y="24"/>
                    <a:pt x="23" y="24"/>
                    <a:pt x="23" y="24"/>
                  </a:cubicBezTo>
                  <a:cubicBezTo>
                    <a:pt x="23" y="24"/>
                    <a:pt x="23" y="24"/>
                    <a:pt x="23" y="24"/>
                  </a:cubicBezTo>
                  <a:cubicBezTo>
                    <a:pt x="24" y="24"/>
                    <a:pt x="24" y="24"/>
                    <a:pt x="24" y="24"/>
                  </a:cubicBezTo>
                  <a:cubicBezTo>
                    <a:pt x="24" y="23"/>
                    <a:pt x="24" y="23"/>
                    <a:pt x="24" y="23"/>
                  </a:cubicBezTo>
                  <a:cubicBezTo>
                    <a:pt x="24" y="23"/>
                    <a:pt x="24" y="23"/>
                    <a:pt x="24" y="23"/>
                  </a:cubicBezTo>
                  <a:cubicBezTo>
                    <a:pt x="25" y="24"/>
                    <a:pt x="25" y="24"/>
                    <a:pt x="25" y="24"/>
                  </a:cubicBezTo>
                  <a:cubicBezTo>
                    <a:pt x="25" y="24"/>
                    <a:pt x="25" y="24"/>
                    <a:pt x="25" y="24"/>
                  </a:cubicBezTo>
                  <a:cubicBezTo>
                    <a:pt x="26" y="24"/>
                    <a:pt x="26" y="24"/>
                    <a:pt x="26" y="24"/>
                  </a:cubicBezTo>
                  <a:cubicBezTo>
                    <a:pt x="26" y="25"/>
                    <a:pt x="26" y="25"/>
                    <a:pt x="26" y="25"/>
                  </a:cubicBezTo>
                  <a:cubicBezTo>
                    <a:pt x="27" y="25"/>
                    <a:pt x="27" y="25"/>
                    <a:pt x="27" y="25"/>
                  </a:cubicBezTo>
                  <a:cubicBezTo>
                    <a:pt x="27" y="25"/>
                    <a:pt x="27" y="25"/>
                    <a:pt x="27" y="25"/>
                  </a:cubicBezTo>
                  <a:cubicBezTo>
                    <a:pt x="27" y="26"/>
                    <a:pt x="27" y="26"/>
                    <a:pt x="27" y="26"/>
                  </a:cubicBezTo>
                  <a:cubicBezTo>
                    <a:pt x="27" y="26"/>
                    <a:pt x="27" y="26"/>
                    <a:pt x="28" y="27"/>
                  </a:cubicBezTo>
                  <a:cubicBezTo>
                    <a:pt x="28" y="27"/>
                    <a:pt x="28" y="27"/>
                    <a:pt x="28" y="27"/>
                  </a:cubicBezTo>
                  <a:cubicBezTo>
                    <a:pt x="28" y="28"/>
                    <a:pt x="28" y="28"/>
                    <a:pt x="28" y="28"/>
                  </a:cubicBezTo>
                  <a:cubicBezTo>
                    <a:pt x="28" y="28"/>
                    <a:pt x="28" y="28"/>
                    <a:pt x="28" y="28"/>
                  </a:cubicBezTo>
                  <a:cubicBezTo>
                    <a:pt x="28" y="28"/>
                    <a:pt x="28" y="28"/>
                    <a:pt x="28" y="28"/>
                  </a:cubicBezTo>
                  <a:cubicBezTo>
                    <a:pt x="28" y="29"/>
                    <a:pt x="28" y="29"/>
                    <a:pt x="28" y="29"/>
                  </a:cubicBezTo>
                  <a:cubicBezTo>
                    <a:pt x="28" y="29"/>
                    <a:pt x="28" y="29"/>
                    <a:pt x="28" y="29"/>
                  </a:cubicBezTo>
                  <a:cubicBezTo>
                    <a:pt x="28" y="29"/>
                    <a:pt x="28" y="29"/>
                    <a:pt x="28" y="29"/>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7" y="32"/>
                    <a:pt x="27" y="32"/>
                    <a:pt x="27" y="32"/>
                  </a:cubicBezTo>
                  <a:cubicBezTo>
                    <a:pt x="27" y="32"/>
                    <a:pt x="27" y="32"/>
                    <a:pt x="27" y="32"/>
                  </a:cubicBezTo>
                  <a:cubicBezTo>
                    <a:pt x="27" y="33"/>
                    <a:pt x="27" y="33"/>
                    <a:pt x="27" y="33"/>
                  </a:cubicBezTo>
                  <a:cubicBezTo>
                    <a:pt x="26" y="33"/>
                    <a:pt x="26" y="33"/>
                    <a:pt x="26" y="33"/>
                  </a:cubicBezTo>
                  <a:cubicBezTo>
                    <a:pt x="26" y="33"/>
                    <a:pt x="26" y="33"/>
                    <a:pt x="26" y="33"/>
                  </a:cubicBezTo>
                  <a:cubicBezTo>
                    <a:pt x="26" y="32"/>
                    <a:pt x="26" y="32"/>
                    <a:pt x="26" y="32"/>
                  </a:cubicBezTo>
                  <a:cubicBezTo>
                    <a:pt x="25" y="32"/>
                    <a:pt x="25" y="32"/>
                    <a:pt x="25" y="32"/>
                  </a:cubicBezTo>
                  <a:cubicBezTo>
                    <a:pt x="25" y="32"/>
                    <a:pt x="25" y="32"/>
                    <a:pt x="25" y="32"/>
                  </a:cubicBezTo>
                  <a:cubicBezTo>
                    <a:pt x="24" y="31"/>
                    <a:pt x="24" y="31"/>
                    <a:pt x="23" y="31"/>
                  </a:cubicBezTo>
                  <a:cubicBezTo>
                    <a:pt x="23" y="31"/>
                    <a:pt x="23" y="31"/>
                    <a:pt x="23" y="31"/>
                  </a:cubicBezTo>
                  <a:cubicBezTo>
                    <a:pt x="23" y="31"/>
                    <a:pt x="23" y="31"/>
                    <a:pt x="23" y="31"/>
                  </a:cubicBezTo>
                  <a:cubicBezTo>
                    <a:pt x="22" y="30"/>
                    <a:pt x="22" y="30"/>
                    <a:pt x="22" y="30"/>
                  </a:cubicBezTo>
                  <a:cubicBezTo>
                    <a:pt x="22" y="30"/>
                    <a:pt x="22" y="30"/>
                    <a:pt x="22" y="30"/>
                  </a:cubicBezTo>
                  <a:cubicBezTo>
                    <a:pt x="21" y="30"/>
                    <a:pt x="21" y="30"/>
                    <a:pt x="21" y="30"/>
                  </a:cubicBezTo>
                  <a:cubicBezTo>
                    <a:pt x="20" y="30"/>
                    <a:pt x="20" y="30"/>
                    <a:pt x="19" y="30"/>
                  </a:cubicBezTo>
                  <a:cubicBezTo>
                    <a:pt x="19" y="30"/>
                    <a:pt x="19" y="30"/>
                    <a:pt x="19" y="30"/>
                  </a:cubicBezTo>
                  <a:cubicBezTo>
                    <a:pt x="19" y="30"/>
                    <a:pt x="19" y="30"/>
                    <a:pt x="19" y="30"/>
                  </a:cubicBezTo>
                  <a:cubicBezTo>
                    <a:pt x="18" y="30"/>
                    <a:pt x="18" y="30"/>
                    <a:pt x="18" y="30"/>
                  </a:cubicBezTo>
                  <a:cubicBezTo>
                    <a:pt x="18" y="30"/>
                    <a:pt x="18" y="30"/>
                    <a:pt x="18" y="30"/>
                  </a:cubicBezTo>
                  <a:cubicBezTo>
                    <a:pt x="18" y="29"/>
                    <a:pt x="18" y="29"/>
                    <a:pt x="18" y="29"/>
                  </a:cubicBezTo>
                  <a:cubicBezTo>
                    <a:pt x="18" y="29"/>
                    <a:pt x="18" y="29"/>
                    <a:pt x="18" y="29"/>
                  </a:cubicBezTo>
                  <a:close/>
                  <a:moveTo>
                    <a:pt x="16" y="36"/>
                  </a:moveTo>
                  <a:cubicBezTo>
                    <a:pt x="16" y="36"/>
                    <a:pt x="16" y="36"/>
                    <a:pt x="16" y="36"/>
                  </a:cubicBezTo>
                  <a:cubicBezTo>
                    <a:pt x="16" y="36"/>
                    <a:pt x="16" y="36"/>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7" y="35"/>
                    <a:pt x="17" y="35"/>
                    <a:pt x="17" y="35"/>
                  </a:cubicBezTo>
                  <a:cubicBezTo>
                    <a:pt x="17" y="35"/>
                    <a:pt x="17" y="35"/>
                    <a:pt x="17" y="35"/>
                  </a:cubicBezTo>
                  <a:cubicBezTo>
                    <a:pt x="17" y="35"/>
                    <a:pt x="17" y="35"/>
                    <a:pt x="18" y="34"/>
                  </a:cubicBezTo>
                  <a:cubicBezTo>
                    <a:pt x="18" y="34"/>
                    <a:pt x="18" y="34"/>
                    <a:pt x="18" y="34"/>
                  </a:cubicBezTo>
                  <a:cubicBezTo>
                    <a:pt x="18" y="34"/>
                    <a:pt x="18" y="34"/>
                    <a:pt x="18"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20" y="34"/>
                    <a:pt x="20" y="34"/>
                    <a:pt x="20" y="34"/>
                  </a:cubicBezTo>
                  <a:cubicBezTo>
                    <a:pt x="20" y="35"/>
                    <a:pt x="20" y="35"/>
                    <a:pt x="20" y="35"/>
                  </a:cubicBezTo>
                  <a:cubicBezTo>
                    <a:pt x="20" y="35"/>
                    <a:pt x="20" y="35"/>
                    <a:pt x="20" y="35"/>
                  </a:cubicBezTo>
                  <a:cubicBezTo>
                    <a:pt x="20" y="36"/>
                    <a:pt x="20" y="36"/>
                    <a:pt x="20" y="36"/>
                  </a:cubicBezTo>
                  <a:cubicBezTo>
                    <a:pt x="20" y="36"/>
                    <a:pt x="20" y="36"/>
                    <a:pt x="20" y="36"/>
                  </a:cubicBezTo>
                  <a:cubicBezTo>
                    <a:pt x="20" y="37"/>
                    <a:pt x="20" y="37"/>
                    <a:pt x="20" y="37"/>
                  </a:cubicBezTo>
                  <a:cubicBezTo>
                    <a:pt x="20" y="37"/>
                    <a:pt x="20" y="37"/>
                    <a:pt x="20" y="37"/>
                  </a:cubicBezTo>
                  <a:cubicBezTo>
                    <a:pt x="20" y="37"/>
                    <a:pt x="20" y="37"/>
                    <a:pt x="20" y="37"/>
                  </a:cubicBezTo>
                  <a:cubicBezTo>
                    <a:pt x="19" y="38"/>
                    <a:pt x="19" y="38"/>
                    <a:pt x="19" y="38"/>
                  </a:cubicBezTo>
                  <a:cubicBezTo>
                    <a:pt x="19" y="38"/>
                    <a:pt x="19" y="39"/>
                    <a:pt x="18" y="39"/>
                  </a:cubicBezTo>
                  <a:cubicBezTo>
                    <a:pt x="18" y="39"/>
                    <a:pt x="18" y="39"/>
                    <a:pt x="18" y="39"/>
                  </a:cubicBezTo>
                  <a:cubicBezTo>
                    <a:pt x="18" y="39"/>
                    <a:pt x="18" y="39"/>
                    <a:pt x="17" y="39"/>
                  </a:cubicBezTo>
                  <a:cubicBezTo>
                    <a:pt x="17" y="39"/>
                    <a:pt x="17" y="39"/>
                    <a:pt x="17" y="39"/>
                  </a:cubicBezTo>
                  <a:cubicBezTo>
                    <a:pt x="16" y="38"/>
                    <a:pt x="16" y="38"/>
                    <a:pt x="16" y="38"/>
                  </a:cubicBezTo>
                  <a:cubicBezTo>
                    <a:pt x="16" y="38"/>
                    <a:pt x="16" y="38"/>
                    <a:pt x="16" y="38"/>
                  </a:cubicBezTo>
                  <a:cubicBezTo>
                    <a:pt x="16" y="38"/>
                    <a:pt x="16" y="38"/>
                    <a:pt x="16" y="38"/>
                  </a:cubicBezTo>
                  <a:cubicBezTo>
                    <a:pt x="16" y="37"/>
                    <a:pt x="16" y="37"/>
                    <a:pt x="16" y="37"/>
                  </a:cubicBezTo>
                  <a:cubicBezTo>
                    <a:pt x="16" y="37"/>
                    <a:pt x="16" y="37"/>
                    <a:pt x="16" y="36"/>
                  </a:cubicBezTo>
                  <a:cubicBezTo>
                    <a:pt x="15" y="36"/>
                    <a:pt x="15" y="36"/>
                    <a:pt x="15" y="36"/>
                  </a:cubicBezTo>
                  <a:lnTo>
                    <a:pt x="1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8" name="Freeform 45"/>
            <p:cNvSpPr/>
            <p:nvPr/>
          </p:nvSpPr>
          <p:spPr bwMode="auto">
            <a:xfrm>
              <a:off x="1870847" y="5106810"/>
              <a:ext cx="79316" cy="116923"/>
            </a:xfrm>
            <a:custGeom>
              <a:avLst/>
              <a:gdLst>
                <a:gd name="T0" fmla="*/ 4 w 49"/>
                <a:gd name="T1" fmla="*/ 58 h 72"/>
                <a:gd name="T2" fmla="*/ 9 w 49"/>
                <a:gd name="T3" fmla="*/ 57 h 72"/>
                <a:gd name="T4" fmla="*/ 11 w 49"/>
                <a:gd name="T5" fmla="*/ 56 h 72"/>
                <a:gd name="T6" fmla="*/ 12 w 49"/>
                <a:gd name="T7" fmla="*/ 55 h 72"/>
                <a:gd name="T8" fmla="*/ 17 w 49"/>
                <a:gd name="T9" fmla="*/ 51 h 72"/>
                <a:gd name="T10" fmla="*/ 23 w 49"/>
                <a:gd name="T11" fmla="*/ 44 h 72"/>
                <a:gd name="T12" fmla="*/ 26 w 49"/>
                <a:gd name="T13" fmla="*/ 43 h 72"/>
                <a:gd name="T14" fmla="*/ 29 w 49"/>
                <a:gd name="T15" fmla="*/ 49 h 72"/>
                <a:gd name="T16" fmla="*/ 32 w 49"/>
                <a:gd name="T17" fmla="*/ 61 h 72"/>
                <a:gd name="T18" fmla="*/ 34 w 49"/>
                <a:gd name="T19" fmla="*/ 65 h 72"/>
                <a:gd name="T20" fmla="*/ 36 w 49"/>
                <a:gd name="T21" fmla="*/ 67 h 72"/>
                <a:gd name="T22" fmla="*/ 41 w 49"/>
                <a:gd name="T23" fmla="*/ 71 h 72"/>
                <a:gd name="T24" fmla="*/ 46 w 49"/>
                <a:gd name="T25" fmla="*/ 72 h 72"/>
                <a:gd name="T26" fmla="*/ 47 w 49"/>
                <a:gd name="T27" fmla="*/ 72 h 72"/>
                <a:gd name="T28" fmla="*/ 47 w 49"/>
                <a:gd name="T29" fmla="*/ 67 h 72"/>
                <a:gd name="T30" fmla="*/ 38 w 49"/>
                <a:gd name="T31" fmla="*/ 56 h 72"/>
                <a:gd name="T32" fmla="*/ 37 w 49"/>
                <a:gd name="T33" fmla="*/ 54 h 72"/>
                <a:gd name="T34" fmla="*/ 36 w 49"/>
                <a:gd name="T35" fmla="*/ 49 h 72"/>
                <a:gd name="T36" fmla="*/ 34 w 49"/>
                <a:gd name="T37" fmla="*/ 46 h 72"/>
                <a:gd name="T38" fmla="*/ 32 w 49"/>
                <a:gd name="T39" fmla="*/ 38 h 72"/>
                <a:gd name="T40" fmla="*/ 34 w 49"/>
                <a:gd name="T41" fmla="*/ 32 h 72"/>
                <a:gd name="T42" fmla="*/ 39 w 49"/>
                <a:gd name="T43" fmla="*/ 32 h 72"/>
                <a:gd name="T44" fmla="*/ 43 w 49"/>
                <a:gd name="T45" fmla="*/ 32 h 72"/>
                <a:gd name="T46" fmla="*/ 46 w 49"/>
                <a:gd name="T47" fmla="*/ 31 h 72"/>
                <a:gd name="T48" fmla="*/ 49 w 49"/>
                <a:gd name="T49" fmla="*/ 29 h 72"/>
                <a:gd name="T50" fmla="*/ 48 w 49"/>
                <a:gd name="T51" fmla="*/ 27 h 72"/>
                <a:gd name="T52" fmla="*/ 47 w 49"/>
                <a:gd name="T53" fmla="*/ 25 h 72"/>
                <a:gd name="T54" fmla="*/ 45 w 49"/>
                <a:gd name="T55" fmla="*/ 24 h 72"/>
                <a:gd name="T56" fmla="*/ 42 w 49"/>
                <a:gd name="T57" fmla="*/ 24 h 72"/>
                <a:gd name="T58" fmla="*/ 39 w 49"/>
                <a:gd name="T59" fmla="*/ 22 h 72"/>
                <a:gd name="T60" fmla="*/ 42 w 49"/>
                <a:gd name="T61" fmla="*/ 15 h 72"/>
                <a:gd name="T62" fmla="*/ 45 w 49"/>
                <a:gd name="T63" fmla="*/ 5 h 72"/>
                <a:gd name="T64" fmla="*/ 44 w 49"/>
                <a:gd name="T65" fmla="*/ 4 h 72"/>
                <a:gd name="T66" fmla="*/ 41 w 49"/>
                <a:gd name="T67" fmla="*/ 0 h 72"/>
                <a:gd name="T68" fmla="*/ 39 w 49"/>
                <a:gd name="T69" fmla="*/ 0 h 72"/>
                <a:gd name="T70" fmla="*/ 38 w 49"/>
                <a:gd name="T71" fmla="*/ 1 h 72"/>
                <a:gd name="T72" fmla="*/ 37 w 49"/>
                <a:gd name="T73" fmla="*/ 4 h 72"/>
                <a:gd name="T74" fmla="*/ 37 w 49"/>
                <a:gd name="T75" fmla="*/ 6 h 72"/>
                <a:gd name="T76" fmla="*/ 38 w 49"/>
                <a:gd name="T77" fmla="*/ 10 h 72"/>
                <a:gd name="T78" fmla="*/ 33 w 49"/>
                <a:gd name="T79" fmla="*/ 23 h 72"/>
                <a:gd name="T80" fmla="*/ 25 w 49"/>
                <a:gd name="T81" fmla="*/ 24 h 72"/>
                <a:gd name="T82" fmla="*/ 21 w 49"/>
                <a:gd name="T83" fmla="*/ 24 h 72"/>
                <a:gd name="T84" fmla="*/ 17 w 49"/>
                <a:gd name="T85" fmla="*/ 24 h 72"/>
                <a:gd name="T86" fmla="*/ 14 w 49"/>
                <a:gd name="T87" fmla="*/ 24 h 72"/>
                <a:gd name="T88" fmla="*/ 12 w 49"/>
                <a:gd name="T89" fmla="*/ 25 h 72"/>
                <a:gd name="T90" fmla="*/ 11 w 49"/>
                <a:gd name="T91" fmla="*/ 26 h 72"/>
                <a:gd name="T92" fmla="*/ 11 w 49"/>
                <a:gd name="T93" fmla="*/ 29 h 72"/>
                <a:gd name="T94" fmla="*/ 11 w 49"/>
                <a:gd name="T95" fmla="*/ 31 h 72"/>
                <a:gd name="T96" fmla="*/ 14 w 49"/>
                <a:gd name="T97" fmla="*/ 32 h 72"/>
                <a:gd name="T98" fmla="*/ 17 w 49"/>
                <a:gd name="T99" fmla="*/ 32 h 72"/>
                <a:gd name="T100" fmla="*/ 20 w 49"/>
                <a:gd name="T101" fmla="*/ 32 h 72"/>
                <a:gd name="T102" fmla="*/ 25 w 49"/>
                <a:gd name="T103" fmla="*/ 32 h 72"/>
                <a:gd name="T104" fmla="*/ 26 w 49"/>
                <a:gd name="T105" fmla="*/ 35 h 72"/>
                <a:gd name="T106" fmla="*/ 20 w 49"/>
                <a:gd name="T107" fmla="*/ 42 h 72"/>
                <a:gd name="T108" fmla="*/ 18 w 49"/>
                <a:gd name="T109" fmla="*/ 43 h 72"/>
                <a:gd name="T110" fmla="*/ 11 w 49"/>
                <a:gd name="T111" fmla="*/ 50 h 72"/>
                <a:gd name="T112" fmla="*/ 9 w 49"/>
                <a:gd name="T113" fmla="*/ 51 h 72"/>
                <a:gd name="T114" fmla="*/ 3 w 49"/>
                <a:gd name="T115"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72">
                  <a:moveTo>
                    <a:pt x="1" y="57"/>
                  </a:moveTo>
                  <a:cubicBezTo>
                    <a:pt x="1" y="57"/>
                    <a:pt x="1" y="57"/>
                    <a:pt x="1" y="57"/>
                  </a:cubicBezTo>
                  <a:cubicBezTo>
                    <a:pt x="1" y="57"/>
                    <a:pt x="1" y="57"/>
                    <a:pt x="1" y="57"/>
                  </a:cubicBezTo>
                  <a:cubicBezTo>
                    <a:pt x="2" y="57"/>
                    <a:pt x="2" y="57"/>
                    <a:pt x="2" y="57"/>
                  </a:cubicBezTo>
                  <a:cubicBezTo>
                    <a:pt x="2" y="58"/>
                    <a:pt x="2" y="58"/>
                    <a:pt x="2" y="58"/>
                  </a:cubicBezTo>
                  <a:cubicBezTo>
                    <a:pt x="2" y="58"/>
                    <a:pt x="2" y="58"/>
                    <a:pt x="2" y="58"/>
                  </a:cubicBezTo>
                  <a:cubicBezTo>
                    <a:pt x="2" y="58"/>
                    <a:pt x="2" y="58"/>
                    <a:pt x="2" y="58"/>
                  </a:cubicBezTo>
                  <a:cubicBezTo>
                    <a:pt x="3" y="58"/>
                    <a:pt x="3" y="58"/>
                    <a:pt x="3" y="58"/>
                  </a:cubicBezTo>
                  <a:cubicBezTo>
                    <a:pt x="3" y="58"/>
                    <a:pt x="3" y="58"/>
                    <a:pt x="3" y="58"/>
                  </a:cubicBezTo>
                  <a:cubicBezTo>
                    <a:pt x="3" y="58"/>
                    <a:pt x="3" y="58"/>
                    <a:pt x="4" y="58"/>
                  </a:cubicBezTo>
                  <a:cubicBezTo>
                    <a:pt x="4" y="58"/>
                    <a:pt x="4" y="58"/>
                    <a:pt x="4" y="58"/>
                  </a:cubicBezTo>
                  <a:cubicBezTo>
                    <a:pt x="5" y="58"/>
                    <a:pt x="5" y="58"/>
                    <a:pt x="6" y="58"/>
                  </a:cubicBezTo>
                  <a:cubicBezTo>
                    <a:pt x="6" y="58"/>
                    <a:pt x="7" y="58"/>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10" y="57"/>
                    <a:pt x="10" y="57"/>
                    <a:pt x="10" y="57"/>
                  </a:cubicBezTo>
                  <a:cubicBezTo>
                    <a:pt x="10" y="57"/>
                    <a:pt x="10" y="57"/>
                    <a:pt x="10" y="57"/>
                  </a:cubicBezTo>
                  <a:cubicBezTo>
                    <a:pt x="10" y="57"/>
                    <a:pt x="10" y="57"/>
                    <a:pt x="10" y="57"/>
                  </a:cubicBezTo>
                  <a:cubicBezTo>
                    <a:pt x="10" y="57"/>
                    <a:pt x="10" y="57"/>
                    <a:pt x="10" y="57"/>
                  </a:cubicBezTo>
                  <a:cubicBezTo>
                    <a:pt x="10" y="56"/>
                    <a:pt x="10" y="56"/>
                    <a:pt x="10" y="56"/>
                  </a:cubicBezTo>
                  <a:cubicBezTo>
                    <a:pt x="11" y="56"/>
                    <a:pt x="11" y="56"/>
                    <a:pt x="11" y="56"/>
                  </a:cubicBezTo>
                  <a:cubicBezTo>
                    <a:pt x="11" y="56"/>
                    <a:pt x="11" y="56"/>
                    <a:pt x="11" y="56"/>
                  </a:cubicBezTo>
                  <a:cubicBezTo>
                    <a:pt x="11" y="55"/>
                    <a:pt x="11" y="55"/>
                    <a:pt x="11"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4"/>
                    <a:pt x="13" y="54"/>
                    <a:pt x="13" y="54"/>
                  </a:cubicBezTo>
                  <a:cubicBezTo>
                    <a:pt x="14" y="54"/>
                    <a:pt x="14" y="54"/>
                    <a:pt x="14" y="54"/>
                  </a:cubicBezTo>
                  <a:cubicBezTo>
                    <a:pt x="17" y="51"/>
                    <a:pt x="17" y="51"/>
                    <a:pt x="17" y="51"/>
                  </a:cubicBezTo>
                  <a:cubicBezTo>
                    <a:pt x="18" y="51"/>
                    <a:pt x="18" y="51"/>
                    <a:pt x="18" y="51"/>
                  </a:cubicBezTo>
                  <a:cubicBezTo>
                    <a:pt x="18" y="50"/>
                    <a:pt x="19" y="50"/>
                    <a:pt x="19" y="50"/>
                  </a:cubicBezTo>
                  <a:cubicBezTo>
                    <a:pt x="19" y="50"/>
                    <a:pt x="19" y="50"/>
                    <a:pt x="19" y="50"/>
                  </a:cubicBezTo>
                  <a:cubicBezTo>
                    <a:pt x="19" y="49"/>
                    <a:pt x="19" y="49"/>
                    <a:pt x="19" y="49"/>
                  </a:cubicBezTo>
                  <a:cubicBezTo>
                    <a:pt x="20" y="48"/>
                    <a:pt x="21" y="47"/>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4"/>
                    <a:pt x="23" y="44"/>
                    <a:pt x="23" y="44"/>
                  </a:cubicBezTo>
                  <a:cubicBezTo>
                    <a:pt x="24" y="44"/>
                    <a:pt x="24" y="44"/>
                    <a:pt x="24" y="44"/>
                  </a:cubicBezTo>
                  <a:cubicBezTo>
                    <a:pt x="24" y="44"/>
                    <a:pt x="24" y="44"/>
                    <a:pt x="24" y="44"/>
                  </a:cubicBezTo>
                  <a:cubicBezTo>
                    <a:pt x="24" y="44"/>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6" y="43"/>
                    <a:pt x="26" y="43"/>
                    <a:pt x="26" y="43"/>
                  </a:cubicBezTo>
                  <a:cubicBezTo>
                    <a:pt x="26" y="43"/>
                    <a:pt x="26" y="43"/>
                    <a:pt x="26" y="43"/>
                  </a:cubicBezTo>
                  <a:cubicBezTo>
                    <a:pt x="27" y="43"/>
                    <a:pt x="27" y="43"/>
                    <a:pt x="27" y="43"/>
                  </a:cubicBezTo>
                  <a:cubicBezTo>
                    <a:pt x="27" y="43"/>
                    <a:pt x="27" y="43"/>
                    <a:pt x="27" y="43"/>
                  </a:cubicBezTo>
                  <a:cubicBezTo>
                    <a:pt x="28" y="44"/>
                    <a:pt x="28" y="44"/>
                    <a:pt x="28" y="44"/>
                  </a:cubicBezTo>
                  <a:cubicBezTo>
                    <a:pt x="28" y="44"/>
                    <a:pt x="28" y="44"/>
                    <a:pt x="28" y="44"/>
                  </a:cubicBezTo>
                  <a:cubicBezTo>
                    <a:pt x="28" y="45"/>
                    <a:pt x="28" y="45"/>
                    <a:pt x="28" y="45"/>
                  </a:cubicBezTo>
                  <a:cubicBezTo>
                    <a:pt x="28" y="45"/>
                    <a:pt x="28" y="45"/>
                    <a:pt x="28" y="45"/>
                  </a:cubicBezTo>
                  <a:cubicBezTo>
                    <a:pt x="28" y="46"/>
                    <a:pt x="28" y="46"/>
                    <a:pt x="28" y="46"/>
                  </a:cubicBezTo>
                  <a:cubicBezTo>
                    <a:pt x="28" y="46"/>
                    <a:pt x="28" y="47"/>
                    <a:pt x="29" y="47"/>
                  </a:cubicBezTo>
                  <a:cubicBezTo>
                    <a:pt x="29" y="48"/>
                    <a:pt x="29" y="48"/>
                    <a:pt x="29" y="48"/>
                  </a:cubicBezTo>
                  <a:cubicBezTo>
                    <a:pt x="29" y="49"/>
                    <a:pt x="29" y="49"/>
                    <a:pt x="29" y="49"/>
                  </a:cubicBezTo>
                  <a:cubicBezTo>
                    <a:pt x="29" y="49"/>
                    <a:pt x="29" y="49"/>
                    <a:pt x="29" y="49"/>
                  </a:cubicBezTo>
                  <a:cubicBezTo>
                    <a:pt x="29" y="49"/>
                    <a:pt x="29" y="49"/>
                    <a:pt x="29" y="49"/>
                  </a:cubicBezTo>
                  <a:cubicBezTo>
                    <a:pt x="29" y="50"/>
                    <a:pt x="29" y="50"/>
                    <a:pt x="29" y="50"/>
                  </a:cubicBezTo>
                  <a:cubicBezTo>
                    <a:pt x="29" y="50"/>
                    <a:pt x="29" y="50"/>
                    <a:pt x="29" y="50"/>
                  </a:cubicBezTo>
                  <a:cubicBezTo>
                    <a:pt x="29" y="50"/>
                    <a:pt x="29" y="50"/>
                    <a:pt x="29" y="50"/>
                  </a:cubicBezTo>
                  <a:cubicBezTo>
                    <a:pt x="29" y="50"/>
                    <a:pt x="29" y="50"/>
                    <a:pt x="29" y="50"/>
                  </a:cubicBezTo>
                  <a:cubicBezTo>
                    <a:pt x="30" y="51"/>
                    <a:pt x="30" y="51"/>
                    <a:pt x="30" y="51"/>
                  </a:cubicBezTo>
                  <a:cubicBezTo>
                    <a:pt x="30" y="52"/>
                    <a:pt x="30" y="53"/>
                    <a:pt x="30" y="54"/>
                  </a:cubicBezTo>
                  <a:cubicBezTo>
                    <a:pt x="31" y="55"/>
                    <a:pt x="31" y="57"/>
                    <a:pt x="31" y="58"/>
                  </a:cubicBezTo>
                  <a:cubicBezTo>
                    <a:pt x="31" y="58"/>
                    <a:pt x="31" y="58"/>
                    <a:pt x="31" y="59"/>
                  </a:cubicBezTo>
                  <a:cubicBezTo>
                    <a:pt x="31" y="59"/>
                    <a:pt x="31" y="59"/>
                    <a:pt x="32" y="60"/>
                  </a:cubicBezTo>
                  <a:cubicBezTo>
                    <a:pt x="32" y="61"/>
                    <a:pt x="32" y="61"/>
                    <a:pt x="32" y="61"/>
                  </a:cubicBezTo>
                  <a:cubicBezTo>
                    <a:pt x="33" y="62"/>
                    <a:pt x="33" y="62"/>
                    <a:pt x="33" y="62"/>
                  </a:cubicBezTo>
                  <a:cubicBezTo>
                    <a:pt x="33" y="62"/>
                    <a:pt x="33" y="62"/>
                    <a:pt x="33" y="62"/>
                  </a:cubicBezTo>
                  <a:cubicBezTo>
                    <a:pt x="33" y="63"/>
                    <a:pt x="33" y="63"/>
                    <a:pt x="33" y="63"/>
                  </a:cubicBezTo>
                  <a:cubicBezTo>
                    <a:pt x="33" y="63"/>
                    <a:pt x="33" y="63"/>
                    <a:pt x="33" y="63"/>
                  </a:cubicBezTo>
                  <a:cubicBezTo>
                    <a:pt x="33" y="64"/>
                    <a:pt x="33" y="64"/>
                    <a:pt x="33" y="64"/>
                  </a:cubicBezTo>
                  <a:cubicBezTo>
                    <a:pt x="33" y="64"/>
                    <a:pt x="33" y="64"/>
                    <a:pt x="33" y="64"/>
                  </a:cubicBezTo>
                  <a:cubicBezTo>
                    <a:pt x="34" y="64"/>
                    <a:pt x="34" y="64"/>
                    <a:pt x="34" y="64"/>
                  </a:cubicBezTo>
                  <a:cubicBezTo>
                    <a:pt x="34" y="64"/>
                    <a:pt x="34" y="64"/>
                    <a:pt x="34" y="64"/>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5" y="66"/>
                    <a:pt x="35" y="66"/>
                    <a:pt x="35" y="66"/>
                  </a:cubicBezTo>
                  <a:cubicBezTo>
                    <a:pt x="35" y="66"/>
                    <a:pt x="35" y="66"/>
                    <a:pt x="35" y="66"/>
                  </a:cubicBezTo>
                  <a:cubicBezTo>
                    <a:pt x="35" y="66"/>
                    <a:pt x="35" y="66"/>
                    <a:pt x="35" y="66"/>
                  </a:cubicBezTo>
                  <a:cubicBezTo>
                    <a:pt x="35" y="66"/>
                    <a:pt x="35" y="66"/>
                    <a:pt x="35" y="66"/>
                  </a:cubicBezTo>
                  <a:cubicBezTo>
                    <a:pt x="35" y="66"/>
                    <a:pt x="35" y="66"/>
                    <a:pt x="35" y="66"/>
                  </a:cubicBezTo>
                  <a:cubicBezTo>
                    <a:pt x="36" y="66"/>
                    <a:pt x="36" y="66"/>
                    <a:pt x="36" y="66"/>
                  </a:cubicBezTo>
                  <a:cubicBezTo>
                    <a:pt x="36" y="67"/>
                    <a:pt x="36" y="67"/>
                    <a:pt x="36" y="67"/>
                  </a:cubicBezTo>
                  <a:cubicBezTo>
                    <a:pt x="36" y="67"/>
                    <a:pt x="36" y="67"/>
                    <a:pt x="36" y="67"/>
                  </a:cubicBezTo>
                  <a:cubicBezTo>
                    <a:pt x="37" y="67"/>
                    <a:pt x="37" y="67"/>
                    <a:pt x="37" y="68"/>
                  </a:cubicBezTo>
                  <a:cubicBezTo>
                    <a:pt x="37" y="68"/>
                    <a:pt x="37" y="68"/>
                    <a:pt x="37" y="68"/>
                  </a:cubicBezTo>
                  <a:cubicBezTo>
                    <a:pt x="37" y="68"/>
                    <a:pt x="37" y="68"/>
                    <a:pt x="37" y="68"/>
                  </a:cubicBezTo>
                  <a:cubicBezTo>
                    <a:pt x="37" y="68"/>
                    <a:pt x="37" y="68"/>
                    <a:pt x="37" y="68"/>
                  </a:cubicBezTo>
                  <a:cubicBezTo>
                    <a:pt x="37" y="68"/>
                    <a:pt x="37" y="68"/>
                    <a:pt x="37" y="68"/>
                  </a:cubicBezTo>
                  <a:cubicBezTo>
                    <a:pt x="38" y="68"/>
                    <a:pt x="38" y="68"/>
                    <a:pt x="38" y="69"/>
                  </a:cubicBezTo>
                  <a:cubicBezTo>
                    <a:pt x="38" y="69"/>
                    <a:pt x="39" y="69"/>
                    <a:pt x="39" y="69"/>
                  </a:cubicBezTo>
                  <a:cubicBezTo>
                    <a:pt x="39" y="69"/>
                    <a:pt x="39" y="70"/>
                    <a:pt x="40" y="70"/>
                  </a:cubicBezTo>
                  <a:cubicBezTo>
                    <a:pt x="40" y="70"/>
                    <a:pt x="40" y="70"/>
                    <a:pt x="40" y="70"/>
                  </a:cubicBezTo>
                  <a:cubicBezTo>
                    <a:pt x="40" y="70"/>
                    <a:pt x="40" y="70"/>
                    <a:pt x="40" y="70"/>
                  </a:cubicBezTo>
                  <a:cubicBezTo>
                    <a:pt x="41" y="70"/>
                    <a:pt x="41" y="71"/>
                    <a:pt x="41" y="71"/>
                  </a:cubicBezTo>
                  <a:cubicBezTo>
                    <a:pt x="42" y="71"/>
                    <a:pt x="42" y="71"/>
                    <a:pt x="42" y="71"/>
                  </a:cubicBezTo>
                  <a:cubicBezTo>
                    <a:pt x="42" y="71"/>
                    <a:pt x="42" y="71"/>
                    <a:pt x="42" y="71"/>
                  </a:cubicBezTo>
                  <a:cubicBezTo>
                    <a:pt x="44" y="72"/>
                    <a:pt x="44" y="72"/>
                    <a:pt x="44" y="72"/>
                  </a:cubicBezTo>
                  <a:cubicBezTo>
                    <a:pt x="44" y="72"/>
                    <a:pt x="44" y="72"/>
                    <a:pt x="44" y="72"/>
                  </a:cubicBezTo>
                  <a:cubicBezTo>
                    <a:pt x="45" y="72"/>
                    <a:pt x="45" y="72"/>
                    <a:pt x="45" y="72"/>
                  </a:cubicBezTo>
                  <a:cubicBezTo>
                    <a:pt x="45" y="72"/>
                    <a:pt x="45" y="72"/>
                    <a:pt x="45" y="72"/>
                  </a:cubicBezTo>
                  <a:cubicBezTo>
                    <a:pt x="45" y="72"/>
                    <a:pt x="45" y="72"/>
                    <a:pt x="45" y="72"/>
                  </a:cubicBezTo>
                  <a:cubicBezTo>
                    <a:pt x="45" y="72"/>
                    <a:pt x="45"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9" y="70"/>
                    <a:pt x="49" y="70"/>
                    <a:pt x="49" y="70"/>
                  </a:cubicBezTo>
                  <a:cubicBezTo>
                    <a:pt x="49" y="70"/>
                    <a:pt x="49" y="70"/>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8" y="69"/>
                    <a:pt x="48" y="69"/>
                    <a:pt x="48" y="69"/>
                  </a:cubicBezTo>
                  <a:cubicBezTo>
                    <a:pt x="48" y="68"/>
                    <a:pt x="48" y="68"/>
                    <a:pt x="48" y="68"/>
                  </a:cubicBezTo>
                  <a:cubicBezTo>
                    <a:pt x="47" y="67"/>
                    <a:pt x="47" y="67"/>
                    <a:pt x="47" y="67"/>
                  </a:cubicBezTo>
                  <a:cubicBezTo>
                    <a:pt x="46" y="67"/>
                    <a:pt x="46" y="67"/>
                    <a:pt x="46" y="67"/>
                  </a:cubicBezTo>
                  <a:cubicBezTo>
                    <a:pt x="46" y="66"/>
                    <a:pt x="46" y="66"/>
                    <a:pt x="45" y="66"/>
                  </a:cubicBezTo>
                  <a:cubicBezTo>
                    <a:pt x="45" y="66"/>
                    <a:pt x="45" y="65"/>
                    <a:pt x="45" y="65"/>
                  </a:cubicBezTo>
                  <a:cubicBezTo>
                    <a:pt x="44" y="65"/>
                    <a:pt x="44" y="64"/>
                    <a:pt x="44" y="64"/>
                  </a:cubicBezTo>
                  <a:cubicBezTo>
                    <a:pt x="43" y="64"/>
                    <a:pt x="43" y="63"/>
                    <a:pt x="43" y="63"/>
                  </a:cubicBezTo>
                  <a:cubicBezTo>
                    <a:pt x="43" y="63"/>
                    <a:pt x="42" y="62"/>
                    <a:pt x="42" y="62"/>
                  </a:cubicBezTo>
                  <a:cubicBezTo>
                    <a:pt x="42" y="62"/>
                    <a:pt x="41" y="61"/>
                    <a:pt x="41" y="61"/>
                  </a:cubicBezTo>
                  <a:cubicBezTo>
                    <a:pt x="41" y="60"/>
                    <a:pt x="40" y="60"/>
                    <a:pt x="40" y="59"/>
                  </a:cubicBezTo>
                  <a:cubicBezTo>
                    <a:pt x="39" y="58"/>
                    <a:pt x="39" y="58"/>
                    <a:pt x="39" y="57"/>
                  </a:cubicBezTo>
                  <a:cubicBezTo>
                    <a:pt x="39" y="57"/>
                    <a:pt x="39" y="57"/>
                    <a:pt x="39" y="57"/>
                  </a:cubicBezTo>
                  <a:cubicBezTo>
                    <a:pt x="38" y="57"/>
                    <a:pt x="38" y="57"/>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4"/>
                    <a:pt x="38" y="54"/>
                    <a:pt x="38"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3"/>
                    <a:pt x="37" y="53"/>
                  </a:cubicBezTo>
                  <a:cubicBezTo>
                    <a:pt x="37" y="53"/>
                    <a:pt x="37" y="53"/>
                    <a:pt x="37" y="53"/>
                  </a:cubicBezTo>
                  <a:cubicBezTo>
                    <a:pt x="36" y="53"/>
                    <a:pt x="36" y="53"/>
                    <a:pt x="36" y="53"/>
                  </a:cubicBezTo>
                  <a:cubicBezTo>
                    <a:pt x="36" y="52"/>
                    <a:pt x="36" y="52"/>
                    <a:pt x="36" y="51"/>
                  </a:cubicBezTo>
                  <a:cubicBezTo>
                    <a:pt x="36" y="51"/>
                    <a:pt x="36" y="50"/>
                    <a:pt x="36" y="50"/>
                  </a:cubicBezTo>
                  <a:cubicBezTo>
                    <a:pt x="36" y="50"/>
                    <a:pt x="36" y="50"/>
                    <a:pt x="36" y="50"/>
                  </a:cubicBezTo>
                  <a:cubicBezTo>
                    <a:pt x="36" y="50"/>
                    <a:pt x="36" y="49"/>
                    <a:pt x="36" y="49"/>
                  </a:cubicBezTo>
                  <a:cubicBezTo>
                    <a:pt x="36" y="49"/>
                    <a:pt x="36" y="49"/>
                    <a:pt x="36" y="49"/>
                  </a:cubicBezTo>
                  <a:cubicBezTo>
                    <a:pt x="36" y="49"/>
                    <a:pt x="36" y="49"/>
                    <a:pt x="36" y="49"/>
                  </a:cubicBezTo>
                  <a:cubicBezTo>
                    <a:pt x="35" y="49"/>
                    <a:pt x="35" y="49"/>
                    <a:pt x="35" y="49"/>
                  </a:cubicBezTo>
                  <a:cubicBezTo>
                    <a:pt x="35" y="49"/>
                    <a:pt x="35" y="49"/>
                    <a:pt x="35" y="49"/>
                  </a:cubicBezTo>
                  <a:cubicBezTo>
                    <a:pt x="35" y="49"/>
                    <a:pt x="35" y="49"/>
                    <a:pt x="35" y="49"/>
                  </a:cubicBezTo>
                  <a:cubicBezTo>
                    <a:pt x="35" y="49"/>
                    <a:pt x="35" y="49"/>
                    <a:pt x="35" y="49"/>
                  </a:cubicBezTo>
                  <a:cubicBezTo>
                    <a:pt x="35" y="48"/>
                    <a:pt x="35" y="48"/>
                    <a:pt x="35" y="48"/>
                  </a:cubicBezTo>
                  <a:cubicBezTo>
                    <a:pt x="35" y="48"/>
                    <a:pt x="35" y="48"/>
                    <a:pt x="35" y="48"/>
                  </a:cubicBezTo>
                  <a:cubicBezTo>
                    <a:pt x="35" y="48"/>
                    <a:pt x="35" y="48"/>
                    <a:pt x="35" y="48"/>
                  </a:cubicBezTo>
                  <a:cubicBezTo>
                    <a:pt x="34" y="47"/>
                    <a:pt x="34" y="47"/>
                    <a:pt x="34" y="46"/>
                  </a:cubicBezTo>
                  <a:cubicBezTo>
                    <a:pt x="34" y="46"/>
                    <a:pt x="34" y="46"/>
                    <a:pt x="34" y="46"/>
                  </a:cubicBezTo>
                  <a:cubicBezTo>
                    <a:pt x="34" y="46"/>
                    <a:pt x="34" y="46"/>
                    <a:pt x="34" y="46"/>
                  </a:cubicBezTo>
                  <a:cubicBezTo>
                    <a:pt x="34" y="46"/>
                    <a:pt x="34" y="46"/>
                    <a:pt x="34" y="46"/>
                  </a:cubicBezTo>
                  <a:cubicBezTo>
                    <a:pt x="34" y="45"/>
                    <a:pt x="34" y="45"/>
                    <a:pt x="34" y="45"/>
                  </a:cubicBezTo>
                  <a:cubicBezTo>
                    <a:pt x="34" y="45"/>
                    <a:pt x="34" y="45"/>
                    <a:pt x="34" y="45"/>
                  </a:cubicBezTo>
                  <a:cubicBezTo>
                    <a:pt x="33" y="43"/>
                    <a:pt x="33" y="42"/>
                    <a:pt x="32" y="40"/>
                  </a:cubicBezTo>
                  <a:cubicBezTo>
                    <a:pt x="32" y="39"/>
                    <a:pt x="32" y="39"/>
                    <a:pt x="32" y="39"/>
                  </a:cubicBezTo>
                  <a:cubicBezTo>
                    <a:pt x="32" y="39"/>
                    <a:pt x="32" y="39"/>
                    <a:pt x="32" y="39"/>
                  </a:cubicBezTo>
                  <a:cubicBezTo>
                    <a:pt x="32" y="39"/>
                    <a:pt x="32" y="39"/>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7"/>
                    <a:pt x="32" y="37"/>
                    <a:pt x="32" y="37"/>
                  </a:cubicBezTo>
                  <a:cubicBezTo>
                    <a:pt x="33" y="34"/>
                    <a:pt x="33" y="34"/>
                    <a:pt x="33" y="34"/>
                  </a:cubicBezTo>
                  <a:cubicBezTo>
                    <a:pt x="33" y="33"/>
                    <a:pt x="33" y="33"/>
                    <a:pt x="33" y="33"/>
                  </a:cubicBezTo>
                  <a:cubicBezTo>
                    <a:pt x="33" y="33"/>
                    <a:pt x="33" y="33"/>
                    <a:pt x="33" y="33"/>
                  </a:cubicBezTo>
                  <a:cubicBezTo>
                    <a:pt x="33" y="33"/>
                    <a:pt x="33" y="33"/>
                    <a:pt x="33" y="33"/>
                  </a:cubicBezTo>
                  <a:cubicBezTo>
                    <a:pt x="33" y="33"/>
                    <a:pt x="33" y="33"/>
                    <a:pt x="33" y="33"/>
                  </a:cubicBezTo>
                  <a:cubicBezTo>
                    <a:pt x="34" y="32"/>
                    <a:pt x="34" y="32"/>
                    <a:pt x="34" y="32"/>
                  </a:cubicBezTo>
                  <a:cubicBezTo>
                    <a:pt x="34" y="32"/>
                    <a:pt x="34" y="32"/>
                    <a:pt x="34" y="32"/>
                  </a:cubicBezTo>
                  <a:cubicBezTo>
                    <a:pt x="34" y="32"/>
                    <a:pt x="34" y="32"/>
                    <a:pt x="34" y="32"/>
                  </a:cubicBezTo>
                  <a:cubicBezTo>
                    <a:pt x="35" y="32"/>
                    <a:pt x="35" y="32"/>
                    <a:pt x="35" y="32"/>
                  </a:cubicBezTo>
                  <a:cubicBezTo>
                    <a:pt x="35" y="31"/>
                    <a:pt x="35" y="31"/>
                    <a:pt x="35" y="31"/>
                  </a:cubicBezTo>
                  <a:cubicBezTo>
                    <a:pt x="35" y="31"/>
                    <a:pt x="35" y="31"/>
                    <a:pt x="35" y="31"/>
                  </a:cubicBezTo>
                  <a:cubicBezTo>
                    <a:pt x="36" y="31"/>
                    <a:pt x="36" y="31"/>
                    <a:pt x="36" y="31"/>
                  </a:cubicBezTo>
                  <a:cubicBezTo>
                    <a:pt x="36" y="31"/>
                    <a:pt x="36" y="31"/>
                    <a:pt x="36" y="31"/>
                  </a:cubicBezTo>
                  <a:cubicBezTo>
                    <a:pt x="37" y="31"/>
                    <a:pt x="37" y="31"/>
                    <a:pt x="37" y="31"/>
                  </a:cubicBezTo>
                  <a:cubicBezTo>
                    <a:pt x="37" y="32"/>
                    <a:pt x="38" y="32"/>
                    <a:pt x="38" y="32"/>
                  </a:cubicBezTo>
                  <a:cubicBezTo>
                    <a:pt x="38" y="32"/>
                    <a:pt x="39" y="32"/>
                    <a:pt x="39" y="32"/>
                  </a:cubicBezTo>
                  <a:cubicBezTo>
                    <a:pt x="39" y="32"/>
                    <a:pt x="39" y="32"/>
                    <a:pt x="39" y="32"/>
                  </a:cubicBezTo>
                  <a:cubicBezTo>
                    <a:pt x="39" y="32"/>
                    <a:pt x="39" y="32"/>
                    <a:pt x="39" y="32"/>
                  </a:cubicBezTo>
                  <a:cubicBezTo>
                    <a:pt x="39" y="32"/>
                    <a:pt x="39" y="32"/>
                    <a:pt x="39" y="32"/>
                  </a:cubicBezTo>
                  <a:cubicBezTo>
                    <a:pt x="39" y="32"/>
                    <a:pt x="40" y="32"/>
                    <a:pt x="40" y="32"/>
                  </a:cubicBezTo>
                  <a:cubicBezTo>
                    <a:pt x="40" y="32"/>
                    <a:pt x="41" y="32"/>
                    <a:pt x="41" y="32"/>
                  </a:cubicBezTo>
                  <a:cubicBezTo>
                    <a:pt x="41" y="32"/>
                    <a:pt x="41" y="32"/>
                    <a:pt x="41" y="32"/>
                  </a:cubicBezTo>
                  <a:cubicBezTo>
                    <a:pt x="41" y="32"/>
                    <a:pt x="41" y="32"/>
                    <a:pt x="41" y="32"/>
                  </a:cubicBezTo>
                  <a:cubicBezTo>
                    <a:pt x="41" y="32"/>
                    <a:pt x="41" y="32"/>
                    <a:pt x="41" y="32"/>
                  </a:cubicBezTo>
                  <a:cubicBezTo>
                    <a:pt x="42" y="32"/>
                    <a:pt x="42" y="32"/>
                    <a:pt x="42" y="32"/>
                  </a:cubicBezTo>
                  <a:cubicBezTo>
                    <a:pt x="42" y="32"/>
                    <a:pt x="42" y="32"/>
                    <a:pt x="42" y="32"/>
                  </a:cubicBezTo>
                  <a:cubicBezTo>
                    <a:pt x="42" y="32"/>
                    <a:pt x="42" y="32"/>
                    <a:pt x="42" y="32"/>
                  </a:cubicBezTo>
                  <a:cubicBezTo>
                    <a:pt x="42" y="32"/>
                    <a:pt x="42" y="32"/>
                    <a:pt x="42" y="32"/>
                  </a:cubicBezTo>
                  <a:cubicBezTo>
                    <a:pt x="42" y="32"/>
                    <a:pt x="42" y="32"/>
                    <a:pt x="42"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4" y="32"/>
                    <a:pt x="44" y="32"/>
                    <a:pt x="44" y="32"/>
                  </a:cubicBezTo>
                  <a:cubicBezTo>
                    <a:pt x="44" y="32"/>
                    <a:pt x="44" y="32"/>
                    <a:pt x="44" y="32"/>
                  </a:cubicBezTo>
                  <a:cubicBezTo>
                    <a:pt x="44" y="32"/>
                    <a:pt x="45" y="32"/>
                    <a:pt x="45" y="32"/>
                  </a:cubicBezTo>
                  <a:cubicBezTo>
                    <a:pt x="46" y="32"/>
                    <a:pt x="46" y="31"/>
                    <a:pt x="46" y="31"/>
                  </a:cubicBezTo>
                  <a:cubicBezTo>
                    <a:pt x="46" y="31"/>
                    <a:pt x="46" y="31"/>
                    <a:pt x="46" y="31"/>
                  </a:cubicBezTo>
                  <a:cubicBezTo>
                    <a:pt x="46" y="31"/>
                    <a:pt x="46" y="31"/>
                    <a:pt x="46" y="31"/>
                  </a:cubicBezTo>
                  <a:cubicBezTo>
                    <a:pt x="47" y="31"/>
                    <a:pt x="47" y="31"/>
                    <a:pt x="47" y="31"/>
                  </a:cubicBezTo>
                  <a:cubicBezTo>
                    <a:pt x="47" y="31"/>
                    <a:pt x="47" y="31"/>
                    <a:pt x="47" y="31"/>
                  </a:cubicBezTo>
                  <a:cubicBezTo>
                    <a:pt x="48" y="31"/>
                    <a:pt x="48" y="31"/>
                    <a:pt x="48" y="31"/>
                  </a:cubicBezTo>
                  <a:cubicBezTo>
                    <a:pt x="48" y="31"/>
                    <a:pt x="48" y="31"/>
                    <a:pt x="48" y="31"/>
                  </a:cubicBezTo>
                  <a:cubicBezTo>
                    <a:pt x="48" y="31"/>
                    <a:pt x="48" y="31"/>
                    <a:pt x="48" y="31"/>
                  </a:cubicBezTo>
                  <a:cubicBezTo>
                    <a:pt x="48" y="31"/>
                    <a:pt x="48" y="31"/>
                    <a:pt x="48" y="31"/>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7"/>
                    <a:pt x="49" y="27"/>
                    <a:pt x="49" y="27"/>
                  </a:cubicBezTo>
                  <a:cubicBezTo>
                    <a:pt x="49" y="27"/>
                    <a:pt x="49" y="27"/>
                    <a:pt x="49" y="27"/>
                  </a:cubicBezTo>
                  <a:cubicBezTo>
                    <a:pt x="48" y="27"/>
                    <a:pt x="48" y="27"/>
                    <a:pt x="48" y="27"/>
                  </a:cubicBezTo>
                  <a:cubicBezTo>
                    <a:pt x="48" y="27"/>
                    <a:pt x="48" y="27"/>
                    <a:pt x="48" y="27"/>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6" y="25"/>
                    <a:pt x="46" y="25"/>
                    <a:pt x="46" y="25"/>
                  </a:cubicBezTo>
                  <a:cubicBezTo>
                    <a:pt x="46" y="25"/>
                    <a:pt x="46" y="25"/>
                    <a:pt x="46" y="25"/>
                  </a:cubicBezTo>
                  <a:cubicBezTo>
                    <a:pt x="46" y="24"/>
                    <a:pt x="46" y="24"/>
                    <a:pt x="46" y="24"/>
                  </a:cubicBezTo>
                  <a:cubicBezTo>
                    <a:pt x="46" y="24"/>
                    <a:pt x="46" y="24"/>
                    <a:pt x="46" y="24"/>
                  </a:cubicBezTo>
                  <a:cubicBezTo>
                    <a:pt x="45" y="24"/>
                    <a:pt x="45" y="24"/>
                    <a:pt x="45" y="24"/>
                  </a:cubicBezTo>
                  <a:cubicBezTo>
                    <a:pt x="45" y="24"/>
                    <a:pt x="45" y="24"/>
                    <a:pt x="45" y="24"/>
                  </a:cubicBezTo>
                  <a:cubicBezTo>
                    <a:pt x="45" y="24"/>
                    <a:pt x="45" y="24"/>
                    <a:pt x="45" y="24"/>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4" y="24"/>
                  </a:cubicBezTo>
                  <a:cubicBezTo>
                    <a:pt x="43" y="24"/>
                    <a:pt x="43" y="24"/>
                    <a:pt x="43" y="24"/>
                  </a:cubicBezTo>
                  <a:cubicBezTo>
                    <a:pt x="43" y="24"/>
                    <a:pt x="43" y="24"/>
                    <a:pt x="43" y="24"/>
                  </a:cubicBezTo>
                  <a:cubicBezTo>
                    <a:pt x="43" y="24"/>
                    <a:pt x="43" y="24"/>
                    <a:pt x="43" y="24"/>
                  </a:cubicBezTo>
                  <a:cubicBezTo>
                    <a:pt x="43" y="24"/>
                    <a:pt x="43" y="24"/>
                    <a:pt x="42" y="24"/>
                  </a:cubicBezTo>
                  <a:cubicBezTo>
                    <a:pt x="42" y="24"/>
                    <a:pt x="42" y="24"/>
                    <a:pt x="42" y="24"/>
                  </a:cubicBezTo>
                  <a:cubicBezTo>
                    <a:pt x="42" y="24"/>
                    <a:pt x="42" y="24"/>
                    <a:pt x="42" y="24"/>
                  </a:cubicBezTo>
                  <a:cubicBezTo>
                    <a:pt x="42" y="24"/>
                    <a:pt x="42" y="24"/>
                    <a:pt x="42"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0" y="24"/>
                    <a:pt x="40" y="24"/>
                    <a:pt x="40" y="24"/>
                  </a:cubicBezTo>
                  <a:cubicBezTo>
                    <a:pt x="40" y="23"/>
                    <a:pt x="40" y="23"/>
                    <a:pt x="40" y="23"/>
                  </a:cubicBezTo>
                  <a:cubicBezTo>
                    <a:pt x="40" y="23"/>
                    <a:pt x="40" y="23"/>
                    <a:pt x="40" y="23"/>
                  </a:cubicBezTo>
                  <a:cubicBezTo>
                    <a:pt x="40" y="23"/>
                    <a:pt x="40" y="23"/>
                    <a:pt x="40" y="23"/>
                  </a:cubicBezTo>
                  <a:cubicBezTo>
                    <a:pt x="39" y="22"/>
                    <a:pt x="39" y="22"/>
                    <a:pt x="39" y="22"/>
                  </a:cubicBezTo>
                  <a:cubicBezTo>
                    <a:pt x="39" y="22"/>
                    <a:pt x="39" y="22"/>
                    <a:pt x="39" y="22"/>
                  </a:cubicBezTo>
                  <a:cubicBezTo>
                    <a:pt x="39" y="22"/>
                    <a:pt x="39" y="22"/>
                    <a:pt x="39" y="22"/>
                  </a:cubicBezTo>
                  <a:cubicBezTo>
                    <a:pt x="40" y="21"/>
                    <a:pt x="40" y="21"/>
                    <a:pt x="40" y="21"/>
                  </a:cubicBezTo>
                  <a:cubicBezTo>
                    <a:pt x="40" y="21"/>
                    <a:pt x="40" y="21"/>
                    <a:pt x="40" y="20"/>
                  </a:cubicBezTo>
                  <a:cubicBezTo>
                    <a:pt x="40" y="20"/>
                    <a:pt x="40" y="20"/>
                    <a:pt x="40" y="19"/>
                  </a:cubicBezTo>
                  <a:cubicBezTo>
                    <a:pt x="41" y="19"/>
                    <a:pt x="41" y="18"/>
                    <a:pt x="41" y="18"/>
                  </a:cubicBezTo>
                  <a:cubicBezTo>
                    <a:pt x="41" y="18"/>
                    <a:pt x="41" y="18"/>
                    <a:pt x="41" y="18"/>
                  </a:cubicBezTo>
                  <a:cubicBezTo>
                    <a:pt x="41" y="18"/>
                    <a:pt x="41" y="18"/>
                    <a:pt x="41" y="18"/>
                  </a:cubicBezTo>
                  <a:cubicBezTo>
                    <a:pt x="41" y="17"/>
                    <a:pt x="41" y="17"/>
                    <a:pt x="41" y="17"/>
                  </a:cubicBezTo>
                  <a:cubicBezTo>
                    <a:pt x="41" y="17"/>
                    <a:pt x="42" y="16"/>
                    <a:pt x="42" y="16"/>
                  </a:cubicBezTo>
                  <a:cubicBezTo>
                    <a:pt x="42" y="16"/>
                    <a:pt x="42" y="15"/>
                    <a:pt x="42" y="15"/>
                  </a:cubicBezTo>
                  <a:cubicBezTo>
                    <a:pt x="42" y="15"/>
                    <a:pt x="42" y="15"/>
                    <a:pt x="42" y="15"/>
                  </a:cubicBezTo>
                  <a:cubicBezTo>
                    <a:pt x="42" y="15"/>
                    <a:pt x="42" y="15"/>
                    <a:pt x="42" y="15"/>
                  </a:cubicBezTo>
                  <a:cubicBezTo>
                    <a:pt x="43" y="13"/>
                    <a:pt x="43" y="13"/>
                    <a:pt x="43" y="13"/>
                  </a:cubicBezTo>
                  <a:cubicBezTo>
                    <a:pt x="43" y="13"/>
                    <a:pt x="43" y="13"/>
                    <a:pt x="43" y="13"/>
                  </a:cubicBezTo>
                  <a:cubicBezTo>
                    <a:pt x="43" y="12"/>
                    <a:pt x="43" y="11"/>
                    <a:pt x="44" y="10"/>
                  </a:cubicBezTo>
                  <a:cubicBezTo>
                    <a:pt x="44" y="9"/>
                    <a:pt x="44" y="9"/>
                    <a:pt x="44" y="8"/>
                  </a:cubicBezTo>
                  <a:cubicBezTo>
                    <a:pt x="45" y="7"/>
                    <a:pt x="45" y="7"/>
                    <a:pt x="45" y="7"/>
                  </a:cubicBezTo>
                  <a:cubicBezTo>
                    <a:pt x="45" y="7"/>
                    <a:pt x="45" y="7"/>
                    <a:pt x="45" y="6"/>
                  </a:cubicBezTo>
                  <a:cubicBezTo>
                    <a:pt x="45" y="6"/>
                    <a:pt x="45" y="6"/>
                    <a:pt x="45" y="6"/>
                  </a:cubicBezTo>
                  <a:cubicBezTo>
                    <a:pt x="45" y="6"/>
                    <a:pt x="45" y="6"/>
                    <a:pt x="45" y="6"/>
                  </a:cubicBezTo>
                  <a:cubicBezTo>
                    <a:pt x="45" y="6"/>
                    <a:pt x="45" y="6"/>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4"/>
                    <a:pt x="45" y="4"/>
                    <a:pt x="45" y="4"/>
                  </a:cubicBezTo>
                  <a:cubicBezTo>
                    <a:pt x="45" y="4"/>
                    <a:pt x="45" y="4"/>
                    <a:pt x="45" y="4"/>
                  </a:cubicBezTo>
                  <a:cubicBezTo>
                    <a:pt x="45" y="4"/>
                    <a:pt x="44" y="4"/>
                    <a:pt x="44" y="4"/>
                  </a:cubicBezTo>
                  <a:cubicBezTo>
                    <a:pt x="44" y="4"/>
                    <a:pt x="44" y="4"/>
                    <a:pt x="44" y="4"/>
                  </a:cubicBezTo>
                  <a:cubicBezTo>
                    <a:pt x="44" y="4"/>
                    <a:pt x="44" y="4"/>
                    <a:pt x="44" y="4"/>
                  </a:cubicBezTo>
                  <a:cubicBezTo>
                    <a:pt x="44" y="4"/>
                    <a:pt x="44" y="4"/>
                    <a:pt x="44" y="3"/>
                  </a:cubicBezTo>
                  <a:cubicBezTo>
                    <a:pt x="44" y="3"/>
                    <a:pt x="44" y="3"/>
                    <a:pt x="44" y="3"/>
                  </a:cubicBezTo>
                  <a:cubicBezTo>
                    <a:pt x="44" y="3"/>
                    <a:pt x="44" y="3"/>
                    <a:pt x="44" y="3"/>
                  </a:cubicBezTo>
                  <a:cubicBezTo>
                    <a:pt x="44" y="2"/>
                    <a:pt x="43" y="2"/>
                    <a:pt x="43" y="1"/>
                  </a:cubicBezTo>
                  <a:cubicBezTo>
                    <a:pt x="42" y="1"/>
                    <a:pt x="42" y="1"/>
                    <a:pt x="42" y="1"/>
                  </a:cubicBezTo>
                  <a:cubicBezTo>
                    <a:pt x="42" y="0"/>
                    <a:pt x="42" y="0"/>
                    <a:pt x="42" y="0"/>
                  </a:cubicBezTo>
                  <a:cubicBezTo>
                    <a:pt x="42" y="0"/>
                    <a:pt x="42" y="0"/>
                    <a:pt x="42" y="0"/>
                  </a:cubicBezTo>
                  <a:cubicBezTo>
                    <a:pt x="42" y="0"/>
                    <a:pt x="42" y="0"/>
                    <a:pt x="42" y="0"/>
                  </a:cubicBezTo>
                  <a:cubicBezTo>
                    <a:pt x="42" y="0"/>
                    <a:pt x="42" y="0"/>
                    <a:pt x="42"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1"/>
                    <a:pt x="39" y="1"/>
                    <a:pt x="39" y="1"/>
                  </a:cubicBezTo>
                  <a:cubicBezTo>
                    <a:pt x="39" y="1"/>
                    <a:pt x="39" y="1"/>
                    <a:pt x="39"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3"/>
                    <a:pt x="37" y="3"/>
                    <a:pt x="37" y="3"/>
                  </a:cubicBezTo>
                  <a:cubicBezTo>
                    <a:pt x="37" y="3"/>
                    <a:pt x="37" y="3"/>
                    <a:pt x="37" y="3"/>
                  </a:cubicBezTo>
                  <a:cubicBezTo>
                    <a:pt x="37" y="3"/>
                    <a:pt x="37" y="3"/>
                    <a:pt x="37" y="3"/>
                  </a:cubicBezTo>
                  <a:cubicBezTo>
                    <a:pt x="37" y="3"/>
                    <a:pt x="37" y="3"/>
                    <a:pt x="37" y="3"/>
                  </a:cubicBezTo>
                  <a:cubicBezTo>
                    <a:pt x="37" y="4"/>
                    <a:pt x="37" y="4"/>
                    <a:pt x="37" y="4"/>
                  </a:cubicBezTo>
                  <a:cubicBezTo>
                    <a:pt x="36" y="4"/>
                    <a:pt x="36" y="4"/>
                    <a:pt x="36" y="4"/>
                  </a:cubicBezTo>
                  <a:cubicBezTo>
                    <a:pt x="37" y="4"/>
                    <a:pt x="37" y="4"/>
                    <a:pt x="37" y="4"/>
                  </a:cubicBezTo>
                  <a:cubicBezTo>
                    <a:pt x="37" y="4"/>
                    <a:pt x="37" y="4"/>
                    <a:pt x="37" y="4"/>
                  </a:cubicBezTo>
                  <a:cubicBezTo>
                    <a:pt x="37" y="4"/>
                    <a:pt x="37" y="4"/>
                    <a:pt x="37" y="4"/>
                  </a:cubicBezTo>
                  <a:cubicBezTo>
                    <a:pt x="37" y="4"/>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6"/>
                  </a:cubicBezTo>
                  <a:cubicBezTo>
                    <a:pt x="37" y="6"/>
                    <a:pt x="37" y="6"/>
                    <a:pt x="37" y="6"/>
                  </a:cubicBezTo>
                  <a:cubicBezTo>
                    <a:pt x="37" y="6"/>
                    <a:pt x="37" y="6"/>
                    <a:pt x="37" y="6"/>
                  </a:cubicBezTo>
                  <a:cubicBezTo>
                    <a:pt x="37" y="6"/>
                    <a:pt x="37" y="6"/>
                    <a:pt x="37" y="6"/>
                  </a:cubicBezTo>
                  <a:cubicBezTo>
                    <a:pt x="37" y="6"/>
                    <a:pt x="37" y="6"/>
                    <a:pt x="37" y="6"/>
                  </a:cubicBezTo>
                  <a:cubicBezTo>
                    <a:pt x="38" y="6"/>
                    <a:pt x="38" y="6"/>
                    <a:pt x="38" y="6"/>
                  </a:cubicBezTo>
                  <a:cubicBezTo>
                    <a:pt x="38" y="7"/>
                    <a:pt x="38" y="7"/>
                    <a:pt x="38" y="7"/>
                  </a:cubicBezTo>
                  <a:cubicBezTo>
                    <a:pt x="38" y="7"/>
                    <a:pt x="38" y="7"/>
                    <a:pt x="38" y="7"/>
                  </a:cubicBezTo>
                  <a:cubicBezTo>
                    <a:pt x="38" y="8"/>
                    <a:pt x="38" y="8"/>
                    <a:pt x="38" y="8"/>
                  </a:cubicBezTo>
                  <a:cubicBezTo>
                    <a:pt x="38" y="8"/>
                    <a:pt x="38" y="8"/>
                    <a:pt x="38" y="8"/>
                  </a:cubicBezTo>
                  <a:cubicBezTo>
                    <a:pt x="38" y="9"/>
                    <a:pt x="38" y="9"/>
                    <a:pt x="38" y="9"/>
                  </a:cubicBezTo>
                  <a:cubicBezTo>
                    <a:pt x="38" y="10"/>
                    <a:pt x="38" y="10"/>
                    <a:pt x="38" y="10"/>
                  </a:cubicBezTo>
                  <a:cubicBezTo>
                    <a:pt x="37" y="10"/>
                    <a:pt x="37" y="10"/>
                    <a:pt x="37" y="10"/>
                  </a:cubicBezTo>
                  <a:cubicBezTo>
                    <a:pt x="37" y="11"/>
                    <a:pt x="37" y="11"/>
                    <a:pt x="37" y="11"/>
                  </a:cubicBezTo>
                  <a:cubicBezTo>
                    <a:pt x="37" y="12"/>
                    <a:pt x="37" y="12"/>
                    <a:pt x="37" y="12"/>
                  </a:cubicBezTo>
                  <a:cubicBezTo>
                    <a:pt x="37" y="13"/>
                    <a:pt x="37" y="13"/>
                    <a:pt x="36" y="13"/>
                  </a:cubicBezTo>
                  <a:cubicBezTo>
                    <a:pt x="36" y="14"/>
                    <a:pt x="36" y="14"/>
                    <a:pt x="36" y="14"/>
                  </a:cubicBezTo>
                  <a:cubicBezTo>
                    <a:pt x="36" y="15"/>
                    <a:pt x="36" y="15"/>
                    <a:pt x="36" y="16"/>
                  </a:cubicBezTo>
                  <a:cubicBezTo>
                    <a:pt x="35" y="16"/>
                    <a:pt x="35" y="17"/>
                    <a:pt x="35" y="17"/>
                  </a:cubicBezTo>
                  <a:cubicBezTo>
                    <a:pt x="35" y="18"/>
                    <a:pt x="35" y="18"/>
                    <a:pt x="34" y="19"/>
                  </a:cubicBezTo>
                  <a:cubicBezTo>
                    <a:pt x="34" y="20"/>
                    <a:pt x="34" y="20"/>
                    <a:pt x="34" y="21"/>
                  </a:cubicBezTo>
                  <a:cubicBezTo>
                    <a:pt x="33" y="21"/>
                    <a:pt x="33" y="21"/>
                    <a:pt x="33" y="21"/>
                  </a:cubicBezTo>
                  <a:cubicBezTo>
                    <a:pt x="33" y="22"/>
                    <a:pt x="33" y="22"/>
                    <a:pt x="33" y="23"/>
                  </a:cubicBezTo>
                  <a:cubicBezTo>
                    <a:pt x="32" y="23"/>
                    <a:pt x="32" y="23"/>
                    <a:pt x="32" y="23"/>
                  </a:cubicBezTo>
                  <a:cubicBezTo>
                    <a:pt x="32" y="23"/>
                    <a:pt x="31" y="23"/>
                    <a:pt x="30" y="23"/>
                  </a:cubicBezTo>
                  <a:cubicBezTo>
                    <a:pt x="30" y="24"/>
                    <a:pt x="29" y="24"/>
                    <a:pt x="29" y="24"/>
                  </a:cubicBezTo>
                  <a:cubicBezTo>
                    <a:pt x="28" y="24"/>
                    <a:pt x="28" y="24"/>
                    <a:pt x="28" y="24"/>
                  </a:cubicBezTo>
                  <a:cubicBezTo>
                    <a:pt x="28" y="24"/>
                    <a:pt x="28" y="24"/>
                    <a:pt x="28" y="24"/>
                  </a:cubicBezTo>
                  <a:cubicBezTo>
                    <a:pt x="28" y="24"/>
                    <a:pt x="27" y="24"/>
                    <a:pt x="27" y="24"/>
                  </a:cubicBezTo>
                  <a:cubicBezTo>
                    <a:pt x="27" y="24"/>
                    <a:pt x="27" y="24"/>
                    <a:pt x="27" y="24"/>
                  </a:cubicBezTo>
                  <a:cubicBezTo>
                    <a:pt x="27" y="24"/>
                    <a:pt x="27" y="24"/>
                    <a:pt x="27" y="24"/>
                  </a:cubicBezTo>
                  <a:cubicBezTo>
                    <a:pt x="27" y="24"/>
                    <a:pt x="27" y="24"/>
                    <a:pt x="27" y="24"/>
                  </a:cubicBezTo>
                  <a:cubicBezTo>
                    <a:pt x="25" y="24"/>
                    <a:pt x="25" y="24"/>
                    <a:pt x="25" y="24"/>
                  </a:cubicBezTo>
                  <a:cubicBezTo>
                    <a:pt x="25" y="24"/>
                    <a:pt x="25" y="24"/>
                    <a:pt x="25" y="24"/>
                  </a:cubicBezTo>
                  <a:cubicBezTo>
                    <a:pt x="25" y="24"/>
                    <a:pt x="25" y="24"/>
                    <a:pt x="25" y="24"/>
                  </a:cubicBezTo>
                  <a:cubicBezTo>
                    <a:pt x="24" y="24"/>
                    <a:pt x="24" y="24"/>
                    <a:pt x="24" y="24"/>
                  </a:cubicBezTo>
                  <a:cubicBezTo>
                    <a:pt x="24" y="24"/>
                    <a:pt x="24" y="24"/>
                    <a:pt x="24" y="24"/>
                  </a:cubicBezTo>
                  <a:cubicBezTo>
                    <a:pt x="23" y="24"/>
                    <a:pt x="23" y="24"/>
                    <a:pt x="23" y="24"/>
                  </a:cubicBezTo>
                  <a:cubicBezTo>
                    <a:pt x="23" y="24"/>
                    <a:pt x="23" y="24"/>
                    <a:pt x="23" y="24"/>
                  </a:cubicBezTo>
                  <a:cubicBezTo>
                    <a:pt x="22" y="24"/>
                    <a:pt x="22" y="24"/>
                    <a:pt x="22" y="24"/>
                  </a:cubicBezTo>
                  <a:cubicBezTo>
                    <a:pt x="22" y="24"/>
                    <a:pt x="22" y="24"/>
                    <a:pt x="22" y="24"/>
                  </a:cubicBezTo>
                  <a:cubicBezTo>
                    <a:pt x="22" y="24"/>
                    <a:pt x="22" y="24"/>
                    <a:pt x="22" y="24"/>
                  </a:cubicBezTo>
                  <a:cubicBezTo>
                    <a:pt x="22" y="24"/>
                    <a:pt x="22" y="24"/>
                    <a:pt x="22" y="24"/>
                  </a:cubicBezTo>
                  <a:cubicBezTo>
                    <a:pt x="22" y="24"/>
                    <a:pt x="22" y="24"/>
                    <a:pt x="22" y="24"/>
                  </a:cubicBezTo>
                  <a:cubicBezTo>
                    <a:pt x="21" y="24"/>
                    <a:pt x="21" y="24"/>
                    <a:pt x="21" y="24"/>
                  </a:cubicBezTo>
                  <a:cubicBezTo>
                    <a:pt x="21" y="24"/>
                    <a:pt x="21" y="24"/>
                    <a:pt x="21" y="24"/>
                  </a:cubicBezTo>
                  <a:cubicBezTo>
                    <a:pt x="20" y="25"/>
                    <a:pt x="20" y="25"/>
                    <a:pt x="20"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8" y="25"/>
                  </a:cubicBezTo>
                  <a:cubicBezTo>
                    <a:pt x="18" y="25"/>
                    <a:pt x="18" y="25"/>
                    <a:pt x="18" y="25"/>
                  </a:cubicBezTo>
                  <a:cubicBezTo>
                    <a:pt x="18" y="25"/>
                    <a:pt x="18" y="25"/>
                    <a:pt x="18" y="25"/>
                  </a:cubicBezTo>
                  <a:cubicBezTo>
                    <a:pt x="18" y="25"/>
                    <a:pt x="18" y="25"/>
                    <a:pt x="18" y="25"/>
                  </a:cubicBezTo>
                  <a:cubicBezTo>
                    <a:pt x="17" y="24"/>
                    <a:pt x="17" y="24"/>
                    <a:pt x="17" y="24"/>
                  </a:cubicBezTo>
                  <a:cubicBezTo>
                    <a:pt x="17" y="24"/>
                    <a:pt x="17" y="24"/>
                    <a:pt x="17" y="24"/>
                  </a:cubicBezTo>
                  <a:cubicBezTo>
                    <a:pt x="17" y="24"/>
                    <a:pt x="17" y="24"/>
                    <a:pt x="17" y="24"/>
                  </a:cubicBezTo>
                  <a:cubicBezTo>
                    <a:pt x="17" y="24"/>
                    <a:pt x="17" y="24"/>
                    <a:pt x="17" y="24"/>
                  </a:cubicBezTo>
                  <a:cubicBezTo>
                    <a:pt x="16" y="24"/>
                    <a:pt x="16" y="24"/>
                    <a:pt x="16" y="24"/>
                  </a:cubicBezTo>
                  <a:cubicBezTo>
                    <a:pt x="16" y="24"/>
                    <a:pt x="16" y="24"/>
                    <a:pt x="16" y="24"/>
                  </a:cubicBezTo>
                  <a:cubicBezTo>
                    <a:pt x="15" y="24"/>
                    <a:pt x="15" y="24"/>
                    <a:pt x="15" y="24"/>
                  </a:cubicBezTo>
                  <a:cubicBezTo>
                    <a:pt x="15" y="24"/>
                    <a:pt x="15" y="24"/>
                    <a:pt x="15" y="24"/>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2" y="24"/>
                    <a:pt x="12" y="24"/>
                    <a:pt x="12" y="24"/>
                  </a:cubicBezTo>
                  <a:cubicBezTo>
                    <a:pt x="12" y="24"/>
                    <a:pt x="12" y="24"/>
                    <a:pt x="12" y="24"/>
                  </a:cubicBezTo>
                  <a:cubicBezTo>
                    <a:pt x="12" y="24"/>
                    <a:pt x="12" y="24"/>
                    <a:pt x="12" y="24"/>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7"/>
                    <a:pt x="11" y="27"/>
                    <a:pt x="11" y="27"/>
                  </a:cubicBezTo>
                  <a:cubicBezTo>
                    <a:pt x="11" y="27"/>
                    <a:pt x="11" y="27"/>
                    <a:pt x="11" y="27"/>
                  </a:cubicBezTo>
                  <a:cubicBezTo>
                    <a:pt x="11" y="27"/>
                    <a:pt x="11" y="27"/>
                    <a:pt x="11" y="27"/>
                  </a:cubicBezTo>
                  <a:cubicBezTo>
                    <a:pt x="10" y="27"/>
                    <a:pt x="10" y="27"/>
                    <a:pt x="10" y="27"/>
                  </a:cubicBezTo>
                  <a:cubicBezTo>
                    <a:pt x="10" y="27"/>
                    <a:pt x="10" y="27"/>
                    <a:pt x="10" y="27"/>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2" y="31"/>
                    <a:pt x="12" y="31"/>
                    <a:pt x="12" y="31"/>
                  </a:cubicBezTo>
                  <a:cubicBezTo>
                    <a:pt x="12" y="31"/>
                    <a:pt x="12" y="31"/>
                    <a:pt x="12" y="31"/>
                  </a:cubicBezTo>
                  <a:cubicBezTo>
                    <a:pt x="12" y="31"/>
                    <a:pt x="12" y="31"/>
                    <a:pt x="12" y="31"/>
                  </a:cubicBezTo>
                  <a:cubicBezTo>
                    <a:pt x="12" y="31"/>
                    <a:pt x="12" y="31"/>
                    <a:pt x="12" y="31"/>
                  </a:cubicBezTo>
                  <a:cubicBezTo>
                    <a:pt x="13" y="32"/>
                    <a:pt x="13" y="32"/>
                    <a:pt x="13" y="32"/>
                  </a:cubicBezTo>
                  <a:cubicBezTo>
                    <a:pt x="13" y="32"/>
                    <a:pt x="13" y="32"/>
                    <a:pt x="13" y="32"/>
                  </a:cubicBezTo>
                  <a:cubicBezTo>
                    <a:pt x="13" y="32"/>
                    <a:pt x="13" y="32"/>
                    <a:pt x="13" y="32"/>
                  </a:cubicBezTo>
                  <a:cubicBezTo>
                    <a:pt x="14" y="32"/>
                    <a:pt x="14" y="32"/>
                    <a:pt x="14" y="32"/>
                  </a:cubicBezTo>
                  <a:cubicBezTo>
                    <a:pt x="14" y="32"/>
                    <a:pt x="14" y="32"/>
                    <a:pt x="14" y="32"/>
                  </a:cubicBezTo>
                  <a:cubicBezTo>
                    <a:pt x="14" y="32"/>
                    <a:pt x="14" y="32"/>
                    <a:pt x="14" y="32"/>
                  </a:cubicBezTo>
                  <a:cubicBezTo>
                    <a:pt x="14" y="32"/>
                    <a:pt x="14" y="32"/>
                    <a:pt x="14"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6" y="32"/>
                    <a:pt x="16" y="32"/>
                    <a:pt x="16" y="32"/>
                  </a:cubicBezTo>
                  <a:cubicBezTo>
                    <a:pt x="16" y="32"/>
                    <a:pt x="16" y="32"/>
                    <a:pt x="16" y="32"/>
                  </a:cubicBezTo>
                  <a:cubicBezTo>
                    <a:pt x="16" y="32"/>
                    <a:pt x="16" y="32"/>
                    <a:pt x="16" y="32"/>
                  </a:cubicBezTo>
                  <a:cubicBezTo>
                    <a:pt x="17" y="32"/>
                    <a:pt x="17" y="32"/>
                    <a:pt x="17" y="32"/>
                  </a:cubicBezTo>
                  <a:cubicBezTo>
                    <a:pt x="17" y="32"/>
                    <a:pt x="17" y="32"/>
                    <a:pt x="17" y="32"/>
                  </a:cubicBezTo>
                  <a:cubicBezTo>
                    <a:pt x="17" y="32"/>
                    <a:pt x="17" y="32"/>
                    <a:pt x="17" y="32"/>
                  </a:cubicBezTo>
                  <a:cubicBezTo>
                    <a:pt x="17" y="32"/>
                    <a:pt x="17" y="32"/>
                    <a:pt x="17" y="32"/>
                  </a:cubicBezTo>
                  <a:cubicBezTo>
                    <a:pt x="17" y="32"/>
                    <a:pt x="17" y="32"/>
                    <a:pt x="17" y="32"/>
                  </a:cubicBezTo>
                  <a:cubicBezTo>
                    <a:pt x="18" y="32"/>
                    <a:pt x="18" y="32"/>
                    <a:pt x="18" y="32"/>
                  </a:cubicBezTo>
                  <a:cubicBezTo>
                    <a:pt x="18" y="32"/>
                    <a:pt x="18" y="32"/>
                    <a:pt x="18" y="32"/>
                  </a:cubicBezTo>
                  <a:cubicBezTo>
                    <a:pt x="18" y="32"/>
                    <a:pt x="18" y="32"/>
                    <a:pt x="18" y="32"/>
                  </a:cubicBezTo>
                  <a:cubicBezTo>
                    <a:pt x="18" y="32"/>
                    <a:pt x="19" y="32"/>
                    <a:pt x="19" y="32"/>
                  </a:cubicBezTo>
                  <a:cubicBezTo>
                    <a:pt x="19" y="32"/>
                    <a:pt x="19" y="32"/>
                    <a:pt x="19" y="32"/>
                  </a:cubicBezTo>
                  <a:cubicBezTo>
                    <a:pt x="20" y="32"/>
                    <a:pt x="20" y="32"/>
                    <a:pt x="20" y="32"/>
                  </a:cubicBezTo>
                  <a:cubicBezTo>
                    <a:pt x="20" y="32"/>
                    <a:pt x="20" y="32"/>
                    <a:pt x="20" y="32"/>
                  </a:cubicBezTo>
                  <a:cubicBezTo>
                    <a:pt x="20" y="32"/>
                    <a:pt x="20" y="32"/>
                    <a:pt x="20" y="32"/>
                  </a:cubicBezTo>
                  <a:cubicBezTo>
                    <a:pt x="20" y="32"/>
                    <a:pt x="21" y="32"/>
                    <a:pt x="21" y="32"/>
                  </a:cubicBezTo>
                  <a:cubicBezTo>
                    <a:pt x="21" y="32"/>
                    <a:pt x="21" y="32"/>
                    <a:pt x="21" y="32"/>
                  </a:cubicBezTo>
                  <a:cubicBezTo>
                    <a:pt x="21" y="32"/>
                    <a:pt x="22" y="32"/>
                    <a:pt x="22" y="32"/>
                  </a:cubicBezTo>
                  <a:cubicBezTo>
                    <a:pt x="22" y="32"/>
                    <a:pt x="22" y="32"/>
                    <a:pt x="22" y="32"/>
                  </a:cubicBezTo>
                  <a:cubicBezTo>
                    <a:pt x="22" y="32"/>
                    <a:pt x="22" y="32"/>
                    <a:pt x="22" y="32"/>
                  </a:cubicBezTo>
                  <a:cubicBezTo>
                    <a:pt x="23" y="32"/>
                    <a:pt x="23" y="32"/>
                    <a:pt x="23" y="32"/>
                  </a:cubicBezTo>
                  <a:cubicBezTo>
                    <a:pt x="23" y="32"/>
                    <a:pt x="23" y="32"/>
                    <a:pt x="23" y="32"/>
                  </a:cubicBezTo>
                  <a:cubicBezTo>
                    <a:pt x="24" y="32"/>
                    <a:pt x="24" y="32"/>
                    <a:pt x="24" y="32"/>
                  </a:cubicBezTo>
                  <a:cubicBezTo>
                    <a:pt x="24" y="32"/>
                    <a:pt x="24" y="32"/>
                    <a:pt x="24" y="32"/>
                  </a:cubicBezTo>
                  <a:cubicBezTo>
                    <a:pt x="24" y="32"/>
                    <a:pt x="24" y="32"/>
                    <a:pt x="24" y="32"/>
                  </a:cubicBezTo>
                  <a:cubicBezTo>
                    <a:pt x="24" y="32"/>
                    <a:pt x="25" y="32"/>
                    <a:pt x="25" y="32"/>
                  </a:cubicBezTo>
                  <a:cubicBezTo>
                    <a:pt x="25" y="32"/>
                    <a:pt x="25" y="32"/>
                    <a:pt x="26" y="32"/>
                  </a:cubicBezTo>
                  <a:cubicBezTo>
                    <a:pt x="26" y="33"/>
                    <a:pt x="26" y="33"/>
                    <a:pt x="26" y="33"/>
                  </a:cubicBezTo>
                  <a:cubicBezTo>
                    <a:pt x="26" y="33"/>
                    <a:pt x="26" y="33"/>
                    <a:pt x="26" y="33"/>
                  </a:cubicBezTo>
                  <a:cubicBezTo>
                    <a:pt x="26" y="33"/>
                    <a:pt x="26" y="33"/>
                    <a:pt x="26" y="33"/>
                  </a:cubicBezTo>
                  <a:cubicBezTo>
                    <a:pt x="26" y="33"/>
                    <a:pt x="26" y="33"/>
                    <a:pt x="26" y="33"/>
                  </a:cubicBezTo>
                  <a:cubicBezTo>
                    <a:pt x="26" y="34"/>
                    <a:pt x="26" y="34"/>
                    <a:pt x="26" y="34"/>
                  </a:cubicBezTo>
                  <a:cubicBezTo>
                    <a:pt x="26" y="34"/>
                    <a:pt x="26" y="34"/>
                    <a:pt x="26" y="34"/>
                  </a:cubicBezTo>
                  <a:cubicBezTo>
                    <a:pt x="26" y="34"/>
                    <a:pt x="26" y="34"/>
                    <a:pt x="26" y="34"/>
                  </a:cubicBezTo>
                  <a:cubicBezTo>
                    <a:pt x="26" y="35"/>
                    <a:pt x="26" y="35"/>
                    <a:pt x="26" y="35"/>
                  </a:cubicBezTo>
                  <a:cubicBezTo>
                    <a:pt x="26" y="35"/>
                    <a:pt x="26" y="35"/>
                    <a:pt x="26" y="35"/>
                  </a:cubicBezTo>
                  <a:cubicBezTo>
                    <a:pt x="26" y="35"/>
                    <a:pt x="26" y="35"/>
                    <a:pt x="26" y="35"/>
                  </a:cubicBezTo>
                  <a:cubicBezTo>
                    <a:pt x="26" y="35"/>
                    <a:pt x="26" y="35"/>
                    <a:pt x="26" y="35"/>
                  </a:cubicBezTo>
                  <a:cubicBezTo>
                    <a:pt x="25" y="35"/>
                    <a:pt x="25" y="36"/>
                    <a:pt x="25" y="36"/>
                  </a:cubicBezTo>
                  <a:cubicBezTo>
                    <a:pt x="25" y="36"/>
                    <a:pt x="25" y="36"/>
                    <a:pt x="25" y="36"/>
                  </a:cubicBezTo>
                  <a:cubicBezTo>
                    <a:pt x="25" y="36"/>
                    <a:pt x="25" y="36"/>
                    <a:pt x="24" y="37"/>
                  </a:cubicBezTo>
                  <a:cubicBezTo>
                    <a:pt x="24" y="37"/>
                    <a:pt x="24" y="37"/>
                    <a:pt x="24" y="37"/>
                  </a:cubicBezTo>
                  <a:cubicBezTo>
                    <a:pt x="23" y="38"/>
                    <a:pt x="23" y="38"/>
                    <a:pt x="23" y="39"/>
                  </a:cubicBezTo>
                  <a:cubicBezTo>
                    <a:pt x="22" y="39"/>
                    <a:pt x="21" y="40"/>
                    <a:pt x="20" y="41"/>
                  </a:cubicBezTo>
                  <a:cubicBezTo>
                    <a:pt x="20" y="41"/>
                    <a:pt x="20" y="41"/>
                    <a:pt x="20" y="41"/>
                  </a:cubicBezTo>
                  <a:cubicBezTo>
                    <a:pt x="20" y="41"/>
                    <a:pt x="20" y="41"/>
                    <a:pt x="20" y="41"/>
                  </a:cubicBezTo>
                  <a:cubicBezTo>
                    <a:pt x="20" y="41"/>
                    <a:pt x="20" y="41"/>
                    <a:pt x="20" y="41"/>
                  </a:cubicBezTo>
                  <a:cubicBezTo>
                    <a:pt x="20" y="42"/>
                    <a:pt x="20" y="42"/>
                    <a:pt x="20" y="42"/>
                  </a:cubicBezTo>
                  <a:cubicBezTo>
                    <a:pt x="20" y="42"/>
                    <a:pt x="20" y="42"/>
                    <a:pt x="20" y="42"/>
                  </a:cubicBezTo>
                  <a:cubicBezTo>
                    <a:pt x="20" y="42"/>
                    <a:pt x="20" y="42"/>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3"/>
                  </a:cubicBezTo>
                  <a:cubicBezTo>
                    <a:pt x="19" y="43"/>
                    <a:pt x="19" y="43"/>
                    <a:pt x="19" y="43"/>
                  </a:cubicBezTo>
                  <a:cubicBezTo>
                    <a:pt x="18" y="43"/>
                    <a:pt x="18" y="43"/>
                    <a:pt x="18" y="43"/>
                  </a:cubicBezTo>
                  <a:cubicBezTo>
                    <a:pt x="18" y="44"/>
                    <a:pt x="18" y="44"/>
                    <a:pt x="18"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6" y="45"/>
                  </a:cubicBezTo>
                  <a:cubicBezTo>
                    <a:pt x="16" y="45"/>
                    <a:pt x="16" y="45"/>
                    <a:pt x="16" y="45"/>
                  </a:cubicBezTo>
                  <a:cubicBezTo>
                    <a:pt x="16" y="45"/>
                    <a:pt x="15" y="46"/>
                    <a:pt x="15" y="46"/>
                  </a:cubicBezTo>
                  <a:cubicBezTo>
                    <a:pt x="15" y="47"/>
                    <a:pt x="14" y="47"/>
                    <a:pt x="14" y="48"/>
                  </a:cubicBezTo>
                  <a:cubicBezTo>
                    <a:pt x="14" y="48"/>
                    <a:pt x="14" y="48"/>
                    <a:pt x="14" y="48"/>
                  </a:cubicBezTo>
                  <a:cubicBezTo>
                    <a:pt x="13" y="48"/>
                    <a:pt x="12" y="49"/>
                    <a:pt x="11" y="50"/>
                  </a:cubicBezTo>
                  <a:cubicBezTo>
                    <a:pt x="10" y="50"/>
                    <a:pt x="10" y="50"/>
                    <a:pt x="10" y="50"/>
                  </a:cubicBezTo>
                  <a:cubicBezTo>
                    <a:pt x="10" y="50"/>
                    <a:pt x="10" y="50"/>
                    <a:pt x="10" y="50"/>
                  </a:cubicBezTo>
                  <a:cubicBezTo>
                    <a:pt x="10" y="50"/>
                    <a:pt x="10" y="50"/>
                    <a:pt x="10" y="50"/>
                  </a:cubicBezTo>
                  <a:cubicBezTo>
                    <a:pt x="10" y="50"/>
                    <a:pt x="10" y="50"/>
                    <a:pt x="10" y="50"/>
                  </a:cubicBezTo>
                  <a:cubicBezTo>
                    <a:pt x="10" y="50"/>
                    <a:pt x="10" y="51"/>
                    <a:pt x="10" y="51"/>
                  </a:cubicBezTo>
                  <a:cubicBezTo>
                    <a:pt x="10" y="51"/>
                    <a:pt x="10" y="51"/>
                    <a:pt x="10"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8" y="51"/>
                    <a:pt x="8" y="51"/>
                    <a:pt x="8" y="51"/>
                  </a:cubicBezTo>
                  <a:cubicBezTo>
                    <a:pt x="8" y="52"/>
                    <a:pt x="7" y="52"/>
                    <a:pt x="6" y="53"/>
                  </a:cubicBezTo>
                  <a:cubicBezTo>
                    <a:pt x="5" y="53"/>
                    <a:pt x="4" y="54"/>
                    <a:pt x="4" y="54"/>
                  </a:cubicBezTo>
                  <a:cubicBezTo>
                    <a:pt x="4" y="54"/>
                    <a:pt x="4" y="54"/>
                    <a:pt x="4" y="54"/>
                  </a:cubicBezTo>
                  <a:cubicBezTo>
                    <a:pt x="3" y="54"/>
                    <a:pt x="3" y="54"/>
                    <a:pt x="3" y="54"/>
                  </a:cubicBezTo>
                  <a:cubicBezTo>
                    <a:pt x="3" y="54"/>
                    <a:pt x="3" y="54"/>
                    <a:pt x="3" y="54"/>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56"/>
                    <a:pt x="1" y="56"/>
                    <a:pt x="1" y="56"/>
                  </a:cubicBezTo>
                  <a:cubicBezTo>
                    <a:pt x="1" y="56"/>
                    <a:pt x="1" y="56"/>
                    <a:pt x="1" y="56"/>
                  </a:cubicBezTo>
                  <a:cubicBezTo>
                    <a:pt x="1" y="56"/>
                    <a:pt x="1" y="56"/>
                    <a:pt x="1" y="56"/>
                  </a:cubicBezTo>
                  <a:cubicBezTo>
                    <a:pt x="0" y="56"/>
                    <a:pt x="0" y="56"/>
                    <a:pt x="0" y="56"/>
                  </a:cubicBezTo>
                  <a:cubicBezTo>
                    <a:pt x="1" y="57"/>
                    <a:pt x="1" y="57"/>
                    <a:pt x="1" y="57"/>
                  </a:cubicBezTo>
                  <a:cubicBezTo>
                    <a:pt x="1" y="57"/>
                    <a:pt x="1" y="57"/>
                    <a:pt x="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9" name="Freeform 46"/>
            <p:cNvSpPr/>
            <p:nvPr/>
          </p:nvSpPr>
          <p:spPr bwMode="auto">
            <a:xfrm>
              <a:off x="2047940" y="5214160"/>
              <a:ext cx="75898" cy="56752"/>
            </a:xfrm>
            <a:custGeom>
              <a:avLst/>
              <a:gdLst>
                <a:gd name="T0" fmla="*/ 1 w 47"/>
                <a:gd name="T1" fmla="*/ 9 h 35"/>
                <a:gd name="T2" fmla="*/ 2 w 47"/>
                <a:gd name="T3" fmla="*/ 10 h 35"/>
                <a:gd name="T4" fmla="*/ 3 w 47"/>
                <a:gd name="T5" fmla="*/ 10 h 35"/>
                <a:gd name="T6" fmla="*/ 4 w 47"/>
                <a:gd name="T7" fmla="*/ 10 h 35"/>
                <a:gd name="T8" fmla="*/ 8 w 47"/>
                <a:gd name="T9" fmla="*/ 8 h 35"/>
                <a:gd name="T10" fmla="*/ 12 w 47"/>
                <a:gd name="T11" fmla="*/ 8 h 35"/>
                <a:gd name="T12" fmla="*/ 16 w 47"/>
                <a:gd name="T13" fmla="*/ 10 h 35"/>
                <a:gd name="T14" fmla="*/ 19 w 47"/>
                <a:gd name="T15" fmla="*/ 13 h 35"/>
                <a:gd name="T16" fmla="*/ 22 w 47"/>
                <a:gd name="T17" fmla="*/ 14 h 35"/>
                <a:gd name="T18" fmla="*/ 22 w 47"/>
                <a:gd name="T19" fmla="*/ 14 h 35"/>
                <a:gd name="T20" fmla="*/ 24 w 47"/>
                <a:gd name="T21" fmla="*/ 15 h 35"/>
                <a:gd name="T22" fmla="*/ 24 w 47"/>
                <a:gd name="T23" fmla="*/ 15 h 35"/>
                <a:gd name="T24" fmla="*/ 25 w 47"/>
                <a:gd name="T25" fmla="*/ 15 h 35"/>
                <a:gd name="T26" fmla="*/ 27 w 47"/>
                <a:gd name="T27" fmla="*/ 16 h 35"/>
                <a:gd name="T28" fmla="*/ 28 w 47"/>
                <a:gd name="T29" fmla="*/ 17 h 35"/>
                <a:gd name="T30" fmla="*/ 31 w 47"/>
                <a:gd name="T31" fmla="*/ 18 h 35"/>
                <a:gd name="T32" fmla="*/ 34 w 47"/>
                <a:gd name="T33" fmla="*/ 20 h 35"/>
                <a:gd name="T34" fmla="*/ 36 w 47"/>
                <a:gd name="T35" fmla="*/ 22 h 35"/>
                <a:gd name="T36" fmla="*/ 39 w 47"/>
                <a:gd name="T37" fmla="*/ 24 h 35"/>
                <a:gd name="T38" fmla="*/ 41 w 47"/>
                <a:gd name="T39" fmla="*/ 26 h 35"/>
                <a:gd name="T40" fmla="*/ 40 w 47"/>
                <a:gd name="T41" fmla="*/ 28 h 35"/>
                <a:gd name="T42" fmla="*/ 37 w 47"/>
                <a:gd name="T43" fmla="*/ 30 h 35"/>
                <a:gd name="T44" fmla="*/ 42 w 47"/>
                <a:gd name="T45" fmla="*/ 34 h 35"/>
                <a:gd name="T46" fmla="*/ 43 w 47"/>
                <a:gd name="T47" fmla="*/ 35 h 35"/>
                <a:gd name="T48" fmla="*/ 45 w 47"/>
                <a:gd name="T49" fmla="*/ 34 h 35"/>
                <a:gd name="T50" fmla="*/ 46 w 47"/>
                <a:gd name="T51" fmla="*/ 33 h 35"/>
                <a:gd name="T52" fmla="*/ 47 w 47"/>
                <a:gd name="T53" fmla="*/ 32 h 35"/>
                <a:gd name="T54" fmla="*/ 47 w 47"/>
                <a:gd name="T55" fmla="*/ 30 h 35"/>
                <a:gd name="T56" fmla="*/ 47 w 47"/>
                <a:gd name="T57" fmla="*/ 29 h 35"/>
                <a:gd name="T58" fmla="*/ 47 w 47"/>
                <a:gd name="T59" fmla="*/ 28 h 35"/>
                <a:gd name="T60" fmla="*/ 46 w 47"/>
                <a:gd name="T61" fmla="*/ 26 h 35"/>
                <a:gd name="T62" fmla="*/ 43 w 47"/>
                <a:gd name="T63" fmla="*/ 22 h 35"/>
                <a:gd name="T64" fmla="*/ 40 w 47"/>
                <a:gd name="T65" fmla="*/ 19 h 35"/>
                <a:gd name="T66" fmla="*/ 39 w 47"/>
                <a:gd name="T67" fmla="*/ 17 h 35"/>
                <a:gd name="T68" fmla="*/ 34 w 47"/>
                <a:gd name="T69" fmla="*/ 15 h 35"/>
                <a:gd name="T70" fmla="*/ 33 w 47"/>
                <a:gd name="T71" fmla="*/ 13 h 35"/>
                <a:gd name="T72" fmla="*/ 32 w 47"/>
                <a:gd name="T73" fmla="*/ 13 h 35"/>
                <a:gd name="T74" fmla="*/ 31 w 47"/>
                <a:gd name="T75" fmla="*/ 13 h 35"/>
                <a:gd name="T76" fmla="*/ 29 w 47"/>
                <a:gd name="T77" fmla="*/ 12 h 35"/>
                <a:gd name="T78" fmla="*/ 27 w 47"/>
                <a:gd name="T79" fmla="*/ 11 h 35"/>
                <a:gd name="T80" fmla="*/ 26 w 47"/>
                <a:gd name="T81" fmla="*/ 11 h 35"/>
                <a:gd name="T82" fmla="*/ 25 w 47"/>
                <a:gd name="T83" fmla="*/ 10 h 35"/>
                <a:gd name="T84" fmla="*/ 22 w 47"/>
                <a:gd name="T85" fmla="*/ 8 h 35"/>
                <a:gd name="T86" fmla="*/ 19 w 47"/>
                <a:gd name="T87" fmla="*/ 8 h 35"/>
                <a:gd name="T88" fmla="*/ 17 w 47"/>
                <a:gd name="T89" fmla="*/ 6 h 35"/>
                <a:gd name="T90" fmla="*/ 17 w 47"/>
                <a:gd name="T91" fmla="*/ 4 h 35"/>
                <a:gd name="T92" fmla="*/ 18 w 47"/>
                <a:gd name="T93" fmla="*/ 3 h 35"/>
                <a:gd name="T94" fmla="*/ 18 w 47"/>
                <a:gd name="T95" fmla="*/ 2 h 35"/>
                <a:gd name="T96" fmla="*/ 17 w 47"/>
                <a:gd name="T97" fmla="*/ 1 h 35"/>
                <a:gd name="T98" fmla="*/ 15 w 47"/>
                <a:gd name="T99" fmla="*/ 0 h 35"/>
                <a:gd name="T100" fmla="*/ 12 w 47"/>
                <a:gd name="T101" fmla="*/ 1 h 35"/>
                <a:gd name="T102" fmla="*/ 10 w 47"/>
                <a:gd name="T103" fmla="*/ 2 h 35"/>
                <a:gd name="T104" fmla="*/ 8 w 47"/>
                <a:gd name="T105" fmla="*/ 2 h 35"/>
                <a:gd name="T106" fmla="*/ 8 w 47"/>
                <a:gd name="T107" fmla="*/ 2 h 35"/>
                <a:gd name="T108" fmla="*/ 4 w 47"/>
                <a:gd name="T109" fmla="*/ 3 h 35"/>
                <a:gd name="T110" fmla="*/ 1 w 47"/>
                <a:gd name="T111" fmla="*/ 5 h 35"/>
                <a:gd name="T112" fmla="*/ 1 w 47"/>
                <a:gd name="T113" fmla="*/ 5 h 35"/>
                <a:gd name="T114" fmla="*/ 1 w 47"/>
                <a:gd name="T115" fmla="*/ 6 h 35"/>
                <a:gd name="T116" fmla="*/ 1 w 47"/>
                <a:gd name="T117" fmla="*/ 6 h 35"/>
                <a:gd name="T118" fmla="*/ 0 w 47"/>
                <a:gd name="T1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35">
                  <a:moveTo>
                    <a:pt x="1" y="8"/>
                  </a:moveTo>
                  <a:cubicBezTo>
                    <a:pt x="1" y="8"/>
                    <a:pt x="1" y="8"/>
                    <a:pt x="1" y="8"/>
                  </a:cubicBezTo>
                  <a:cubicBezTo>
                    <a:pt x="1" y="8"/>
                    <a:pt x="1" y="8"/>
                    <a:pt x="1" y="8"/>
                  </a:cubicBezTo>
                  <a:cubicBezTo>
                    <a:pt x="1" y="8"/>
                    <a:pt x="1" y="8"/>
                    <a:pt x="1" y="8"/>
                  </a:cubicBezTo>
                  <a:cubicBezTo>
                    <a:pt x="1" y="8"/>
                    <a:pt x="1" y="9"/>
                    <a:pt x="1" y="9"/>
                  </a:cubicBezTo>
                  <a:cubicBezTo>
                    <a:pt x="1" y="9"/>
                    <a:pt x="1" y="9"/>
                    <a:pt x="1" y="9"/>
                  </a:cubicBezTo>
                  <a:cubicBezTo>
                    <a:pt x="1" y="9"/>
                    <a:pt x="1" y="9"/>
                    <a:pt x="1" y="9"/>
                  </a:cubicBezTo>
                  <a:cubicBezTo>
                    <a:pt x="1" y="9"/>
                    <a:pt x="1" y="9"/>
                    <a:pt x="1" y="9"/>
                  </a:cubicBezTo>
                  <a:cubicBezTo>
                    <a:pt x="1" y="9"/>
                    <a:pt x="1" y="9"/>
                    <a:pt x="1" y="9"/>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5" y="9"/>
                    <a:pt x="5" y="9"/>
                    <a:pt x="5" y="9"/>
                  </a:cubicBezTo>
                  <a:cubicBezTo>
                    <a:pt x="5" y="9"/>
                    <a:pt x="6" y="9"/>
                    <a:pt x="6" y="9"/>
                  </a:cubicBezTo>
                  <a:cubicBezTo>
                    <a:pt x="7" y="8"/>
                    <a:pt x="7" y="8"/>
                    <a:pt x="7" y="8"/>
                  </a:cubicBezTo>
                  <a:cubicBezTo>
                    <a:pt x="8" y="8"/>
                    <a:pt x="8" y="8"/>
                    <a:pt x="8" y="8"/>
                  </a:cubicBezTo>
                  <a:cubicBezTo>
                    <a:pt x="8" y="8"/>
                    <a:pt x="8" y="8"/>
                    <a:pt x="8" y="8"/>
                  </a:cubicBezTo>
                  <a:cubicBezTo>
                    <a:pt x="9" y="8"/>
                    <a:pt x="9" y="8"/>
                    <a:pt x="9" y="8"/>
                  </a:cubicBezTo>
                  <a:cubicBezTo>
                    <a:pt x="10" y="7"/>
                    <a:pt x="10" y="7"/>
                    <a:pt x="10" y="7"/>
                  </a:cubicBezTo>
                  <a:cubicBezTo>
                    <a:pt x="11" y="7"/>
                    <a:pt x="11" y="7"/>
                    <a:pt x="11" y="7"/>
                  </a:cubicBezTo>
                  <a:cubicBezTo>
                    <a:pt x="11" y="7"/>
                    <a:pt x="11" y="7"/>
                    <a:pt x="11" y="7"/>
                  </a:cubicBezTo>
                  <a:cubicBezTo>
                    <a:pt x="11" y="7"/>
                    <a:pt x="12" y="8"/>
                    <a:pt x="12" y="8"/>
                  </a:cubicBezTo>
                  <a:cubicBezTo>
                    <a:pt x="12" y="8"/>
                    <a:pt x="12" y="8"/>
                    <a:pt x="12" y="8"/>
                  </a:cubicBezTo>
                  <a:cubicBezTo>
                    <a:pt x="13" y="7"/>
                    <a:pt x="13" y="7"/>
                    <a:pt x="13" y="7"/>
                  </a:cubicBezTo>
                  <a:cubicBezTo>
                    <a:pt x="13" y="7"/>
                    <a:pt x="13" y="7"/>
                    <a:pt x="13" y="7"/>
                  </a:cubicBezTo>
                  <a:cubicBezTo>
                    <a:pt x="15" y="10"/>
                    <a:pt x="15" y="10"/>
                    <a:pt x="15" y="10"/>
                  </a:cubicBezTo>
                  <a:cubicBezTo>
                    <a:pt x="15" y="10"/>
                    <a:pt x="15" y="10"/>
                    <a:pt x="15" y="10"/>
                  </a:cubicBezTo>
                  <a:cubicBezTo>
                    <a:pt x="15" y="10"/>
                    <a:pt x="15" y="10"/>
                    <a:pt x="15" y="10"/>
                  </a:cubicBezTo>
                  <a:cubicBezTo>
                    <a:pt x="16" y="10"/>
                    <a:pt x="16" y="10"/>
                    <a:pt x="16" y="10"/>
                  </a:cubicBezTo>
                  <a:cubicBezTo>
                    <a:pt x="16" y="10"/>
                    <a:pt x="16" y="11"/>
                    <a:pt x="17" y="11"/>
                  </a:cubicBezTo>
                  <a:cubicBezTo>
                    <a:pt x="17" y="11"/>
                    <a:pt x="17" y="12"/>
                    <a:pt x="18" y="12"/>
                  </a:cubicBezTo>
                  <a:cubicBezTo>
                    <a:pt x="18" y="12"/>
                    <a:pt x="18" y="12"/>
                    <a:pt x="18" y="12"/>
                  </a:cubicBezTo>
                  <a:cubicBezTo>
                    <a:pt x="18" y="12"/>
                    <a:pt x="18" y="12"/>
                    <a:pt x="18" y="12"/>
                  </a:cubicBezTo>
                  <a:cubicBezTo>
                    <a:pt x="18" y="12"/>
                    <a:pt x="18" y="12"/>
                    <a:pt x="18" y="12"/>
                  </a:cubicBezTo>
                  <a:cubicBezTo>
                    <a:pt x="18" y="12"/>
                    <a:pt x="19" y="13"/>
                    <a:pt x="19" y="13"/>
                  </a:cubicBezTo>
                  <a:cubicBezTo>
                    <a:pt x="19" y="13"/>
                    <a:pt x="19" y="13"/>
                    <a:pt x="19" y="13"/>
                  </a:cubicBezTo>
                  <a:cubicBezTo>
                    <a:pt x="19" y="13"/>
                    <a:pt x="19" y="13"/>
                    <a:pt x="19" y="13"/>
                  </a:cubicBezTo>
                  <a:cubicBezTo>
                    <a:pt x="19" y="13"/>
                    <a:pt x="19" y="13"/>
                    <a:pt x="19" y="13"/>
                  </a:cubicBezTo>
                  <a:cubicBezTo>
                    <a:pt x="19" y="13"/>
                    <a:pt x="20" y="13"/>
                    <a:pt x="20" y="13"/>
                  </a:cubicBezTo>
                  <a:cubicBezTo>
                    <a:pt x="20" y="13"/>
                    <a:pt x="20" y="13"/>
                    <a:pt x="20" y="13"/>
                  </a:cubicBezTo>
                  <a:cubicBezTo>
                    <a:pt x="21" y="14"/>
                    <a:pt x="21"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5" y="15"/>
                    <a:pt x="25" y="15"/>
                    <a:pt x="25" y="15"/>
                  </a:cubicBezTo>
                  <a:cubicBezTo>
                    <a:pt x="25" y="15"/>
                    <a:pt x="25" y="15"/>
                    <a:pt x="25" y="15"/>
                  </a:cubicBezTo>
                  <a:cubicBezTo>
                    <a:pt x="25" y="15"/>
                    <a:pt x="25" y="15"/>
                    <a:pt x="25" y="15"/>
                  </a:cubicBezTo>
                  <a:cubicBezTo>
                    <a:pt x="25" y="15"/>
                    <a:pt x="25" y="15"/>
                    <a:pt x="25" y="15"/>
                  </a:cubicBezTo>
                  <a:cubicBezTo>
                    <a:pt x="25" y="15"/>
                    <a:pt x="26" y="15"/>
                    <a:pt x="26" y="15"/>
                  </a:cubicBezTo>
                  <a:cubicBezTo>
                    <a:pt x="26" y="15"/>
                    <a:pt x="26" y="15"/>
                    <a:pt x="26" y="15"/>
                  </a:cubicBezTo>
                  <a:cubicBezTo>
                    <a:pt x="26" y="16"/>
                    <a:pt x="26" y="16"/>
                    <a:pt x="26"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8" y="17"/>
                    <a:pt x="28" y="17"/>
                    <a:pt x="28" y="17"/>
                  </a:cubicBezTo>
                  <a:cubicBezTo>
                    <a:pt x="28" y="17"/>
                    <a:pt x="28" y="17"/>
                    <a:pt x="28" y="17"/>
                  </a:cubicBezTo>
                  <a:cubicBezTo>
                    <a:pt x="28" y="17"/>
                    <a:pt x="28" y="17"/>
                    <a:pt x="28" y="17"/>
                  </a:cubicBezTo>
                  <a:cubicBezTo>
                    <a:pt x="28" y="17"/>
                    <a:pt x="29" y="17"/>
                    <a:pt x="29" y="17"/>
                  </a:cubicBezTo>
                  <a:cubicBezTo>
                    <a:pt x="29" y="17"/>
                    <a:pt x="29" y="17"/>
                    <a:pt x="29" y="17"/>
                  </a:cubicBezTo>
                  <a:cubicBezTo>
                    <a:pt x="29" y="17"/>
                    <a:pt x="29" y="17"/>
                    <a:pt x="30" y="18"/>
                  </a:cubicBezTo>
                  <a:cubicBezTo>
                    <a:pt x="30" y="18"/>
                    <a:pt x="31" y="18"/>
                    <a:pt x="31" y="18"/>
                  </a:cubicBezTo>
                  <a:cubicBezTo>
                    <a:pt x="31" y="18"/>
                    <a:pt x="31" y="18"/>
                    <a:pt x="31" y="18"/>
                  </a:cubicBezTo>
                  <a:cubicBezTo>
                    <a:pt x="31" y="18"/>
                    <a:pt x="31" y="18"/>
                    <a:pt x="31" y="18"/>
                  </a:cubicBezTo>
                  <a:cubicBezTo>
                    <a:pt x="31" y="19"/>
                    <a:pt x="31" y="19"/>
                    <a:pt x="31" y="19"/>
                  </a:cubicBezTo>
                  <a:cubicBezTo>
                    <a:pt x="32" y="19"/>
                    <a:pt x="32" y="19"/>
                    <a:pt x="32" y="19"/>
                  </a:cubicBezTo>
                  <a:cubicBezTo>
                    <a:pt x="33" y="19"/>
                    <a:pt x="33" y="19"/>
                    <a:pt x="33" y="19"/>
                  </a:cubicBezTo>
                  <a:cubicBezTo>
                    <a:pt x="33" y="20"/>
                    <a:pt x="33" y="20"/>
                    <a:pt x="33" y="20"/>
                  </a:cubicBezTo>
                  <a:cubicBezTo>
                    <a:pt x="34" y="20"/>
                    <a:pt x="34" y="20"/>
                    <a:pt x="34" y="20"/>
                  </a:cubicBezTo>
                  <a:cubicBezTo>
                    <a:pt x="35" y="21"/>
                    <a:pt x="35" y="21"/>
                    <a:pt x="35" y="21"/>
                  </a:cubicBezTo>
                  <a:cubicBezTo>
                    <a:pt x="35" y="21"/>
                    <a:pt x="35" y="21"/>
                    <a:pt x="35" y="21"/>
                  </a:cubicBezTo>
                  <a:cubicBezTo>
                    <a:pt x="36" y="21"/>
                    <a:pt x="36" y="22"/>
                    <a:pt x="36" y="22"/>
                  </a:cubicBezTo>
                  <a:cubicBezTo>
                    <a:pt x="36" y="22"/>
                    <a:pt x="36" y="22"/>
                    <a:pt x="36" y="22"/>
                  </a:cubicBezTo>
                  <a:cubicBezTo>
                    <a:pt x="36" y="22"/>
                    <a:pt x="36" y="22"/>
                    <a:pt x="36" y="22"/>
                  </a:cubicBezTo>
                  <a:cubicBezTo>
                    <a:pt x="36" y="22"/>
                    <a:pt x="36" y="22"/>
                    <a:pt x="36" y="22"/>
                  </a:cubicBezTo>
                  <a:cubicBezTo>
                    <a:pt x="36" y="22"/>
                    <a:pt x="37" y="22"/>
                    <a:pt x="37" y="22"/>
                  </a:cubicBezTo>
                  <a:cubicBezTo>
                    <a:pt x="37" y="23"/>
                    <a:pt x="37" y="23"/>
                    <a:pt x="37" y="23"/>
                  </a:cubicBezTo>
                  <a:cubicBezTo>
                    <a:pt x="37" y="23"/>
                    <a:pt x="37" y="23"/>
                    <a:pt x="37" y="23"/>
                  </a:cubicBezTo>
                  <a:cubicBezTo>
                    <a:pt x="37" y="23"/>
                    <a:pt x="38" y="24"/>
                    <a:pt x="39" y="24"/>
                  </a:cubicBezTo>
                  <a:cubicBezTo>
                    <a:pt x="39" y="24"/>
                    <a:pt x="39" y="24"/>
                    <a:pt x="39" y="24"/>
                  </a:cubicBezTo>
                  <a:cubicBezTo>
                    <a:pt x="39" y="24"/>
                    <a:pt x="39" y="24"/>
                    <a:pt x="39" y="24"/>
                  </a:cubicBezTo>
                  <a:cubicBezTo>
                    <a:pt x="39" y="24"/>
                    <a:pt x="40" y="25"/>
                    <a:pt x="40" y="25"/>
                  </a:cubicBezTo>
                  <a:cubicBezTo>
                    <a:pt x="40" y="25"/>
                    <a:pt x="40" y="25"/>
                    <a:pt x="40" y="25"/>
                  </a:cubicBezTo>
                  <a:cubicBezTo>
                    <a:pt x="40" y="25"/>
                    <a:pt x="40" y="25"/>
                    <a:pt x="40" y="25"/>
                  </a:cubicBezTo>
                  <a:cubicBezTo>
                    <a:pt x="40" y="25"/>
                    <a:pt x="40" y="25"/>
                    <a:pt x="40" y="25"/>
                  </a:cubicBezTo>
                  <a:cubicBezTo>
                    <a:pt x="41" y="25"/>
                    <a:pt x="41" y="25"/>
                    <a:pt x="41" y="25"/>
                  </a:cubicBezTo>
                  <a:cubicBezTo>
                    <a:pt x="41" y="26"/>
                    <a:pt x="41" y="26"/>
                    <a:pt x="41" y="26"/>
                  </a:cubicBezTo>
                  <a:cubicBezTo>
                    <a:pt x="41" y="26"/>
                    <a:pt x="41" y="26"/>
                    <a:pt x="41" y="26"/>
                  </a:cubicBezTo>
                  <a:cubicBezTo>
                    <a:pt x="41" y="26"/>
                    <a:pt x="41" y="26"/>
                    <a:pt x="41" y="26"/>
                  </a:cubicBezTo>
                  <a:cubicBezTo>
                    <a:pt x="41" y="27"/>
                    <a:pt x="41" y="27"/>
                    <a:pt x="41" y="27"/>
                  </a:cubicBezTo>
                  <a:cubicBezTo>
                    <a:pt x="41" y="27"/>
                    <a:pt x="40" y="27"/>
                    <a:pt x="40" y="27"/>
                  </a:cubicBezTo>
                  <a:cubicBezTo>
                    <a:pt x="40" y="28"/>
                    <a:pt x="40" y="28"/>
                    <a:pt x="40" y="28"/>
                  </a:cubicBezTo>
                  <a:cubicBezTo>
                    <a:pt x="40" y="28"/>
                    <a:pt x="40" y="28"/>
                    <a:pt x="40" y="28"/>
                  </a:cubicBezTo>
                  <a:cubicBezTo>
                    <a:pt x="39" y="29"/>
                    <a:pt x="39" y="29"/>
                    <a:pt x="38" y="29"/>
                  </a:cubicBezTo>
                  <a:cubicBezTo>
                    <a:pt x="38" y="29"/>
                    <a:pt x="38" y="29"/>
                    <a:pt x="38" y="29"/>
                  </a:cubicBezTo>
                  <a:cubicBezTo>
                    <a:pt x="38" y="29"/>
                    <a:pt x="38" y="29"/>
                    <a:pt x="38" y="29"/>
                  </a:cubicBezTo>
                  <a:cubicBezTo>
                    <a:pt x="38" y="29"/>
                    <a:pt x="38" y="29"/>
                    <a:pt x="38" y="29"/>
                  </a:cubicBezTo>
                  <a:cubicBezTo>
                    <a:pt x="37" y="30"/>
                    <a:pt x="37" y="30"/>
                    <a:pt x="37" y="30"/>
                  </a:cubicBezTo>
                  <a:cubicBezTo>
                    <a:pt x="37" y="30"/>
                    <a:pt x="37" y="30"/>
                    <a:pt x="37" y="30"/>
                  </a:cubicBezTo>
                  <a:cubicBezTo>
                    <a:pt x="37" y="30"/>
                    <a:pt x="37" y="30"/>
                    <a:pt x="37" y="30"/>
                  </a:cubicBezTo>
                  <a:cubicBezTo>
                    <a:pt x="37" y="31"/>
                    <a:pt x="37" y="31"/>
                    <a:pt x="37" y="31"/>
                  </a:cubicBezTo>
                  <a:cubicBezTo>
                    <a:pt x="38" y="32"/>
                    <a:pt x="38" y="32"/>
                    <a:pt x="39" y="32"/>
                  </a:cubicBezTo>
                  <a:cubicBezTo>
                    <a:pt x="39" y="33"/>
                    <a:pt x="40" y="33"/>
                    <a:pt x="41" y="33"/>
                  </a:cubicBezTo>
                  <a:cubicBezTo>
                    <a:pt x="41" y="34"/>
                    <a:pt x="41" y="34"/>
                    <a:pt x="42" y="34"/>
                  </a:cubicBezTo>
                  <a:cubicBezTo>
                    <a:pt x="42" y="34"/>
                    <a:pt x="42" y="34"/>
                    <a:pt x="42" y="34"/>
                  </a:cubicBezTo>
                  <a:cubicBezTo>
                    <a:pt x="42" y="34"/>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4" y="35"/>
                  </a:cubicBezTo>
                  <a:cubicBezTo>
                    <a:pt x="44" y="35"/>
                    <a:pt x="44" y="35"/>
                    <a:pt x="44" y="34"/>
                  </a:cubicBezTo>
                  <a:cubicBezTo>
                    <a:pt x="44" y="34"/>
                    <a:pt x="44" y="34"/>
                    <a:pt x="44" y="34"/>
                  </a:cubicBezTo>
                  <a:cubicBezTo>
                    <a:pt x="45" y="34"/>
                    <a:pt x="45" y="34"/>
                    <a:pt x="45" y="34"/>
                  </a:cubicBezTo>
                  <a:cubicBezTo>
                    <a:pt x="45" y="34"/>
                    <a:pt x="45" y="34"/>
                    <a:pt x="45" y="34"/>
                  </a:cubicBezTo>
                  <a:cubicBezTo>
                    <a:pt x="45" y="34"/>
                    <a:pt x="45" y="34"/>
                    <a:pt x="45" y="34"/>
                  </a:cubicBezTo>
                  <a:cubicBezTo>
                    <a:pt x="45" y="34"/>
                    <a:pt x="45" y="34"/>
                    <a:pt x="45" y="34"/>
                  </a:cubicBezTo>
                  <a:cubicBezTo>
                    <a:pt x="45" y="34"/>
                    <a:pt x="45" y="34"/>
                    <a:pt x="45" y="34"/>
                  </a:cubicBezTo>
                  <a:cubicBezTo>
                    <a:pt x="46" y="34"/>
                    <a:pt x="46" y="33"/>
                    <a:pt x="46" y="33"/>
                  </a:cubicBezTo>
                  <a:cubicBezTo>
                    <a:pt x="46" y="33"/>
                    <a:pt x="46" y="33"/>
                    <a:pt x="46" y="33"/>
                  </a:cubicBezTo>
                  <a:cubicBezTo>
                    <a:pt x="46" y="33"/>
                    <a:pt x="46" y="33"/>
                    <a:pt x="46" y="33"/>
                  </a:cubicBezTo>
                  <a:cubicBezTo>
                    <a:pt x="46" y="33"/>
                    <a:pt x="46" y="33"/>
                    <a:pt x="46" y="33"/>
                  </a:cubicBezTo>
                  <a:cubicBezTo>
                    <a:pt x="46" y="33"/>
                    <a:pt x="46" y="33"/>
                    <a:pt x="46" y="33"/>
                  </a:cubicBezTo>
                  <a:cubicBezTo>
                    <a:pt x="47" y="33"/>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1"/>
                  </a:cubicBezTo>
                  <a:cubicBezTo>
                    <a:pt x="47" y="31"/>
                    <a:pt x="47" y="31"/>
                    <a:pt x="47" y="31"/>
                  </a:cubicBezTo>
                  <a:cubicBezTo>
                    <a:pt x="47" y="31"/>
                    <a:pt x="47" y="31"/>
                    <a:pt x="47" y="30"/>
                  </a:cubicBezTo>
                  <a:cubicBezTo>
                    <a:pt x="47" y="30"/>
                    <a:pt x="47" y="30"/>
                    <a:pt x="47" y="30"/>
                  </a:cubicBezTo>
                  <a:cubicBezTo>
                    <a:pt x="47" y="30"/>
                    <a:pt x="47" y="30"/>
                    <a:pt x="47" y="30"/>
                  </a:cubicBezTo>
                  <a:cubicBezTo>
                    <a:pt x="47" y="30"/>
                    <a:pt x="47" y="30"/>
                    <a:pt x="47" y="30"/>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6" y="27"/>
                    <a:pt x="46" y="27"/>
                    <a:pt x="46" y="27"/>
                  </a:cubicBezTo>
                  <a:cubicBezTo>
                    <a:pt x="46" y="27"/>
                    <a:pt x="46" y="27"/>
                    <a:pt x="46" y="27"/>
                  </a:cubicBezTo>
                  <a:cubicBezTo>
                    <a:pt x="46" y="26"/>
                    <a:pt x="46" y="26"/>
                    <a:pt x="46" y="26"/>
                  </a:cubicBezTo>
                  <a:cubicBezTo>
                    <a:pt x="46" y="26"/>
                    <a:pt x="46" y="26"/>
                    <a:pt x="46" y="26"/>
                  </a:cubicBezTo>
                  <a:cubicBezTo>
                    <a:pt x="45" y="25"/>
                    <a:pt x="45" y="25"/>
                    <a:pt x="45" y="24"/>
                  </a:cubicBezTo>
                  <a:cubicBezTo>
                    <a:pt x="45" y="24"/>
                    <a:pt x="45" y="24"/>
                    <a:pt x="45" y="24"/>
                  </a:cubicBezTo>
                  <a:cubicBezTo>
                    <a:pt x="45" y="24"/>
                    <a:pt x="45" y="24"/>
                    <a:pt x="45" y="24"/>
                  </a:cubicBezTo>
                  <a:cubicBezTo>
                    <a:pt x="44" y="22"/>
                    <a:pt x="44" y="22"/>
                    <a:pt x="44" y="22"/>
                  </a:cubicBezTo>
                  <a:cubicBezTo>
                    <a:pt x="44" y="22"/>
                    <a:pt x="44" y="22"/>
                    <a:pt x="44" y="22"/>
                  </a:cubicBezTo>
                  <a:cubicBezTo>
                    <a:pt x="43" y="22"/>
                    <a:pt x="43" y="22"/>
                    <a:pt x="43" y="22"/>
                  </a:cubicBezTo>
                  <a:cubicBezTo>
                    <a:pt x="43" y="21"/>
                    <a:pt x="42" y="21"/>
                    <a:pt x="42" y="21"/>
                  </a:cubicBezTo>
                  <a:cubicBezTo>
                    <a:pt x="42" y="21"/>
                    <a:pt x="42" y="21"/>
                    <a:pt x="42" y="21"/>
                  </a:cubicBezTo>
                  <a:cubicBezTo>
                    <a:pt x="42" y="21"/>
                    <a:pt x="42" y="21"/>
                    <a:pt x="42" y="21"/>
                  </a:cubicBezTo>
                  <a:cubicBezTo>
                    <a:pt x="42" y="21"/>
                    <a:pt x="42" y="21"/>
                    <a:pt x="42" y="21"/>
                  </a:cubicBezTo>
                  <a:cubicBezTo>
                    <a:pt x="41" y="20"/>
                    <a:pt x="41" y="20"/>
                    <a:pt x="41" y="20"/>
                  </a:cubicBezTo>
                  <a:cubicBezTo>
                    <a:pt x="41" y="20"/>
                    <a:pt x="40" y="19"/>
                    <a:pt x="40" y="19"/>
                  </a:cubicBezTo>
                  <a:cubicBezTo>
                    <a:pt x="40" y="19"/>
                    <a:pt x="40" y="19"/>
                    <a:pt x="40" y="19"/>
                  </a:cubicBezTo>
                  <a:cubicBezTo>
                    <a:pt x="40" y="18"/>
                    <a:pt x="40" y="18"/>
                    <a:pt x="39" y="18"/>
                  </a:cubicBezTo>
                  <a:cubicBezTo>
                    <a:pt x="39" y="18"/>
                    <a:pt x="39" y="18"/>
                    <a:pt x="39" y="18"/>
                  </a:cubicBezTo>
                  <a:cubicBezTo>
                    <a:pt x="39" y="18"/>
                    <a:pt x="39" y="18"/>
                    <a:pt x="39" y="18"/>
                  </a:cubicBezTo>
                  <a:cubicBezTo>
                    <a:pt x="39" y="18"/>
                    <a:pt x="39" y="18"/>
                    <a:pt x="39" y="17"/>
                  </a:cubicBezTo>
                  <a:cubicBezTo>
                    <a:pt x="39" y="17"/>
                    <a:pt x="39" y="17"/>
                    <a:pt x="39" y="17"/>
                  </a:cubicBezTo>
                  <a:cubicBezTo>
                    <a:pt x="38" y="17"/>
                    <a:pt x="38" y="17"/>
                    <a:pt x="38" y="17"/>
                  </a:cubicBezTo>
                  <a:cubicBezTo>
                    <a:pt x="38" y="17"/>
                    <a:pt x="38" y="17"/>
                    <a:pt x="37" y="17"/>
                  </a:cubicBezTo>
                  <a:cubicBezTo>
                    <a:pt x="37" y="17"/>
                    <a:pt x="37" y="16"/>
                    <a:pt x="37" y="16"/>
                  </a:cubicBezTo>
                  <a:cubicBezTo>
                    <a:pt x="36" y="16"/>
                    <a:pt x="36" y="16"/>
                    <a:pt x="35" y="16"/>
                  </a:cubicBezTo>
                  <a:cubicBezTo>
                    <a:pt x="35" y="15"/>
                    <a:pt x="35" y="15"/>
                    <a:pt x="35" y="15"/>
                  </a:cubicBezTo>
                  <a:cubicBezTo>
                    <a:pt x="35" y="15"/>
                    <a:pt x="35" y="15"/>
                    <a:pt x="34" y="15"/>
                  </a:cubicBezTo>
                  <a:cubicBezTo>
                    <a:pt x="34" y="15"/>
                    <a:pt x="34" y="14"/>
                    <a:pt x="33" y="14"/>
                  </a:cubicBezTo>
                  <a:cubicBezTo>
                    <a:pt x="33" y="14"/>
                    <a:pt x="33" y="14"/>
                    <a:pt x="33" y="14"/>
                  </a:cubicBezTo>
                  <a:cubicBezTo>
                    <a:pt x="33" y="14"/>
                    <a:pt x="33" y="14"/>
                    <a:pt x="33" y="14"/>
                  </a:cubicBezTo>
                  <a:cubicBezTo>
                    <a:pt x="33" y="14"/>
                    <a:pt x="33" y="14"/>
                    <a:pt x="33" y="14"/>
                  </a:cubicBezTo>
                  <a:cubicBezTo>
                    <a:pt x="33" y="13"/>
                    <a:pt x="33" y="13"/>
                    <a:pt x="33" y="13"/>
                  </a:cubicBezTo>
                  <a:cubicBezTo>
                    <a:pt x="33" y="13"/>
                    <a:pt x="33" y="13"/>
                    <a:pt x="33" y="13"/>
                  </a:cubicBezTo>
                  <a:cubicBezTo>
                    <a:pt x="33" y="13"/>
                    <a:pt x="33" y="13"/>
                    <a:pt x="33"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0" y="13"/>
                    <a:pt x="30" y="13"/>
                    <a:pt x="30" y="13"/>
                  </a:cubicBezTo>
                  <a:cubicBezTo>
                    <a:pt x="30" y="13"/>
                    <a:pt x="30" y="13"/>
                    <a:pt x="30" y="13"/>
                  </a:cubicBezTo>
                  <a:cubicBezTo>
                    <a:pt x="30" y="12"/>
                    <a:pt x="29" y="12"/>
                    <a:pt x="29" y="12"/>
                  </a:cubicBezTo>
                  <a:cubicBezTo>
                    <a:pt x="29" y="12"/>
                    <a:pt x="28" y="12"/>
                    <a:pt x="28" y="11"/>
                  </a:cubicBezTo>
                  <a:cubicBezTo>
                    <a:pt x="28" y="11"/>
                    <a:pt x="28" y="11"/>
                    <a:pt x="28" y="11"/>
                  </a:cubicBezTo>
                  <a:cubicBezTo>
                    <a:pt x="28" y="11"/>
                    <a:pt x="28" y="11"/>
                    <a:pt x="28" y="11"/>
                  </a:cubicBezTo>
                  <a:cubicBezTo>
                    <a:pt x="28" y="11"/>
                    <a:pt x="28" y="11"/>
                    <a:pt x="28"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6" y="11"/>
                    <a:pt x="26" y="11"/>
                    <a:pt x="26" y="11"/>
                  </a:cubicBezTo>
                  <a:cubicBezTo>
                    <a:pt x="26" y="11"/>
                    <a:pt x="26" y="11"/>
                    <a:pt x="26" y="11"/>
                  </a:cubicBezTo>
                  <a:cubicBezTo>
                    <a:pt x="26" y="11"/>
                    <a:pt x="26" y="11"/>
                    <a:pt x="26" y="11"/>
                  </a:cubicBezTo>
                  <a:cubicBezTo>
                    <a:pt x="26" y="10"/>
                    <a:pt x="26" y="10"/>
                    <a:pt x="26" y="10"/>
                  </a:cubicBezTo>
                  <a:cubicBezTo>
                    <a:pt x="26" y="10"/>
                    <a:pt x="26" y="10"/>
                    <a:pt x="26" y="10"/>
                  </a:cubicBezTo>
                  <a:cubicBezTo>
                    <a:pt x="26" y="10"/>
                    <a:pt x="26" y="10"/>
                    <a:pt x="26" y="10"/>
                  </a:cubicBezTo>
                  <a:cubicBezTo>
                    <a:pt x="26" y="10"/>
                    <a:pt x="26" y="10"/>
                    <a:pt x="26" y="10"/>
                  </a:cubicBezTo>
                  <a:cubicBezTo>
                    <a:pt x="25" y="10"/>
                    <a:pt x="25" y="10"/>
                    <a:pt x="25" y="10"/>
                  </a:cubicBezTo>
                  <a:cubicBezTo>
                    <a:pt x="25" y="10"/>
                    <a:pt x="25" y="10"/>
                    <a:pt x="25" y="10"/>
                  </a:cubicBezTo>
                  <a:cubicBezTo>
                    <a:pt x="24" y="10"/>
                    <a:pt x="24" y="10"/>
                    <a:pt x="24" y="10"/>
                  </a:cubicBezTo>
                  <a:cubicBezTo>
                    <a:pt x="22" y="8"/>
                    <a:pt x="22" y="8"/>
                    <a:pt x="22" y="8"/>
                  </a:cubicBezTo>
                  <a:cubicBezTo>
                    <a:pt x="22" y="8"/>
                    <a:pt x="22" y="8"/>
                    <a:pt x="22" y="8"/>
                  </a:cubicBezTo>
                  <a:cubicBezTo>
                    <a:pt x="22" y="8"/>
                    <a:pt x="22" y="8"/>
                    <a:pt x="22" y="8"/>
                  </a:cubicBezTo>
                  <a:cubicBezTo>
                    <a:pt x="22" y="8"/>
                    <a:pt x="22" y="8"/>
                    <a:pt x="22" y="8"/>
                  </a:cubicBezTo>
                  <a:cubicBezTo>
                    <a:pt x="21" y="8"/>
                    <a:pt x="21" y="8"/>
                    <a:pt x="21" y="8"/>
                  </a:cubicBezTo>
                  <a:cubicBezTo>
                    <a:pt x="21" y="8"/>
                    <a:pt x="21" y="8"/>
                    <a:pt x="21" y="8"/>
                  </a:cubicBezTo>
                  <a:cubicBezTo>
                    <a:pt x="20" y="8"/>
                    <a:pt x="20" y="8"/>
                    <a:pt x="20" y="8"/>
                  </a:cubicBezTo>
                  <a:cubicBezTo>
                    <a:pt x="20" y="8"/>
                    <a:pt x="20" y="8"/>
                    <a:pt x="20" y="8"/>
                  </a:cubicBezTo>
                  <a:cubicBezTo>
                    <a:pt x="20" y="8"/>
                    <a:pt x="20" y="8"/>
                    <a:pt x="20" y="8"/>
                  </a:cubicBezTo>
                  <a:cubicBezTo>
                    <a:pt x="19" y="8"/>
                    <a:pt x="19" y="8"/>
                    <a:pt x="19" y="8"/>
                  </a:cubicBezTo>
                  <a:cubicBezTo>
                    <a:pt x="19" y="7"/>
                    <a:pt x="19" y="7"/>
                    <a:pt x="19" y="7"/>
                  </a:cubicBezTo>
                  <a:cubicBezTo>
                    <a:pt x="19" y="7"/>
                    <a:pt x="19" y="7"/>
                    <a:pt x="19" y="7"/>
                  </a:cubicBezTo>
                  <a:cubicBezTo>
                    <a:pt x="18" y="7"/>
                    <a:pt x="18" y="7"/>
                    <a:pt x="18" y="7"/>
                  </a:cubicBezTo>
                  <a:cubicBezTo>
                    <a:pt x="18" y="7"/>
                    <a:pt x="18" y="6"/>
                    <a:pt x="17" y="6"/>
                  </a:cubicBezTo>
                  <a:cubicBezTo>
                    <a:pt x="17" y="6"/>
                    <a:pt x="17" y="6"/>
                    <a:pt x="17" y="6"/>
                  </a:cubicBezTo>
                  <a:cubicBezTo>
                    <a:pt x="17" y="6"/>
                    <a:pt x="17" y="6"/>
                    <a:pt x="17" y="6"/>
                  </a:cubicBezTo>
                  <a:cubicBezTo>
                    <a:pt x="16" y="5"/>
                    <a:pt x="16" y="5"/>
                    <a:pt x="16" y="5"/>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8" y="4"/>
                    <a:pt x="18" y="4"/>
                    <a:pt x="18" y="4"/>
                  </a:cubicBezTo>
                  <a:cubicBezTo>
                    <a:pt x="18" y="4"/>
                    <a:pt x="18" y="4"/>
                    <a:pt x="18" y="4"/>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1"/>
                    <a:pt x="16" y="1"/>
                    <a:pt x="16" y="1"/>
                  </a:cubicBezTo>
                  <a:cubicBezTo>
                    <a:pt x="16" y="0"/>
                    <a:pt x="16" y="0"/>
                    <a:pt x="15" y="0"/>
                  </a:cubicBezTo>
                  <a:cubicBezTo>
                    <a:pt x="15" y="0"/>
                    <a:pt x="15" y="0"/>
                    <a:pt x="15" y="0"/>
                  </a:cubicBezTo>
                  <a:cubicBezTo>
                    <a:pt x="15" y="0"/>
                    <a:pt x="15" y="0"/>
                    <a:pt x="15" y="0"/>
                  </a:cubicBezTo>
                  <a:cubicBezTo>
                    <a:pt x="15" y="0"/>
                    <a:pt x="15" y="0"/>
                    <a:pt x="15" y="0"/>
                  </a:cubicBezTo>
                  <a:cubicBezTo>
                    <a:pt x="14" y="1"/>
                    <a:pt x="14" y="1"/>
                    <a:pt x="14"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2"/>
                    <a:pt x="11" y="2"/>
                    <a:pt x="11"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6" y="3"/>
                  </a:cubicBezTo>
                  <a:cubicBezTo>
                    <a:pt x="6" y="3"/>
                    <a:pt x="6" y="3"/>
                    <a:pt x="6" y="3"/>
                  </a:cubicBezTo>
                  <a:cubicBezTo>
                    <a:pt x="5" y="3"/>
                    <a:pt x="5" y="3"/>
                    <a:pt x="4" y="3"/>
                  </a:cubicBezTo>
                  <a:cubicBezTo>
                    <a:pt x="4" y="3"/>
                    <a:pt x="4" y="3"/>
                    <a:pt x="3" y="4"/>
                  </a:cubicBezTo>
                  <a:cubicBezTo>
                    <a:pt x="3" y="4"/>
                    <a:pt x="3" y="4"/>
                    <a:pt x="3" y="4"/>
                  </a:cubicBezTo>
                  <a:cubicBezTo>
                    <a:pt x="3" y="4"/>
                    <a:pt x="3" y="4"/>
                    <a:pt x="3" y="4"/>
                  </a:cubicBezTo>
                  <a:cubicBezTo>
                    <a:pt x="3" y="4"/>
                    <a:pt x="3" y="4"/>
                    <a:pt x="3" y="4"/>
                  </a:cubicBezTo>
                  <a:cubicBezTo>
                    <a:pt x="3" y="4"/>
                    <a:pt x="3" y="4"/>
                    <a:pt x="2" y="4"/>
                  </a:cubicBezTo>
                  <a:cubicBezTo>
                    <a:pt x="2" y="4"/>
                    <a:pt x="2"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0" y="7"/>
                    <a:pt x="0" y="7"/>
                    <a:pt x="0" y="7"/>
                  </a:cubicBezTo>
                  <a:cubicBezTo>
                    <a:pt x="0" y="7"/>
                    <a:pt x="0" y="7"/>
                    <a:pt x="0" y="7"/>
                  </a:cubicBezTo>
                  <a:cubicBezTo>
                    <a:pt x="1" y="7"/>
                    <a:pt x="1" y="7"/>
                    <a:pt x="1" y="7"/>
                  </a:cubicBezTo>
                  <a:cubicBezTo>
                    <a:pt x="1" y="7"/>
                    <a:pt x="1" y="7"/>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0" name="Freeform 47"/>
            <p:cNvSpPr/>
            <p:nvPr/>
          </p:nvSpPr>
          <p:spPr bwMode="auto">
            <a:xfrm>
              <a:off x="2109479" y="5217579"/>
              <a:ext cx="35556" cy="23932"/>
            </a:xfrm>
            <a:custGeom>
              <a:avLst/>
              <a:gdLst>
                <a:gd name="T0" fmla="*/ 1 w 22"/>
                <a:gd name="T1" fmla="*/ 8 h 15"/>
                <a:gd name="T2" fmla="*/ 1 w 22"/>
                <a:gd name="T3" fmla="*/ 9 h 15"/>
                <a:gd name="T4" fmla="*/ 2 w 22"/>
                <a:gd name="T5" fmla="*/ 11 h 15"/>
                <a:gd name="T6" fmla="*/ 3 w 22"/>
                <a:gd name="T7" fmla="*/ 12 h 15"/>
                <a:gd name="T8" fmla="*/ 6 w 22"/>
                <a:gd name="T9" fmla="*/ 13 h 15"/>
                <a:gd name="T10" fmla="*/ 8 w 22"/>
                <a:gd name="T11" fmla="*/ 14 h 15"/>
                <a:gd name="T12" fmla="*/ 9 w 22"/>
                <a:gd name="T13" fmla="*/ 14 h 15"/>
                <a:gd name="T14" fmla="*/ 12 w 22"/>
                <a:gd name="T15" fmla="*/ 15 h 15"/>
                <a:gd name="T16" fmla="*/ 12 w 22"/>
                <a:gd name="T17" fmla="*/ 15 h 15"/>
                <a:gd name="T18" fmla="*/ 13 w 22"/>
                <a:gd name="T19" fmla="*/ 15 h 15"/>
                <a:gd name="T20" fmla="*/ 13 w 22"/>
                <a:gd name="T21" fmla="*/ 15 h 15"/>
                <a:gd name="T22" fmla="*/ 14 w 22"/>
                <a:gd name="T23" fmla="*/ 15 h 15"/>
                <a:gd name="T24" fmla="*/ 15 w 22"/>
                <a:gd name="T25" fmla="*/ 15 h 15"/>
                <a:gd name="T26" fmla="*/ 15 w 22"/>
                <a:gd name="T27" fmla="*/ 15 h 15"/>
                <a:gd name="T28" fmla="*/ 16 w 22"/>
                <a:gd name="T29" fmla="*/ 15 h 15"/>
                <a:gd name="T30" fmla="*/ 17 w 22"/>
                <a:gd name="T31" fmla="*/ 15 h 15"/>
                <a:gd name="T32" fmla="*/ 17 w 22"/>
                <a:gd name="T33" fmla="*/ 15 h 15"/>
                <a:gd name="T34" fmla="*/ 18 w 22"/>
                <a:gd name="T35" fmla="*/ 14 h 15"/>
                <a:gd name="T36" fmla="*/ 21 w 22"/>
                <a:gd name="T37" fmla="*/ 13 h 15"/>
                <a:gd name="T38" fmla="*/ 21 w 22"/>
                <a:gd name="T39" fmla="*/ 13 h 15"/>
                <a:gd name="T40" fmla="*/ 22 w 22"/>
                <a:gd name="T41" fmla="*/ 12 h 15"/>
                <a:gd name="T42" fmla="*/ 22 w 22"/>
                <a:gd name="T43" fmla="*/ 11 h 15"/>
                <a:gd name="T44" fmla="*/ 22 w 22"/>
                <a:gd name="T45" fmla="*/ 11 h 15"/>
                <a:gd name="T46" fmla="*/ 22 w 22"/>
                <a:gd name="T47" fmla="*/ 10 h 15"/>
                <a:gd name="T48" fmla="*/ 22 w 22"/>
                <a:gd name="T49" fmla="*/ 10 h 15"/>
                <a:gd name="T50" fmla="*/ 22 w 22"/>
                <a:gd name="T51" fmla="*/ 9 h 15"/>
                <a:gd name="T52" fmla="*/ 21 w 22"/>
                <a:gd name="T53" fmla="*/ 9 h 15"/>
                <a:gd name="T54" fmla="*/ 21 w 22"/>
                <a:gd name="T55" fmla="*/ 8 h 15"/>
                <a:gd name="T56" fmla="*/ 19 w 22"/>
                <a:gd name="T57" fmla="*/ 7 h 15"/>
                <a:gd name="T58" fmla="*/ 19 w 22"/>
                <a:gd name="T59" fmla="*/ 7 h 15"/>
                <a:gd name="T60" fmla="*/ 16 w 22"/>
                <a:gd name="T61" fmla="*/ 8 h 15"/>
                <a:gd name="T62" fmla="*/ 15 w 22"/>
                <a:gd name="T63" fmla="*/ 8 h 15"/>
                <a:gd name="T64" fmla="*/ 14 w 22"/>
                <a:gd name="T65" fmla="*/ 8 h 15"/>
                <a:gd name="T66" fmla="*/ 13 w 22"/>
                <a:gd name="T67" fmla="*/ 8 h 15"/>
                <a:gd name="T68" fmla="*/ 12 w 22"/>
                <a:gd name="T69" fmla="*/ 8 h 15"/>
                <a:gd name="T70" fmla="*/ 11 w 22"/>
                <a:gd name="T71" fmla="*/ 9 h 15"/>
                <a:gd name="T72" fmla="*/ 9 w 22"/>
                <a:gd name="T73" fmla="*/ 9 h 15"/>
                <a:gd name="T74" fmla="*/ 9 w 22"/>
                <a:gd name="T75" fmla="*/ 9 h 15"/>
                <a:gd name="T76" fmla="*/ 6 w 22"/>
                <a:gd name="T77" fmla="*/ 6 h 15"/>
                <a:gd name="T78" fmla="*/ 7 w 22"/>
                <a:gd name="T79" fmla="*/ 6 h 15"/>
                <a:gd name="T80" fmla="*/ 7 w 22"/>
                <a:gd name="T81" fmla="*/ 5 h 15"/>
                <a:gd name="T82" fmla="*/ 8 w 22"/>
                <a:gd name="T83" fmla="*/ 5 h 15"/>
                <a:gd name="T84" fmla="*/ 8 w 22"/>
                <a:gd name="T85" fmla="*/ 5 h 15"/>
                <a:gd name="T86" fmla="*/ 9 w 22"/>
                <a:gd name="T87" fmla="*/ 5 h 15"/>
                <a:gd name="T88" fmla="*/ 9 w 22"/>
                <a:gd name="T89" fmla="*/ 5 h 15"/>
                <a:gd name="T90" fmla="*/ 10 w 22"/>
                <a:gd name="T91" fmla="*/ 4 h 15"/>
                <a:gd name="T92" fmla="*/ 11 w 22"/>
                <a:gd name="T93" fmla="*/ 3 h 15"/>
                <a:gd name="T94" fmla="*/ 11 w 22"/>
                <a:gd name="T95" fmla="*/ 3 h 15"/>
                <a:gd name="T96" fmla="*/ 11 w 22"/>
                <a:gd name="T97" fmla="*/ 2 h 15"/>
                <a:gd name="T98" fmla="*/ 11 w 22"/>
                <a:gd name="T99" fmla="*/ 0 h 15"/>
                <a:gd name="T100" fmla="*/ 10 w 22"/>
                <a:gd name="T101" fmla="*/ 0 h 15"/>
                <a:gd name="T102" fmla="*/ 8 w 22"/>
                <a:gd name="T103" fmla="*/ 0 h 15"/>
                <a:gd name="T104" fmla="*/ 7 w 22"/>
                <a:gd name="T105" fmla="*/ 0 h 15"/>
                <a:gd name="T106" fmla="*/ 6 w 22"/>
                <a:gd name="T107" fmla="*/ 0 h 15"/>
                <a:gd name="T108" fmla="*/ 3 w 22"/>
                <a:gd name="T109" fmla="*/ 1 h 15"/>
                <a:gd name="T110" fmla="*/ 2 w 22"/>
                <a:gd name="T111" fmla="*/ 2 h 15"/>
                <a:gd name="T112" fmla="*/ 2 w 22"/>
                <a:gd name="T113" fmla="*/ 2 h 15"/>
                <a:gd name="T114" fmla="*/ 1 w 22"/>
                <a:gd name="T115" fmla="*/ 4 h 15"/>
                <a:gd name="T116" fmla="*/ 0 w 22"/>
                <a:gd name="T117" fmla="*/ 5 h 15"/>
                <a:gd name="T118" fmla="*/ 0 w 22"/>
                <a:gd name="T1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15">
                  <a:moveTo>
                    <a:pt x="0" y="6"/>
                  </a:move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1" y="10"/>
                    <a:pt x="1" y="10"/>
                    <a:pt x="2" y="10"/>
                  </a:cubicBezTo>
                  <a:cubicBezTo>
                    <a:pt x="2" y="10"/>
                    <a:pt x="2" y="10"/>
                    <a:pt x="2" y="10"/>
                  </a:cubicBezTo>
                  <a:cubicBezTo>
                    <a:pt x="2" y="10"/>
                    <a:pt x="2" y="10"/>
                    <a:pt x="2" y="11"/>
                  </a:cubicBezTo>
                  <a:cubicBezTo>
                    <a:pt x="2" y="11"/>
                    <a:pt x="3" y="11"/>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5" y="13"/>
                    <a:pt x="5" y="13"/>
                    <a:pt x="6" y="13"/>
                  </a:cubicBezTo>
                  <a:cubicBezTo>
                    <a:pt x="6" y="13"/>
                    <a:pt x="6" y="13"/>
                    <a:pt x="6" y="13"/>
                  </a:cubicBezTo>
                  <a:cubicBezTo>
                    <a:pt x="6" y="13"/>
                    <a:pt x="6" y="13"/>
                    <a:pt x="6" y="13"/>
                  </a:cubicBezTo>
                  <a:cubicBezTo>
                    <a:pt x="6" y="13"/>
                    <a:pt x="6" y="13"/>
                    <a:pt x="6" y="13"/>
                  </a:cubicBezTo>
                  <a:cubicBezTo>
                    <a:pt x="7" y="14"/>
                    <a:pt x="7" y="14"/>
                    <a:pt x="7" y="14"/>
                  </a:cubicBezTo>
                  <a:cubicBezTo>
                    <a:pt x="7"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10" y="14"/>
                    <a:pt x="10" y="14"/>
                    <a:pt x="10" y="14"/>
                  </a:cubicBezTo>
                  <a:cubicBezTo>
                    <a:pt x="10" y="14"/>
                    <a:pt x="10" y="14"/>
                    <a:pt x="10" y="14"/>
                  </a:cubicBezTo>
                  <a:cubicBezTo>
                    <a:pt x="11" y="15"/>
                    <a:pt x="11" y="15"/>
                    <a:pt x="11"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4" y="15"/>
                    <a:pt x="14" y="15"/>
                  </a:cubicBezTo>
                  <a:cubicBezTo>
                    <a:pt x="14" y="15"/>
                    <a:pt x="14" y="15"/>
                    <a:pt x="14" y="15"/>
                  </a:cubicBezTo>
                  <a:cubicBezTo>
                    <a:pt x="14" y="15"/>
                    <a:pt x="14" y="15"/>
                    <a:pt x="14"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5"/>
                    <a:pt x="18" y="15"/>
                    <a:pt x="18" y="15"/>
                  </a:cubicBezTo>
                  <a:cubicBezTo>
                    <a:pt x="18" y="15"/>
                    <a:pt x="18" y="15"/>
                    <a:pt x="18" y="15"/>
                  </a:cubicBezTo>
                  <a:cubicBezTo>
                    <a:pt x="18" y="15"/>
                    <a:pt x="18" y="15"/>
                    <a:pt x="18" y="14"/>
                  </a:cubicBezTo>
                  <a:cubicBezTo>
                    <a:pt x="19" y="14"/>
                    <a:pt x="19" y="14"/>
                    <a:pt x="19" y="14"/>
                  </a:cubicBezTo>
                  <a:cubicBezTo>
                    <a:pt x="19" y="14"/>
                    <a:pt x="19" y="14"/>
                    <a:pt x="19" y="14"/>
                  </a:cubicBezTo>
                  <a:cubicBezTo>
                    <a:pt x="20" y="14"/>
                    <a:pt x="20" y="14"/>
                    <a:pt x="20" y="14"/>
                  </a:cubicBezTo>
                  <a:cubicBezTo>
                    <a:pt x="20" y="14"/>
                    <a:pt x="20"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1" y="9"/>
                    <a:pt x="21" y="9"/>
                    <a:pt x="21" y="9"/>
                  </a:cubicBezTo>
                  <a:cubicBezTo>
                    <a:pt x="21" y="9"/>
                    <a:pt x="21" y="9"/>
                    <a:pt x="21" y="9"/>
                  </a:cubicBezTo>
                  <a:cubicBezTo>
                    <a:pt x="21" y="9"/>
                    <a:pt x="21" y="9"/>
                    <a:pt x="21" y="9"/>
                  </a:cubicBezTo>
                  <a:cubicBezTo>
                    <a:pt x="21" y="8"/>
                    <a:pt x="21" y="8"/>
                    <a:pt x="21" y="8"/>
                  </a:cubicBezTo>
                  <a:cubicBezTo>
                    <a:pt x="21" y="8"/>
                    <a:pt x="21" y="8"/>
                    <a:pt x="21" y="8"/>
                  </a:cubicBezTo>
                  <a:cubicBezTo>
                    <a:pt x="21" y="8"/>
                    <a:pt x="21" y="8"/>
                    <a:pt x="21" y="8"/>
                  </a:cubicBezTo>
                  <a:cubicBezTo>
                    <a:pt x="20" y="8"/>
                    <a:pt x="20" y="8"/>
                    <a:pt x="20" y="8"/>
                  </a:cubicBezTo>
                  <a:cubicBezTo>
                    <a:pt x="20" y="8"/>
                    <a:pt x="20" y="8"/>
                    <a:pt x="20" y="8"/>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7" y="8"/>
                  </a:cubicBezTo>
                  <a:cubicBezTo>
                    <a:pt x="17" y="8"/>
                    <a:pt x="17" y="8"/>
                    <a:pt x="17" y="8"/>
                  </a:cubicBezTo>
                  <a:cubicBezTo>
                    <a:pt x="16" y="8"/>
                    <a:pt x="16" y="8"/>
                    <a:pt x="16"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4" y="8"/>
                  </a:cubicBezTo>
                  <a:cubicBezTo>
                    <a:pt x="14" y="8"/>
                    <a:pt x="14" y="8"/>
                    <a:pt x="14" y="8"/>
                  </a:cubicBezTo>
                  <a:cubicBezTo>
                    <a:pt x="14" y="8"/>
                    <a:pt x="14" y="8"/>
                    <a:pt x="14" y="8"/>
                  </a:cubicBezTo>
                  <a:cubicBezTo>
                    <a:pt x="14" y="8"/>
                    <a:pt x="14" y="8"/>
                    <a:pt x="14" y="8"/>
                  </a:cubicBezTo>
                  <a:cubicBezTo>
                    <a:pt x="14" y="8"/>
                    <a:pt x="14" y="8"/>
                    <a:pt x="14" y="8"/>
                  </a:cubicBezTo>
                  <a:cubicBezTo>
                    <a:pt x="14" y="8"/>
                    <a:pt x="14" y="8"/>
                    <a:pt x="14"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9"/>
                    <a:pt x="11" y="9"/>
                    <a:pt x="11" y="9"/>
                  </a:cubicBezTo>
                  <a:cubicBezTo>
                    <a:pt x="11" y="9"/>
                    <a:pt x="11" y="9"/>
                    <a:pt x="11" y="9"/>
                  </a:cubicBezTo>
                  <a:cubicBezTo>
                    <a:pt x="11" y="9"/>
                    <a:pt x="11" y="9"/>
                    <a:pt x="11" y="9"/>
                  </a:cubicBezTo>
                  <a:cubicBezTo>
                    <a:pt x="10" y="9"/>
                    <a:pt x="10" y="9"/>
                    <a:pt x="10" y="9"/>
                  </a:cubicBezTo>
                  <a:cubicBezTo>
                    <a:pt x="10" y="9"/>
                    <a:pt x="10" y="9"/>
                    <a:pt x="10" y="9"/>
                  </a:cubicBezTo>
                  <a:cubicBezTo>
                    <a:pt x="10" y="9"/>
                    <a:pt x="9" y="9"/>
                    <a:pt x="9" y="9"/>
                  </a:cubicBezTo>
                  <a:cubicBezTo>
                    <a:pt x="9" y="9"/>
                    <a:pt x="9" y="9"/>
                    <a:pt x="9" y="9"/>
                  </a:cubicBezTo>
                  <a:cubicBezTo>
                    <a:pt x="9" y="9"/>
                    <a:pt x="9" y="9"/>
                    <a:pt x="9" y="9"/>
                  </a:cubicBezTo>
                  <a:cubicBezTo>
                    <a:pt x="9" y="9"/>
                    <a:pt x="9" y="9"/>
                    <a:pt x="9" y="9"/>
                  </a:cubicBezTo>
                  <a:cubicBezTo>
                    <a:pt x="9" y="9"/>
                    <a:pt x="9" y="9"/>
                    <a:pt x="9" y="9"/>
                  </a:cubicBezTo>
                  <a:cubicBezTo>
                    <a:pt x="8" y="9"/>
                    <a:pt x="8" y="9"/>
                    <a:pt x="8" y="9"/>
                  </a:cubicBezTo>
                  <a:cubicBezTo>
                    <a:pt x="7" y="7"/>
                    <a:pt x="7" y="7"/>
                    <a:pt x="7" y="7"/>
                  </a:cubicBezTo>
                  <a:cubicBezTo>
                    <a:pt x="7" y="7"/>
                    <a:pt x="6" y="7"/>
                    <a:pt x="6" y="7"/>
                  </a:cubicBezTo>
                  <a:cubicBezTo>
                    <a:pt x="6" y="6"/>
                    <a:pt x="6" y="6"/>
                    <a:pt x="6" y="6"/>
                  </a:cubicBezTo>
                  <a:cubicBezTo>
                    <a:pt x="6" y="6"/>
                    <a:pt x="6" y="6"/>
                    <a:pt x="6" y="6"/>
                  </a:cubicBezTo>
                  <a:cubicBezTo>
                    <a:pt x="7" y="5"/>
                    <a:pt x="7" y="5"/>
                    <a:pt x="7" y="5"/>
                  </a:cubicBezTo>
                  <a:cubicBezTo>
                    <a:pt x="7" y="6"/>
                    <a:pt x="7" y="6"/>
                    <a:pt x="7" y="6"/>
                  </a:cubicBezTo>
                  <a:cubicBezTo>
                    <a:pt x="7" y="6"/>
                    <a:pt x="7" y="6"/>
                    <a:pt x="7" y="6"/>
                  </a:cubicBezTo>
                  <a:cubicBezTo>
                    <a:pt x="7" y="6"/>
                    <a:pt x="7" y="6"/>
                    <a:pt x="7" y="6"/>
                  </a:cubicBezTo>
                  <a:cubicBezTo>
                    <a:pt x="7" y="5"/>
                    <a:pt x="7" y="5"/>
                    <a:pt x="7" y="5"/>
                  </a:cubicBezTo>
                  <a:cubicBezTo>
                    <a:pt x="7" y="5"/>
                    <a:pt x="7" y="5"/>
                    <a:pt x="7" y="5"/>
                  </a:cubicBezTo>
                  <a:cubicBezTo>
                    <a:pt x="7" y="5"/>
                    <a:pt x="7" y="5"/>
                    <a:pt x="7" y="5"/>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5"/>
                    <a:pt x="10" y="4"/>
                    <a:pt x="10" y="4"/>
                  </a:cubicBezTo>
                  <a:cubicBezTo>
                    <a:pt x="10" y="4"/>
                    <a:pt x="10" y="4"/>
                    <a:pt x="10"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2"/>
                    <a:pt x="11" y="2"/>
                  </a:cubicBezTo>
                  <a:cubicBezTo>
                    <a:pt x="11" y="2"/>
                    <a:pt x="11" y="2"/>
                    <a:pt x="11" y="2"/>
                  </a:cubicBezTo>
                  <a:cubicBezTo>
                    <a:pt x="11" y="2"/>
                    <a:pt x="11" y="2"/>
                    <a:pt x="11" y="2"/>
                  </a:cubicBezTo>
                  <a:cubicBezTo>
                    <a:pt x="11" y="2"/>
                    <a:pt x="11" y="2"/>
                    <a:pt x="11" y="2"/>
                  </a:cubicBezTo>
                  <a:cubicBezTo>
                    <a:pt x="11" y="1"/>
                    <a:pt x="11" y="1"/>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3" y="1"/>
                    <a:pt x="3" y="1"/>
                    <a:pt x="3" y="1"/>
                  </a:cubicBezTo>
                  <a:cubicBezTo>
                    <a:pt x="3" y="1"/>
                    <a:pt x="3" y="1"/>
                    <a:pt x="3" y="1"/>
                  </a:cubicBezTo>
                  <a:cubicBezTo>
                    <a:pt x="3" y="1"/>
                    <a:pt x="3" y="1"/>
                    <a:pt x="3" y="1"/>
                  </a:cubicBezTo>
                  <a:cubicBezTo>
                    <a:pt x="3" y="1"/>
                    <a:pt x="3" y="1"/>
                    <a:pt x="3" y="1"/>
                  </a:cubicBezTo>
                  <a:cubicBezTo>
                    <a:pt x="2" y="1"/>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3"/>
                  </a:cubicBezTo>
                  <a:cubicBezTo>
                    <a:pt x="1" y="3"/>
                    <a:pt x="1" y="3"/>
                    <a:pt x="1" y="3"/>
                  </a:cubicBezTo>
                  <a:cubicBezTo>
                    <a:pt x="1" y="3"/>
                    <a:pt x="1" y="3"/>
                    <a:pt x="1" y="3"/>
                  </a:cubicBezTo>
                  <a:cubicBezTo>
                    <a:pt x="1" y="3"/>
                    <a:pt x="1" y="4"/>
                    <a:pt x="1" y="4"/>
                  </a:cubicBezTo>
                  <a:cubicBezTo>
                    <a:pt x="1" y="4"/>
                    <a:pt x="1" y="4"/>
                    <a:pt x="0" y="4"/>
                  </a:cubicBezTo>
                  <a:cubicBezTo>
                    <a:pt x="0" y="4"/>
                    <a:pt x="0" y="4"/>
                    <a:pt x="0" y="4"/>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1" name="Freeform 48"/>
            <p:cNvSpPr/>
            <p:nvPr/>
          </p:nvSpPr>
          <p:spPr bwMode="auto">
            <a:xfrm>
              <a:off x="2084863" y="5205955"/>
              <a:ext cx="21197" cy="19145"/>
            </a:xfrm>
            <a:custGeom>
              <a:avLst/>
              <a:gdLst>
                <a:gd name="T0" fmla="*/ 0 w 13"/>
                <a:gd name="T1" fmla="*/ 10 h 12"/>
                <a:gd name="T2" fmla="*/ 0 w 13"/>
                <a:gd name="T3" fmla="*/ 11 h 12"/>
                <a:gd name="T4" fmla="*/ 1 w 13"/>
                <a:gd name="T5" fmla="*/ 12 h 12"/>
                <a:gd name="T6" fmla="*/ 1 w 13"/>
                <a:gd name="T7" fmla="*/ 12 h 12"/>
                <a:gd name="T8" fmla="*/ 1 w 13"/>
                <a:gd name="T9" fmla="*/ 12 h 12"/>
                <a:gd name="T10" fmla="*/ 2 w 13"/>
                <a:gd name="T11" fmla="*/ 12 h 12"/>
                <a:gd name="T12" fmla="*/ 2 w 13"/>
                <a:gd name="T13" fmla="*/ 12 h 12"/>
                <a:gd name="T14" fmla="*/ 2 w 13"/>
                <a:gd name="T15" fmla="*/ 12 h 12"/>
                <a:gd name="T16" fmla="*/ 3 w 13"/>
                <a:gd name="T17" fmla="*/ 12 h 12"/>
                <a:gd name="T18" fmla="*/ 3 w 13"/>
                <a:gd name="T19" fmla="*/ 12 h 12"/>
                <a:gd name="T20" fmla="*/ 3 w 13"/>
                <a:gd name="T21" fmla="*/ 12 h 12"/>
                <a:gd name="T22" fmla="*/ 3 w 13"/>
                <a:gd name="T23" fmla="*/ 12 h 12"/>
                <a:gd name="T24" fmla="*/ 4 w 13"/>
                <a:gd name="T25" fmla="*/ 12 h 12"/>
                <a:gd name="T26" fmla="*/ 4 w 13"/>
                <a:gd name="T27" fmla="*/ 12 h 12"/>
                <a:gd name="T28" fmla="*/ 6 w 13"/>
                <a:gd name="T29" fmla="*/ 11 h 12"/>
                <a:gd name="T30" fmla="*/ 6 w 13"/>
                <a:gd name="T31" fmla="*/ 11 h 12"/>
                <a:gd name="T32" fmla="*/ 7 w 13"/>
                <a:gd name="T33" fmla="*/ 11 h 12"/>
                <a:gd name="T34" fmla="*/ 7 w 13"/>
                <a:gd name="T35" fmla="*/ 10 h 12"/>
                <a:gd name="T36" fmla="*/ 10 w 13"/>
                <a:gd name="T37" fmla="*/ 8 h 12"/>
                <a:gd name="T38" fmla="*/ 10 w 13"/>
                <a:gd name="T39" fmla="*/ 8 h 12"/>
                <a:gd name="T40" fmla="*/ 10 w 13"/>
                <a:gd name="T41" fmla="*/ 8 h 12"/>
                <a:gd name="T42" fmla="*/ 10 w 13"/>
                <a:gd name="T43" fmla="*/ 8 h 12"/>
                <a:gd name="T44" fmla="*/ 11 w 13"/>
                <a:gd name="T45" fmla="*/ 7 h 12"/>
                <a:gd name="T46" fmla="*/ 11 w 13"/>
                <a:gd name="T47" fmla="*/ 7 h 12"/>
                <a:gd name="T48" fmla="*/ 11 w 13"/>
                <a:gd name="T49" fmla="*/ 7 h 12"/>
                <a:gd name="T50" fmla="*/ 11 w 13"/>
                <a:gd name="T51" fmla="*/ 6 h 12"/>
                <a:gd name="T52" fmla="*/ 11 w 13"/>
                <a:gd name="T53" fmla="*/ 6 h 12"/>
                <a:gd name="T54" fmla="*/ 11 w 13"/>
                <a:gd name="T55" fmla="*/ 6 h 12"/>
                <a:gd name="T56" fmla="*/ 12 w 13"/>
                <a:gd name="T57" fmla="*/ 5 h 12"/>
                <a:gd name="T58" fmla="*/ 12 w 13"/>
                <a:gd name="T59" fmla="*/ 5 h 12"/>
                <a:gd name="T60" fmla="*/ 12 w 13"/>
                <a:gd name="T61" fmla="*/ 4 h 12"/>
                <a:gd name="T62" fmla="*/ 13 w 13"/>
                <a:gd name="T63" fmla="*/ 3 h 12"/>
                <a:gd name="T64" fmla="*/ 13 w 13"/>
                <a:gd name="T65" fmla="*/ 3 h 12"/>
                <a:gd name="T66" fmla="*/ 13 w 13"/>
                <a:gd name="T67" fmla="*/ 2 h 12"/>
                <a:gd name="T68" fmla="*/ 13 w 13"/>
                <a:gd name="T69" fmla="*/ 2 h 12"/>
                <a:gd name="T70" fmla="*/ 13 w 13"/>
                <a:gd name="T71" fmla="*/ 1 h 12"/>
                <a:gd name="T72" fmla="*/ 12 w 13"/>
                <a:gd name="T73" fmla="*/ 1 h 12"/>
                <a:gd name="T74" fmla="*/ 12 w 13"/>
                <a:gd name="T75" fmla="*/ 0 h 12"/>
                <a:gd name="T76" fmla="*/ 12 w 13"/>
                <a:gd name="T77" fmla="*/ 0 h 12"/>
                <a:gd name="T78" fmla="*/ 12 w 13"/>
                <a:gd name="T79" fmla="*/ 0 h 12"/>
                <a:gd name="T80" fmla="*/ 12 w 13"/>
                <a:gd name="T81" fmla="*/ 0 h 12"/>
                <a:gd name="T82" fmla="*/ 12 w 13"/>
                <a:gd name="T83" fmla="*/ 0 h 12"/>
                <a:gd name="T84" fmla="*/ 11 w 13"/>
                <a:gd name="T85" fmla="*/ 0 h 12"/>
                <a:gd name="T86" fmla="*/ 11 w 13"/>
                <a:gd name="T87" fmla="*/ 0 h 12"/>
                <a:gd name="T88" fmla="*/ 11 w 13"/>
                <a:gd name="T89" fmla="*/ 0 h 12"/>
                <a:gd name="T90" fmla="*/ 11 w 13"/>
                <a:gd name="T91" fmla="*/ 0 h 12"/>
                <a:gd name="T92" fmla="*/ 10 w 13"/>
                <a:gd name="T93" fmla="*/ 0 h 12"/>
                <a:gd name="T94" fmla="*/ 10 w 13"/>
                <a:gd name="T95" fmla="*/ 0 h 12"/>
                <a:gd name="T96" fmla="*/ 10 w 13"/>
                <a:gd name="T97" fmla="*/ 0 h 12"/>
                <a:gd name="T98" fmla="*/ 8 w 13"/>
                <a:gd name="T99" fmla="*/ 2 h 12"/>
                <a:gd name="T100" fmla="*/ 7 w 13"/>
                <a:gd name="T101" fmla="*/ 2 h 12"/>
                <a:gd name="T102" fmla="*/ 7 w 13"/>
                <a:gd name="T103" fmla="*/ 2 h 12"/>
                <a:gd name="T104" fmla="*/ 2 w 13"/>
                <a:gd name="T105" fmla="*/ 6 h 12"/>
                <a:gd name="T106" fmla="*/ 2 w 13"/>
                <a:gd name="T107" fmla="*/ 6 h 12"/>
                <a:gd name="T108" fmla="*/ 1 w 13"/>
                <a:gd name="T109" fmla="*/ 7 h 12"/>
                <a:gd name="T110" fmla="*/ 1 w 13"/>
                <a:gd name="T111" fmla="*/ 8 h 12"/>
                <a:gd name="T112" fmla="*/ 1 w 13"/>
                <a:gd name="T113" fmla="*/ 8 h 12"/>
                <a:gd name="T114" fmla="*/ 0 w 13"/>
                <a:gd name="T115" fmla="*/ 8 h 12"/>
                <a:gd name="T116" fmla="*/ 0 w 13"/>
                <a:gd name="T117" fmla="*/ 9 h 12"/>
                <a:gd name="T118" fmla="*/ 0 w 13"/>
                <a:gd name="T119" fmla="*/ 9 h 12"/>
                <a:gd name="T120" fmla="*/ 0 w 13"/>
                <a:gd name="T121" fmla="*/ 9 h 12"/>
                <a:gd name="T122" fmla="*/ 0 w 13"/>
                <a:gd name="T123" fmla="*/ 9 h 12"/>
                <a:gd name="T124" fmla="*/ 0 w 13"/>
                <a:gd name="T12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12">
                  <a:moveTo>
                    <a:pt x="0" y="10"/>
                  </a:moveTo>
                  <a:cubicBezTo>
                    <a:pt x="0" y="10"/>
                    <a:pt x="0" y="10"/>
                    <a:pt x="0" y="10"/>
                  </a:cubicBezTo>
                  <a:cubicBezTo>
                    <a:pt x="0" y="10"/>
                    <a:pt x="0" y="10"/>
                    <a:pt x="0" y="10"/>
                  </a:cubicBezTo>
                  <a:cubicBezTo>
                    <a:pt x="0" y="11"/>
                    <a:pt x="0" y="11"/>
                    <a:pt x="0" y="11"/>
                  </a:cubicBezTo>
                  <a:cubicBezTo>
                    <a:pt x="1" y="11"/>
                    <a:pt x="1" y="11"/>
                    <a:pt x="1" y="12"/>
                  </a:cubicBezTo>
                  <a:cubicBezTo>
                    <a:pt x="1"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4" y="12"/>
                    <a:pt x="4" y="12"/>
                    <a:pt x="4" y="12"/>
                  </a:cubicBezTo>
                  <a:cubicBezTo>
                    <a:pt x="4" y="12"/>
                    <a:pt x="4" y="12"/>
                    <a:pt x="4" y="12"/>
                  </a:cubicBezTo>
                  <a:cubicBezTo>
                    <a:pt x="5" y="12"/>
                    <a:pt x="5" y="12"/>
                    <a:pt x="6" y="11"/>
                  </a:cubicBezTo>
                  <a:cubicBezTo>
                    <a:pt x="6" y="11"/>
                    <a:pt x="6" y="11"/>
                    <a:pt x="6" y="11"/>
                  </a:cubicBezTo>
                  <a:cubicBezTo>
                    <a:pt x="6" y="11"/>
                    <a:pt x="6" y="11"/>
                    <a:pt x="6" y="11"/>
                  </a:cubicBezTo>
                  <a:cubicBezTo>
                    <a:pt x="6" y="11"/>
                    <a:pt x="6" y="11"/>
                    <a:pt x="6" y="11"/>
                  </a:cubicBezTo>
                  <a:cubicBezTo>
                    <a:pt x="7" y="11"/>
                    <a:pt x="7" y="11"/>
                    <a:pt x="7" y="11"/>
                  </a:cubicBezTo>
                  <a:cubicBezTo>
                    <a:pt x="7" y="10"/>
                    <a:pt x="7" y="10"/>
                    <a:pt x="7" y="10"/>
                  </a:cubicBezTo>
                  <a:cubicBezTo>
                    <a:pt x="7" y="10"/>
                    <a:pt x="7" y="10"/>
                    <a:pt x="7" y="10"/>
                  </a:cubicBezTo>
                  <a:cubicBezTo>
                    <a:pt x="8" y="9"/>
                    <a:pt x="8" y="9"/>
                    <a:pt x="8" y="9"/>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3" y="4"/>
                    <a:pt x="13" y="4"/>
                  </a:cubicBezTo>
                  <a:cubicBezTo>
                    <a:pt x="13" y="4"/>
                    <a:pt x="13" y="4"/>
                    <a:pt x="13" y="3"/>
                  </a:cubicBezTo>
                  <a:cubicBezTo>
                    <a:pt x="13" y="3"/>
                    <a:pt x="13" y="3"/>
                    <a:pt x="13" y="3"/>
                  </a:cubicBezTo>
                  <a:cubicBezTo>
                    <a:pt x="13"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1"/>
                    <a:pt x="13" y="1"/>
                  </a:cubicBezTo>
                  <a:cubicBezTo>
                    <a:pt x="13" y="1"/>
                    <a:pt x="13" y="1"/>
                    <a:pt x="12" y="1"/>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9" y="1"/>
                    <a:pt x="9" y="1"/>
                    <a:pt x="9" y="1"/>
                  </a:cubicBezTo>
                  <a:cubicBezTo>
                    <a:pt x="9" y="1"/>
                    <a:pt x="8" y="1"/>
                    <a:pt x="8" y="2"/>
                  </a:cubicBezTo>
                  <a:cubicBezTo>
                    <a:pt x="8" y="2"/>
                    <a:pt x="8" y="2"/>
                    <a:pt x="8" y="2"/>
                  </a:cubicBezTo>
                  <a:cubicBezTo>
                    <a:pt x="8" y="2"/>
                    <a:pt x="7" y="2"/>
                    <a:pt x="7" y="2"/>
                  </a:cubicBezTo>
                  <a:cubicBezTo>
                    <a:pt x="7" y="2"/>
                    <a:pt x="7" y="2"/>
                    <a:pt x="7" y="2"/>
                  </a:cubicBezTo>
                  <a:cubicBezTo>
                    <a:pt x="7" y="2"/>
                    <a:pt x="7" y="2"/>
                    <a:pt x="7" y="2"/>
                  </a:cubicBezTo>
                  <a:cubicBezTo>
                    <a:pt x="2" y="6"/>
                    <a:pt x="2" y="6"/>
                    <a:pt x="2" y="6"/>
                  </a:cubicBezTo>
                  <a:cubicBezTo>
                    <a:pt x="2" y="6"/>
                    <a:pt x="2" y="6"/>
                    <a:pt x="2" y="6"/>
                  </a:cubicBezTo>
                  <a:cubicBezTo>
                    <a:pt x="2" y="6"/>
                    <a:pt x="2" y="6"/>
                    <a:pt x="2" y="6"/>
                  </a:cubicBezTo>
                  <a:cubicBezTo>
                    <a:pt x="2" y="6"/>
                    <a:pt x="2" y="6"/>
                    <a:pt x="2" y="6"/>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2" name="Freeform 49"/>
            <p:cNvSpPr/>
            <p:nvPr/>
          </p:nvSpPr>
          <p:spPr bwMode="auto">
            <a:xfrm>
              <a:off x="1541274" y="5220314"/>
              <a:ext cx="94359" cy="97778"/>
            </a:xfrm>
            <a:custGeom>
              <a:avLst/>
              <a:gdLst>
                <a:gd name="T0" fmla="*/ 3 w 58"/>
                <a:gd name="T1" fmla="*/ 8 h 60"/>
                <a:gd name="T2" fmla="*/ 21 w 58"/>
                <a:gd name="T3" fmla="*/ 32 h 60"/>
                <a:gd name="T4" fmla="*/ 26 w 58"/>
                <a:gd name="T5" fmla="*/ 41 h 60"/>
                <a:gd name="T6" fmla="*/ 17 w 58"/>
                <a:gd name="T7" fmla="*/ 54 h 60"/>
                <a:gd name="T8" fmla="*/ 16 w 58"/>
                <a:gd name="T9" fmla="*/ 56 h 60"/>
                <a:gd name="T10" fmla="*/ 15 w 58"/>
                <a:gd name="T11" fmla="*/ 58 h 60"/>
                <a:gd name="T12" fmla="*/ 14 w 58"/>
                <a:gd name="T13" fmla="*/ 60 h 60"/>
                <a:gd name="T14" fmla="*/ 20 w 58"/>
                <a:gd name="T15" fmla="*/ 60 h 60"/>
                <a:gd name="T16" fmla="*/ 21 w 58"/>
                <a:gd name="T17" fmla="*/ 60 h 60"/>
                <a:gd name="T18" fmla="*/ 22 w 58"/>
                <a:gd name="T19" fmla="*/ 59 h 60"/>
                <a:gd name="T20" fmla="*/ 22 w 58"/>
                <a:gd name="T21" fmla="*/ 59 h 60"/>
                <a:gd name="T22" fmla="*/ 24 w 58"/>
                <a:gd name="T23" fmla="*/ 56 h 60"/>
                <a:gd name="T24" fmla="*/ 33 w 58"/>
                <a:gd name="T25" fmla="*/ 44 h 60"/>
                <a:gd name="T26" fmla="*/ 50 w 58"/>
                <a:gd name="T27" fmla="*/ 28 h 60"/>
                <a:gd name="T28" fmla="*/ 54 w 58"/>
                <a:gd name="T29" fmla="*/ 26 h 60"/>
                <a:gd name="T30" fmla="*/ 55 w 58"/>
                <a:gd name="T31" fmla="*/ 26 h 60"/>
                <a:gd name="T32" fmla="*/ 57 w 58"/>
                <a:gd name="T33" fmla="*/ 25 h 60"/>
                <a:gd name="T34" fmla="*/ 58 w 58"/>
                <a:gd name="T35" fmla="*/ 23 h 60"/>
                <a:gd name="T36" fmla="*/ 58 w 58"/>
                <a:gd name="T37" fmla="*/ 22 h 60"/>
                <a:gd name="T38" fmla="*/ 58 w 58"/>
                <a:gd name="T39" fmla="*/ 21 h 60"/>
                <a:gd name="T40" fmla="*/ 58 w 58"/>
                <a:gd name="T41" fmla="*/ 20 h 60"/>
                <a:gd name="T42" fmla="*/ 58 w 58"/>
                <a:gd name="T43" fmla="*/ 20 h 60"/>
                <a:gd name="T44" fmla="*/ 57 w 58"/>
                <a:gd name="T45" fmla="*/ 19 h 60"/>
                <a:gd name="T46" fmla="*/ 56 w 58"/>
                <a:gd name="T47" fmla="*/ 19 h 60"/>
                <a:gd name="T48" fmla="*/ 54 w 58"/>
                <a:gd name="T49" fmla="*/ 18 h 60"/>
                <a:gd name="T50" fmla="*/ 52 w 58"/>
                <a:gd name="T51" fmla="*/ 19 h 60"/>
                <a:gd name="T52" fmla="*/ 50 w 58"/>
                <a:gd name="T53" fmla="*/ 20 h 60"/>
                <a:gd name="T54" fmla="*/ 39 w 58"/>
                <a:gd name="T55" fmla="*/ 28 h 60"/>
                <a:gd name="T56" fmla="*/ 33 w 58"/>
                <a:gd name="T57" fmla="*/ 32 h 60"/>
                <a:gd name="T58" fmla="*/ 30 w 58"/>
                <a:gd name="T59" fmla="*/ 32 h 60"/>
                <a:gd name="T60" fmla="*/ 25 w 58"/>
                <a:gd name="T61" fmla="*/ 25 h 60"/>
                <a:gd name="T62" fmla="*/ 23 w 58"/>
                <a:gd name="T63" fmla="*/ 22 h 60"/>
                <a:gd name="T64" fmla="*/ 23 w 58"/>
                <a:gd name="T65" fmla="*/ 20 h 60"/>
                <a:gd name="T66" fmla="*/ 24 w 58"/>
                <a:gd name="T67" fmla="*/ 18 h 60"/>
                <a:gd name="T68" fmla="*/ 27 w 58"/>
                <a:gd name="T69" fmla="*/ 15 h 60"/>
                <a:gd name="T70" fmla="*/ 28 w 58"/>
                <a:gd name="T71" fmla="*/ 13 h 60"/>
                <a:gd name="T72" fmla="*/ 29 w 58"/>
                <a:gd name="T73" fmla="*/ 12 h 60"/>
                <a:gd name="T74" fmla="*/ 30 w 58"/>
                <a:gd name="T75" fmla="*/ 10 h 60"/>
                <a:gd name="T76" fmla="*/ 30 w 58"/>
                <a:gd name="T77" fmla="*/ 9 h 60"/>
                <a:gd name="T78" fmla="*/ 29 w 58"/>
                <a:gd name="T79" fmla="*/ 8 h 60"/>
                <a:gd name="T80" fmla="*/ 29 w 58"/>
                <a:gd name="T81" fmla="*/ 7 h 60"/>
                <a:gd name="T82" fmla="*/ 29 w 58"/>
                <a:gd name="T83" fmla="*/ 7 h 60"/>
                <a:gd name="T84" fmla="*/ 28 w 58"/>
                <a:gd name="T85" fmla="*/ 7 h 60"/>
                <a:gd name="T86" fmla="*/ 27 w 58"/>
                <a:gd name="T87" fmla="*/ 7 h 60"/>
                <a:gd name="T88" fmla="*/ 25 w 58"/>
                <a:gd name="T89" fmla="*/ 8 h 60"/>
                <a:gd name="T90" fmla="*/ 24 w 58"/>
                <a:gd name="T91" fmla="*/ 10 h 60"/>
                <a:gd name="T92" fmla="*/ 20 w 58"/>
                <a:gd name="T93" fmla="*/ 16 h 60"/>
                <a:gd name="T94" fmla="*/ 16 w 58"/>
                <a:gd name="T95" fmla="*/ 15 h 60"/>
                <a:gd name="T96" fmla="*/ 10 w 58"/>
                <a:gd name="T97" fmla="*/ 3 h 60"/>
                <a:gd name="T98" fmla="*/ 9 w 58"/>
                <a:gd name="T99" fmla="*/ 2 h 60"/>
                <a:gd name="T100" fmla="*/ 8 w 58"/>
                <a:gd name="T101" fmla="*/ 1 h 60"/>
                <a:gd name="T102" fmla="*/ 7 w 58"/>
                <a:gd name="T103" fmla="*/ 0 h 60"/>
                <a:gd name="T104" fmla="*/ 6 w 58"/>
                <a:gd name="T105" fmla="*/ 0 h 60"/>
                <a:gd name="T106" fmla="*/ 3 w 58"/>
                <a:gd name="T107" fmla="*/ 0 h 60"/>
                <a:gd name="T108" fmla="*/ 0 w 58"/>
                <a:gd name="T109" fmla="*/ 1 h 60"/>
                <a:gd name="T110" fmla="*/ 0 w 58"/>
                <a:gd name="T11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0">
                  <a:moveTo>
                    <a:pt x="0" y="4"/>
                  </a:moveTo>
                  <a:cubicBezTo>
                    <a:pt x="1" y="5"/>
                    <a:pt x="1" y="5"/>
                    <a:pt x="1" y="6"/>
                  </a:cubicBezTo>
                  <a:cubicBezTo>
                    <a:pt x="2" y="6"/>
                    <a:pt x="2" y="6"/>
                    <a:pt x="2" y="6"/>
                  </a:cubicBezTo>
                  <a:cubicBezTo>
                    <a:pt x="2" y="6"/>
                    <a:pt x="2" y="6"/>
                    <a:pt x="2" y="6"/>
                  </a:cubicBezTo>
                  <a:cubicBezTo>
                    <a:pt x="2" y="7"/>
                    <a:pt x="3" y="7"/>
                    <a:pt x="3" y="8"/>
                  </a:cubicBezTo>
                  <a:cubicBezTo>
                    <a:pt x="3" y="9"/>
                    <a:pt x="4" y="9"/>
                    <a:pt x="4" y="10"/>
                  </a:cubicBezTo>
                  <a:cubicBezTo>
                    <a:pt x="5" y="11"/>
                    <a:pt x="6" y="12"/>
                    <a:pt x="7" y="14"/>
                  </a:cubicBezTo>
                  <a:cubicBezTo>
                    <a:pt x="8" y="15"/>
                    <a:pt x="8" y="15"/>
                    <a:pt x="8" y="15"/>
                  </a:cubicBezTo>
                  <a:cubicBezTo>
                    <a:pt x="10" y="18"/>
                    <a:pt x="13" y="21"/>
                    <a:pt x="15" y="25"/>
                  </a:cubicBezTo>
                  <a:cubicBezTo>
                    <a:pt x="17" y="27"/>
                    <a:pt x="19" y="29"/>
                    <a:pt x="21" y="32"/>
                  </a:cubicBezTo>
                  <a:cubicBezTo>
                    <a:pt x="22" y="34"/>
                    <a:pt x="22" y="34"/>
                    <a:pt x="22" y="34"/>
                  </a:cubicBezTo>
                  <a:cubicBezTo>
                    <a:pt x="24" y="36"/>
                    <a:pt x="24" y="36"/>
                    <a:pt x="24" y="36"/>
                  </a:cubicBezTo>
                  <a:cubicBezTo>
                    <a:pt x="24" y="37"/>
                    <a:pt x="24" y="37"/>
                    <a:pt x="24" y="37"/>
                  </a:cubicBezTo>
                  <a:cubicBezTo>
                    <a:pt x="25" y="38"/>
                    <a:pt x="25" y="38"/>
                    <a:pt x="25" y="38"/>
                  </a:cubicBezTo>
                  <a:cubicBezTo>
                    <a:pt x="26" y="41"/>
                    <a:pt x="26" y="41"/>
                    <a:pt x="26" y="41"/>
                  </a:cubicBezTo>
                  <a:cubicBezTo>
                    <a:pt x="24" y="45"/>
                    <a:pt x="24" y="45"/>
                    <a:pt x="24" y="45"/>
                  </a:cubicBezTo>
                  <a:cubicBezTo>
                    <a:pt x="20" y="51"/>
                    <a:pt x="20" y="51"/>
                    <a:pt x="20" y="51"/>
                  </a:cubicBezTo>
                  <a:cubicBezTo>
                    <a:pt x="19" y="52"/>
                    <a:pt x="19" y="52"/>
                    <a:pt x="19" y="52"/>
                  </a:cubicBezTo>
                  <a:cubicBezTo>
                    <a:pt x="19" y="52"/>
                    <a:pt x="19" y="52"/>
                    <a:pt x="19" y="52"/>
                  </a:cubicBezTo>
                  <a:cubicBezTo>
                    <a:pt x="17" y="54"/>
                    <a:pt x="17" y="54"/>
                    <a:pt x="17" y="54"/>
                  </a:cubicBezTo>
                  <a:cubicBezTo>
                    <a:pt x="17" y="54"/>
                    <a:pt x="17" y="54"/>
                    <a:pt x="17" y="54"/>
                  </a:cubicBezTo>
                  <a:cubicBezTo>
                    <a:pt x="16" y="55"/>
                    <a:pt x="16" y="55"/>
                    <a:pt x="16" y="55"/>
                  </a:cubicBezTo>
                  <a:cubicBezTo>
                    <a:pt x="16" y="55"/>
                    <a:pt x="16" y="55"/>
                    <a:pt x="16" y="55"/>
                  </a:cubicBezTo>
                  <a:cubicBezTo>
                    <a:pt x="16" y="56"/>
                    <a:pt x="16" y="56"/>
                    <a:pt x="16" y="56"/>
                  </a:cubicBezTo>
                  <a:cubicBezTo>
                    <a:pt x="16" y="56"/>
                    <a:pt x="16" y="56"/>
                    <a:pt x="16" y="56"/>
                  </a:cubicBezTo>
                  <a:cubicBezTo>
                    <a:pt x="15" y="57"/>
                    <a:pt x="15" y="57"/>
                    <a:pt x="15" y="57"/>
                  </a:cubicBezTo>
                  <a:cubicBezTo>
                    <a:pt x="15" y="57"/>
                    <a:pt x="15" y="57"/>
                    <a:pt x="15" y="57"/>
                  </a:cubicBezTo>
                  <a:cubicBezTo>
                    <a:pt x="15" y="57"/>
                    <a:pt x="15" y="57"/>
                    <a:pt x="15" y="57"/>
                  </a:cubicBezTo>
                  <a:cubicBezTo>
                    <a:pt x="15" y="58"/>
                    <a:pt x="15" y="58"/>
                    <a:pt x="15" y="58"/>
                  </a:cubicBezTo>
                  <a:cubicBezTo>
                    <a:pt x="15" y="58"/>
                    <a:pt x="15" y="58"/>
                    <a:pt x="15" y="58"/>
                  </a:cubicBezTo>
                  <a:cubicBezTo>
                    <a:pt x="15" y="59"/>
                    <a:pt x="15" y="59"/>
                    <a:pt x="15" y="59"/>
                  </a:cubicBezTo>
                  <a:cubicBezTo>
                    <a:pt x="14" y="59"/>
                    <a:pt x="14" y="59"/>
                    <a:pt x="14" y="59"/>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5" y="60"/>
                  </a:cubicBezTo>
                  <a:cubicBezTo>
                    <a:pt x="20" y="60"/>
                    <a:pt x="20" y="60"/>
                    <a:pt x="20" y="60"/>
                  </a:cubicBezTo>
                  <a:cubicBezTo>
                    <a:pt x="20" y="60"/>
                    <a:pt x="20" y="60"/>
                    <a:pt x="20" y="60"/>
                  </a:cubicBezTo>
                  <a:cubicBezTo>
                    <a:pt x="20" y="60"/>
                    <a:pt x="20" y="60"/>
                    <a:pt x="20" y="60"/>
                  </a:cubicBezTo>
                  <a:cubicBezTo>
                    <a:pt x="20" y="60"/>
                    <a:pt x="20" y="60"/>
                    <a:pt x="20" y="60"/>
                  </a:cubicBezTo>
                  <a:cubicBezTo>
                    <a:pt x="20" y="60"/>
                    <a:pt x="20" y="60"/>
                    <a:pt x="20"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3" y="58"/>
                    <a:pt x="23" y="58"/>
                    <a:pt x="23" y="58"/>
                  </a:cubicBezTo>
                  <a:cubicBezTo>
                    <a:pt x="23" y="58"/>
                    <a:pt x="23" y="58"/>
                    <a:pt x="23" y="58"/>
                  </a:cubicBezTo>
                  <a:cubicBezTo>
                    <a:pt x="23" y="57"/>
                    <a:pt x="23" y="57"/>
                    <a:pt x="23" y="57"/>
                  </a:cubicBezTo>
                  <a:cubicBezTo>
                    <a:pt x="23" y="57"/>
                    <a:pt x="23" y="57"/>
                    <a:pt x="23" y="57"/>
                  </a:cubicBezTo>
                  <a:cubicBezTo>
                    <a:pt x="24" y="56"/>
                    <a:pt x="24" y="56"/>
                    <a:pt x="24" y="56"/>
                  </a:cubicBezTo>
                  <a:cubicBezTo>
                    <a:pt x="24" y="56"/>
                    <a:pt x="24" y="56"/>
                    <a:pt x="24" y="56"/>
                  </a:cubicBezTo>
                  <a:cubicBezTo>
                    <a:pt x="24" y="56"/>
                    <a:pt x="24" y="56"/>
                    <a:pt x="24" y="56"/>
                  </a:cubicBezTo>
                  <a:cubicBezTo>
                    <a:pt x="28" y="49"/>
                    <a:pt x="28" y="49"/>
                    <a:pt x="28" y="49"/>
                  </a:cubicBezTo>
                  <a:cubicBezTo>
                    <a:pt x="31" y="46"/>
                    <a:pt x="31" y="46"/>
                    <a:pt x="31" y="46"/>
                  </a:cubicBezTo>
                  <a:cubicBezTo>
                    <a:pt x="33" y="44"/>
                    <a:pt x="33" y="44"/>
                    <a:pt x="33" y="44"/>
                  </a:cubicBezTo>
                  <a:cubicBezTo>
                    <a:pt x="35" y="41"/>
                    <a:pt x="35" y="41"/>
                    <a:pt x="35" y="41"/>
                  </a:cubicBezTo>
                  <a:cubicBezTo>
                    <a:pt x="38" y="38"/>
                    <a:pt x="38" y="38"/>
                    <a:pt x="38" y="38"/>
                  </a:cubicBezTo>
                  <a:cubicBezTo>
                    <a:pt x="43" y="33"/>
                    <a:pt x="43" y="33"/>
                    <a:pt x="43" y="33"/>
                  </a:cubicBezTo>
                  <a:cubicBezTo>
                    <a:pt x="48" y="29"/>
                    <a:pt x="48" y="29"/>
                    <a:pt x="48" y="29"/>
                  </a:cubicBezTo>
                  <a:cubicBezTo>
                    <a:pt x="50" y="28"/>
                    <a:pt x="50" y="28"/>
                    <a:pt x="50" y="28"/>
                  </a:cubicBezTo>
                  <a:cubicBezTo>
                    <a:pt x="50" y="28"/>
                    <a:pt x="50" y="28"/>
                    <a:pt x="50" y="28"/>
                  </a:cubicBezTo>
                  <a:cubicBezTo>
                    <a:pt x="50" y="28"/>
                    <a:pt x="51" y="28"/>
                    <a:pt x="51" y="27"/>
                  </a:cubicBezTo>
                  <a:cubicBezTo>
                    <a:pt x="51" y="27"/>
                    <a:pt x="51" y="27"/>
                    <a:pt x="51" y="27"/>
                  </a:cubicBezTo>
                  <a:cubicBezTo>
                    <a:pt x="54" y="26"/>
                    <a:pt x="54" y="26"/>
                    <a:pt x="54" y="26"/>
                  </a:cubicBezTo>
                  <a:cubicBezTo>
                    <a:pt x="54" y="26"/>
                    <a:pt x="54" y="26"/>
                    <a:pt x="54"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7" y="25"/>
                    <a:pt x="57" y="25"/>
                    <a:pt x="57" y="25"/>
                  </a:cubicBezTo>
                  <a:cubicBezTo>
                    <a:pt x="57" y="25"/>
                    <a:pt x="57" y="25"/>
                    <a:pt x="57" y="25"/>
                  </a:cubicBezTo>
                  <a:cubicBezTo>
                    <a:pt x="57" y="25"/>
                    <a:pt x="57" y="25"/>
                    <a:pt x="57" y="25"/>
                  </a:cubicBezTo>
                  <a:cubicBezTo>
                    <a:pt x="57" y="25"/>
                    <a:pt x="57" y="25"/>
                    <a:pt x="57" y="25"/>
                  </a:cubicBezTo>
                  <a:cubicBezTo>
                    <a:pt x="57" y="24"/>
                    <a:pt x="57" y="24"/>
                    <a:pt x="57" y="24"/>
                  </a:cubicBezTo>
                  <a:cubicBezTo>
                    <a:pt x="57" y="24"/>
                    <a:pt x="57" y="24"/>
                    <a:pt x="57" y="24"/>
                  </a:cubicBezTo>
                  <a:cubicBezTo>
                    <a:pt x="58" y="23"/>
                    <a:pt x="58" y="23"/>
                    <a:pt x="58" y="23"/>
                  </a:cubicBezTo>
                  <a:cubicBezTo>
                    <a:pt x="58" y="23"/>
                    <a:pt x="58" y="23"/>
                    <a:pt x="58" y="23"/>
                  </a:cubicBezTo>
                  <a:cubicBezTo>
                    <a:pt x="58" y="23"/>
                    <a:pt x="58" y="23"/>
                    <a:pt x="58" y="23"/>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1"/>
                    <a:pt x="58" y="21"/>
                    <a:pt x="58" y="21"/>
                  </a:cubicBezTo>
                  <a:cubicBezTo>
                    <a:pt x="58" y="21"/>
                    <a:pt x="58" y="21"/>
                    <a:pt x="58" y="21"/>
                  </a:cubicBezTo>
                  <a:cubicBezTo>
                    <a:pt x="58" y="21"/>
                    <a:pt x="58" y="21"/>
                    <a:pt x="58" y="21"/>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19"/>
                    <a:pt x="58" y="19"/>
                    <a:pt x="58" y="19"/>
                  </a:cubicBezTo>
                  <a:cubicBezTo>
                    <a:pt x="58" y="19"/>
                    <a:pt x="58" y="19"/>
                    <a:pt x="58" y="19"/>
                  </a:cubicBezTo>
                  <a:cubicBezTo>
                    <a:pt x="57" y="19"/>
                    <a:pt x="57" y="19"/>
                    <a:pt x="57" y="19"/>
                  </a:cubicBezTo>
                  <a:cubicBezTo>
                    <a:pt x="57" y="19"/>
                    <a:pt x="57" y="19"/>
                    <a:pt x="57" y="19"/>
                  </a:cubicBezTo>
                  <a:cubicBezTo>
                    <a:pt x="57" y="19"/>
                    <a:pt x="57" y="19"/>
                    <a:pt x="57" y="19"/>
                  </a:cubicBezTo>
                  <a:cubicBezTo>
                    <a:pt x="57" y="19"/>
                    <a:pt x="57" y="19"/>
                    <a:pt x="57" y="19"/>
                  </a:cubicBezTo>
                  <a:cubicBezTo>
                    <a:pt x="57" y="19"/>
                    <a:pt x="57" y="19"/>
                    <a:pt x="57" y="19"/>
                  </a:cubicBezTo>
                  <a:cubicBezTo>
                    <a:pt x="56" y="19"/>
                    <a:pt x="56" y="19"/>
                    <a:pt x="56" y="19"/>
                  </a:cubicBezTo>
                  <a:cubicBezTo>
                    <a:pt x="56" y="19"/>
                    <a:pt x="56" y="19"/>
                    <a:pt x="56" y="19"/>
                  </a:cubicBezTo>
                  <a:cubicBezTo>
                    <a:pt x="56" y="19"/>
                    <a:pt x="56" y="19"/>
                    <a:pt x="56" y="19"/>
                  </a:cubicBezTo>
                  <a:cubicBezTo>
                    <a:pt x="56" y="18"/>
                    <a:pt x="56" y="18"/>
                    <a:pt x="56" y="18"/>
                  </a:cubicBezTo>
                  <a:cubicBezTo>
                    <a:pt x="56" y="18"/>
                    <a:pt x="56" y="18"/>
                    <a:pt x="55" y="18"/>
                  </a:cubicBezTo>
                  <a:cubicBezTo>
                    <a:pt x="55" y="18"/>
                    <a:pt x="55" y="18"/>
                    <a:pt x="55" y="18"/>
                  </a:cubicBezTo>
                  <a:cubicBezTo>
                    <a:pt x="55" y="18"/>
                    <a:pt x="55" y="18"/>
                    <a:pt x="55" y="18"/>
                  </a:cubicBezTo>
                  <a:cubicBezTo>
                    <a:pt x="54" y="18"/>
                    <a:pt x="54" y="18"/>
                    <a:pt x="54" y="18"/>
                  </a:cubicBezTo>
                  <a:cubicBezTo>
                    <a:pt x="54" y="18"/>
                    <a:pt x="54" y="18"/>
                    <a:pt x="54" y="18"/>
                  </a:cubicBezTo>
                  <a:cubicBezTo>
                    <a:pt x="54" y="18"/>
                    <a:pt x="54" y="18"/>
                    <a:pt x="54" y="18"/>
                  </a:cubicBezTo>
                  <a:cubicBezTo>
                    <a:pt x="54" y="18"/>
                    <a:pt x="53" y="19"/>
                    <a:pt x="53" y="19"/>
                  </a:cubicBezTo>
                  <a:cubicBezTo>
                    <a:pt x="53" y="19"/>
                    <a:pt x="53" y="19"/>
                    <a:pt x="53" y="19"/>
                  </a:cubicBezTo>
                  <a:cubicBezTo>
                    <a:pt x="52" y="19"/>
                    <a:pt x="52" y="19"/>
                    <a:pt x="52" y="19"/>
                  </a:cubicBezTo>
                  <a:cubicBezTo>
                    <a:pt x="52" y="19"/>
                    <a:pt x="52" y="19"/>
                    <a:pt x="52" y="19"/>
                  </a:cubicBezTo>
                  <a:cubicBezTo>
                    <a:pt x="52" y="19"/>
                    <a:pt x="52" y="19"/>
                    <a:pt x="52" y="19"/>
                  </a:cubicBezTo>
                  <a:cubicBezTo>
                    <a:pt x="51" y="20"/>
                    <a:pt x="51" y="20"/>
                    <a:pt x="51" y="20"/>
                  </a:cubicBezTo>
                  <a:cubicBezTo>
                    <a:pt x="51" y="20"/>
                    <a:pt x="51" y="20"/>
                    <a:pt x="51" y="20"/>
                  </a:cubicBezTo>
                  <a:cubicBezTo>
                    <a:pt x="50" y="20"/>
                    <a:pt x="50" y="20"/>
                    <a:pt x="50" y="20"/>
                  </a:cubicBezTo>
                  <a:cubicBezTo>
                    <a:pt x="50" y="20"/>
                    <a:pt x="50" y="20"/>
                    <a:pt x="50" y="20"/>
                  </a:cubicBezTo>
                  <a:cubicBezTo>
                    <a:pt x="49" y="20"/>
                    <a:pt x="49" y="21"/>
                    <a:pt x="48" y="21"/>
                  </a:cubicBezTo>
                  <a:cubicBezTo>
                    <a:pt x="48" y="21"/>
                    <a:pt x="48" y="21"/>
                    <a:pt x="47" y="22"/>
                  </a:cubicBezTo>
                  <a:cubicBezTo>
                    <a:pt x="46" y="23"/>
                    <a:pt x="45" y="24"/>
                    <a:pt x="43" y="25"/>
                  </a:cubicBezTo>
                  <a:cubicBezTo>
                    <a:pt x="39" y="28"/>
                    <a:pt x="39" y="28"/>
                    <a:pt x="39" y="28"/>
                  </a:cubicBezTo>
                  <a:cubicBezTo>
                    <a:pt x="39" y="29"/>
                    <a:pt x="38" y="29"/>
                    <a:pt x="37" y="30"/>
                  </a:cubicBezTo>
                  <a:cubicBezTo>
                    <a:pt x="35" y="32"/>
                    <a:pt x="35" y="32"/>
                    <a:pt x="35" y="32"/>
                  </a:cubicBezTo>
                  <a:cubicBezTo>
                    <a:pt x="34" y="32"/>
                    <a:pt x="34" y="32"/>
                    <a:pt x="34" y="32"/>
                  </a:cubicBezTo>
                  <a:cubicBezTo>
                    <a:pt x="34" y="32"/>
                    <a:pt x="34" y="32"/>
                    <a:pt x="34" y="32"/>
                  </a:cubicBezTo>
                  <a:cubicBezTo>
                    <a:pt x="33" y="32"/>
                    <a:pt x="33" y="32"/>
                    <a:pt x="33" y="32"/>
                  </a:cubicBezTo>
                  <a:cubicBezTo>
                    <a:pt x="33" y="32"/>
                    <a:pt x="33" y="32"/>
                    <a:pt x="33" y="32"/>
                  </a:cubicBezTo>
                  <a:cubicBezTo>
                    <a:pt x="32" y="32"/>
                    <a:pt x="32" y="32"/>
                    <a:pt x="32" y="32"/>
                  </a:cubicBezTo>
                  <a:cubicBezTo>
                    <a:pt x="31" y="32"/>
                    <a:pt x="31" y="32"/>
                    <a:pt x="31" y="32"/>
                  </a:cubicBezTo>
                  <a:cubicBezTo>
                    <a:pt x="31" y="32"/>
                    <a:pt x="31" y="32"/>
                    <a:pt x="31" y="32"/>
                  </a:cubicBezTo>
                  <a:cubicBezTo>
                    <a:pt x="30" y="32"/>
                    <a:pt x="30" y="32"/>
                    <a:pt x="30" y="32"/>
                  </a:cubicBezTo>
                  <a:cubicBezTo>
                    <a:pt x="30" y="31"/>
                    <a:pt x="30" y="31"/>
                    <a:pt x="30" y="31"/>
                  </a:cubicBezTo>
                  <a:cubicBezTo>
                    <a:pt x="29" y="30"/>
                    <a:pt x="29" y="30"/>
                    <a:pt x="29" y="30"/>
                  </a:cubicBezTo>
                  <a:cubicBezTo>
                    <a:pt x="28" y="29"/>
                    <a:pt x="28" y="29"/>
                    <a:pt x="27" y="28"/>
                  </a:cubicBezTo>
                  <a:cubicBezTo>
                    <a:pt x="27" y="27"/>
                    <a:pt x="26" y="26"/>
                    <a:pt x="25" y="25"/>
                  </a:cubicBezTo>
                  <a:cubicBezTo>
                    <a:pt x="25" y="25"/>
                    <a:pt x="25" y="25"/>
                    <a:pt x="25" y="25"/>
                  </a:cubicBezTo>
                  <a:cubicBezTo>
                    <a:pt x="24" y="24"/>
                    <a:pt x="24" y="24"/>
                    <a:pt x="24" y="24"/>
                  </a:cubicBezTo>
                  <a:cubicBezTo>
                    <a:pt x="24" y="23"/>
                    <a:pt x="24" y="23"/>
                    <a:pt x="24" y="23"/>
                  </a:cubicBezTo>
                  <a:cubicBezTo>
                    <a:pt x="24" y="23"/>
                    <a:pt x="24" y="23"/>
                    <a:pt x="24" y="23"/>
                  </a:cubicBezTo>
                  <a:cubicBezTo>
                    <a:pt x="24" y="23"/>
                    <a:pt x="24" y="23"/>
                    <a:pt x="24" y="23"/>
                  </a:cubicBezTo>
                  <a:cubicBezTo>
                    <a:pt x="23" y="22"/>
                    <a:pt x="23" y="22"/>
                    <a:pt x="23" y="22"/>
                  </a:cubicBezTo>
                  <a:cubicBezTo>
                    <a:pt x="23" y="22"/>
                    <a:pt x="23" y="22"/>
                    <a:pt x="23" y="22"/>
                  </a:cubicBezTo>
                  <a:cubicBezTo>
                    <a:pt x="23" y="21"/>
                    <a:pt x="23" y="21"/>
                    <a:pt x="23" y="21"/>
                  </a:cubicBezTo>
                  <a:cubicBezTo>
                    <a:pt x="23" y="21"/>
                    <a:pt x="23" y="21"/>
                    <a:pt x="23" y="21"/>
                  </a:cubicBezTo>
                  <a:cubicBezTo>
                    <a:pt x="23" y="21"/>
                    <a:pt x="23" y="21"/>
                    <a:pt x="23" y="21"/>
                  </a:cubicBezTo>
                  <a:cubicBezTo>
                    <a:pt x="23" y="20"/>
                    <a:pt x="23" y="20"/>
                    <a:pt x="23" y="20"/>
                  </a:cubicBezTo>
                  <a:cubicBezTo>
                    <a:pt x="23" y="20"/>
                    <a:pt x="23" y="20"/>
                    <a:pt x="23" y="20"/>
                  </a:cubicBezTo>
                  <a:cubicBezTo>
                    <a:pt x="23" y="19"/>
                    <a:pt x="23" y="19"/>
                    <a:pt x="23" y="19"/>
                  </a:cubicBezTo>
                  <a:cubicBezTo>
                    <a:pt x="24" y="19"/>
                    <a:pt x="24" y="19"/>
                    <a:pt x="24" y="19"/>
                  </a:cubicBezTo>
                  <a:cubicBezTo>
                    <a:pt x="24" y="18"/>
                    <a:pt x="24" y="18"/>
                    <a:pt x="24" y="18"/>
                  </a:cubicBezTo>
                  <a:cubicBezTo>
                    <a:pt x="24" y="18"/>
                    <a:pt x="24" y="18"/>
                    <a:pt x="24" y="18"/>
                  </a:cubicBezTo>
                  <a:cubicBezTo>
                    <a:pt x="24" y="17"/>
                    <a:pt x="24" y="17"/>
                    <a:pt x="24" y="17"/>
                  </a:cubicBezTo>
                  <a:cubicBezTo>
                    <a:pt x="25" y="17"/>
                    <a:pt x="25" y="17"/>
                    <a:pt x="25" y="17"/>
                  </a:cubicBezTo>
                  <a:cubicBezTo>
                    <a:pt x="26" y="16"/>
                    <a:pt x="26" y="16"/>
                    <a:pt x="26" y="16"/>
                  </a:cubicBezTo>
                  <a:cubicBezTo>
                    <a:pt x="26" y="16"/>
                    <a:pt x="26" y="16"/>
                    <a:pt x="26" y="15"/>
                  </a:cubicBezTo>
                  <a:cubicBezTo>
                    <a:pt x="26" y="15"/>
                    <a:pt x="27" y="15"/>
                    <a:pt x="27" y="15"/>
                  </a:cubicBezTo>
                  <a:cubicBezTo>
                    <a:pt x="27" y="15"/>
                    <a:pt x="27" y="15"/>
                    <a:pt x="27" y="15"/>
                  </a:cubicBezTo>
                  <a:cubicBezTo>
                    <a:pt x="27" y="14"/>
                    <a:pt x="27" y="14"/>
                    <a:pt x="27" y="14"/>
                  </a:cubicBezTo>
                  <a:cubicBezTo>
                    <a:pt x="27" y="14"/>
                    <a:pt x="27" y="14"/>
                    <a:pt x="27" y="14"/>
                  </a:cubicBezTo>
                  <a:cubicBezTo>
                    <a:pt x="28" y="13"/>
                    <a:pt x="28" y="13"/>
                    <a:pt x="28" y="13"/>
                  </a:cubicBezTo>
                  <a:cubicBezTo>
                    <a:pt x="28" y="13"/>
                    <a:pt x="28" y="13"/>
                    <a:pt x="28" y="13"/>
                  </a:cubicBezTo>
                  <a:cubicBezTo>
                    <a:pt x="28" y="13"/>
                    <a:pt x="28" y="13"/>
                    <a:pt x="28" y="13"/>
                  </a:cubicBezTo>
                  <a:cubicBezTo>
                    <a:pt x="28" y="13"/>
                    <a:pt x="28" y="13"/>
                    <a:pt x="28" y="13"/>
                  </a:cubicBezTo>
                  <a:cubicBezTo>
                    <a:pt x="29" y="13"/>
                    <a:pt x="29" y="13"/>
                    <a:pt x="29" y="13"/>
                  </a:cubicBezTo>
                  <a:cubicBezTo>
                    <a:pt x="29" y="12"/>
                    <a:pt x="29" y="12"/>
                    <a:pt x="29" y="12"/>
                  </a:cubicBezTo>
                  <a:cubicBezTo>
                    <a:pt x="29" y="12"/>
                    <a:pt x="29" y="12"/>
                    <a:pt x="29" y="12"/>
                  </a:cubicBezTo>
                  <a:cubicBezTo>
                    <a:pt x="29" y="11"/>
                    <a:pt x="29" y="11"/>
                    <a:pt x="29" y="11"/>
                  </a:cubicBezTo>
                  <a:cubicBezTo>
                    <a:pt x="29" y="11"/>
                    <a:pt x="29" y="11"/>
                    <a:pt x="29" y="11"/>
                  </a:cubicBezTo>
                  <a:cubicBezTo>
                    <a:pt x="29" y="11"/>
                    <a:pt x="29" y="11"/>
                    <a:pt x="29" y="11"/>
                  </a:cubicBezTo>
                  <a:cubicBezTo>
                    <a:pt x="29" y="11"/>
                    <a:pt x="29" y="11"/>
                    <a:pt x="29" y="11"/>
                  </a:cubicBezTo>
                  <a:cubicBezTo>
                    <a:pt x="30" y="10"/>
                    <a:pt x="30" y="10"/>
                    <a:pt x="30" y="10"/>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8"/>
                    <a:pt x="30" y="8"/>
                    <a:pt x="30" y="8"/>
                  </a:cubicBezTo>
                  <a:cubicBezTo>
                    <a:pt x="30" y="8"/>
                    <a:pt x="30" y="8"/>
                    <a:pt x="30" y="8"/>
                  </a:cubicBezTo>
                  <a:cubicBezTo>
                    <a:pt x="30"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7" y="7"/>
                    <a:pt x="27" y="7"/>
                    <a:pt x="27" y="7"/>
                  </a:cubicBezTo>
                  <a:cubicBezTo>
                    <a:pt x="27" y="7"/>
                    <a:pt x="27" y="7"/>
                    <a:pt x="27" y="7"/>
                  </a:cubicBezTo>
                  <a:cubicBezTo>
                    <a:pt x="27" y="8"/>
                    <a:pt x="27" y="8"/>
                    <a:pt x="27" y="8"/>
                  </a:cubicBezTo>
                  <a:cubicBezTo>
                    <a:pt x="26" y="8"/>
                    <a:pt x="26" y="8"/>
                    <a:pt x="26" y="8"/>
                  </a:cubicBezTo>
                  <a:cubicBezTo>
                    <a:pt x="26" y="8"/>
                    <a:pt x="26" y="8"/>
                    <a:pt x="26" y="8"/>
                  </a:cubicBezTo>
                  <a:cubicBezTo>
                    <a:pt x="25" y="8"/>
                    <a:pt x="25" y="8"/>
                    <a:pt x="25" y="8"/>
                  </a:cubicBezTo>
                  <a:cubicBezTo>
                    <a:pt x="25" y="8"/>
                    <a:pt x="25" y="8"/>
                    <a:pt x="25" y="8"/>
                  </a:cubicBezTo>
                  <a:cubicBezTo>
                    <a:pt x="25" y="9"/>
                    <a:pt x="25" y="9"/>
                    <a:pt x="25" y="9"/>
                  </a:cubicBezTo>
                  <a:cubicBezTo>
                    <a:pt x="25" y="9"/>
                    <a:pt x="24" y="9"/>
                    <a:pt x="24" y="10"/>
                  </a:cubicBezTo>
                  <a:cubicBezTo>
                    <a:pt x="24" y="10"/>
                    <a:pt x="24" y="10"/>
                    <a:pt x="24" y="10"/>
                  </a:cubicBezTo>
                  <a:cubicBezTo>
                    <a:pt x="24" y="10"/>
                    <a:pt x="24" y="10"/>
                    <a:pt x="24" y="10"/>
                  </a:cubicBezTo>
                  <a:cubicBezTo>
                    <a:pt x="24" y="10"/>
                    <a:pt x="24" y="10"/>
                    <a:pt x="24" y="10"/>
                  </a:cubicBezTo>
                  <a:cubicBezTo>
                    <a:pt x="23" y="11"/>
                    <a:pt x="23" y="11"/>
                    <a:pt x="22" y="12"/>
                  </a:cubicBezTo>
                  <a:cubicBezTo>
                    <a:pt x="22" y="13"/>
                    <a:pt x="22" y="14"/>
                    <a:pt x="21" y="15"/>
                  </a:cubicBezTo>
                  <a:cubicBezTo>
                    <a:pt x="21" y="15"/>
                    <a:pt x="21" y="15"/>
                    <a:pt x="21" y="15"/>
                  </a:cubicBezTo>
                  <a:cubicBezTo>
                    <a:pt x="20" y="16"/>
                    <a:pt x="20" y="16"/>
                    <a:pt x="20" y="16"/>
                  </a:cubicBezTo>
                  <a:cubicBezTo>
                    <a:pt x="20" y="16"/>
                    <a:pt x="20" y="16"/>
                    <a:pt x="20" y="16"/>
                  </a:cubicBezTo>
                  <a:cubicBezTo>
                    <a:pt x="19" y="16"/>
                    <a:pt x="19" y="16"/>
                    <a:pt x="19" y="16"/>
                  </a:cubicBezTo>
                  <a:cubicBezTo>
                    <a:pt x="18" y="16"/>
                    <a:pt x="18" y="16"/>
                    <a:pt x="18" y="16"/>
                  </a:cubicBezTo>
                  <a:cubicBezTo>
                    <a:pt x="18" y="16"/>
                    <a:pt x="18" y="16"/>
                    <a:pt x="18" y="16"/>
                  </a:cubicBezTo>
                  <a:cubicBezTo>
                    <a:pt x="17" y="15"/>
                    <a:pt x="17" y="15"/>
                    <a:pt x="17" y="15"/>
                  </a:cubicBezTo>
                  <a:cubicBezTo>
                    <a:pt x="16" y="15"/>
                    <a:pt x="16" y="15"/>
                    <a:pt x="16" y="15"/>
                  </a:cubicBezTo>
                  <a:cubicBezTo>
                    <a:pt x="12" y="6"/>
                    <a:pt x="12" y="6"/>
                    <a:pt x="12" y="6"/>
                  </a:cubicBezTo>
                  <a:cubicBezTo>
                    <a:pt x="12" y="6"/>
                    <a:pt x="12" y="6"/>
                    <a:pt x="12" y="6"/>
                  </a:cubicBezTo>
                  <a:cubicBezTo>
                    <a:pt x="11" y="5"/>
                    <a:pt x="11" y="5"/>
                    <a:pt x="11" y="5"/>
                  </a:cubicBezTo>
                  <a:cubicBezTo>
                    <a:pt x="11" y="5"/>
                    <a:pt x="11" y="5"/>
                    <a:pt x="11" y="5"/>
                  </a:cubicBezTo>
                  <a:cubicBezTo>
                    <a:pt x="10" y="3"/>
                    <a:pt x="10" y="3"/>
                    <a:pt x="10" y="3"/>
                  </a:cubicBezTo>
                  <a:cubicBezTo>
                    <a:pt x="10" y="3"/>
                    <a:pt x="10" y="3"/>
                    <a:pt x="10" y="3"/>
                  </a:cubicBezTo>
                  <a:cubicBezTo>
                    <a:pt x="10" y="3"/>
                    <a:pt x="10" y="3"/>
                    <a:pt x="10" y="3"/>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3"/>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p:transition spd="med">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底2-1">
    <p:spTree>
      <p:nvGrpSpPr>
        <p:cNvPr id="1" name=""/>
        <p:cNvGrpSpPr/>
        <p:nvPr/>
      </p:nvGrpSpPr>
      <p:grpSpPr>
        <a:xfrm>
          <a:off x="0" y="0"/>
          <a:ext cx="0" cy="0"/>
          <a:chOff x="0" y="0"/>
          <a:chExt cx="0" cy="0"/>
        </a:xfrm>
      </p:grpSpPr>
      <p:pic>
        <p:nvPicPr>
          <p:cNvPr id="68" name="图片 67"/>
          <p:cNvPicPr>
            <a:picLocks noChangeAspect="1"/>
          </p:cNvPicPr>
          <p:nvPr userDrawn="1"/>
        </p:nvPicPr>
        <p:blipFill rotWithShape="1">
          <a:blip r:embed="rId2" cstate="email"/>
          <a:srcRect/>
          <a:stretch>
            <a:fillRect/>
          </a:stretch>
        </p:blipFill>
        <p:spPr>
          <a:xfrm>
            <a:off x="0" y="1834588"/>
            <a:ext cx="12192000" cy="3188826"/>
          </a:xfrm>
          <a:prstGeom prst="rect">
            <a:avLst/>
          </a:prstGeom>
          <a:effectLst/>
        </p:spPr>
      </p:pic>
      <p:sp>
        <p:nvSpPr>
          <p:cNvPr id="59" name="矩形 58"/>
          <p:cNvSpPr/>
          <p:nvPr userDrawn="1"/>
        </p:nvSpPr>
        <p:spPr>
          <a:xfrm flipV="1">
            <a:off x="1080304" y="1546859"/>
            <a:ext cx="10031392" cy="3764281"/>
          </a:xfrm>
          <a:prstGeom prst="rect">
            <a:avLst/>
          </a:prstGeom>
          <a:gradFill flip="none" rotWithShape="1">
            <a:gsLst>
              <a:gs pos="0">
                <a:schemeClr val="accent1">
                  <a:alpha val="90000"/>
                </a:schemeClr>
              </a:gs>
              <a:gs pos="100000">
                <a:schemeClr val="accent1">
                  <a:lumMod val="75000"/>
                  <a:alpha val="9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直角三角形 165"/>
          <p:cNvSpPr/>
          <p:nvPr userDrawn="1"/>
        </p:nvSpPr>
        <p:spPr>
          <a:xfrm>
            <a:off x="11111696" y="1546859"/>
            <a:ext cx="300942" cy="293516"/>
          </a:xfrm>
          <a:prstGeom prst="r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直角三角形 166"/>
          <p:cNvSpPr/>
          <p:nvPr userDrawn="1"/>
        </p:nvSpPr>
        <p:spPr>
          <a:xfrm flipH="1">
            <a:off x="779362" y="1546859"/>
            <a:ext cx="300942" cy="293516"/>
          </a:xfrm>
          <a:prstGeom prst="r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矩形 167"/>
          <p:cNvSpPr/>
          <p:nvPr userDrawn="1"/>
        </p:nvSpPr>
        <p:spPr>
          <a:xfrm>
            <a:off x="0" y="6721789"/>
            <a:ext cx="12192000" cy="136211"/>
          </a:xfrm>
          <a:prstGeom prst="rect">
            <a:avLst/>
          </a:prstGeom>
          <a:solidFill>
            <a:schemeClr val="tx1">
              <a:lumMod val="65000"/>
              <a:lumOff val="3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文本框 168"/>
          <p:cNvSpPr txBox="1"/>
          <p:nvPr userDrawn="1"/>
        </p:nvSpPr>
        <p:spPr>
          <a:xfrm>
            <a:off x="2383177" y="5808390"/>
            <a:ext cx="7425647" cy="369332"/>
          </a:xfrm>
          <a:prstGeom prst="rect">
            <a:avLst/>
          </a:prstGeom>
          <a:noFill/>
        </p:spPr>
        <p:txBody>
          <a:bodyPr wrap="square" lIns="0" tIns="0" rIns="0" bIns="0" rtlCol="0" anchor="ctr">
            <a:spAutoFit/>
          </a:bodyPr>
          <a:lstStyle/>
          <a:p>
            <a:pPr algn="dist"/>
            <a:r>
              <a:rPr lang="zh-CN" altLang="en-US" sz="2400" b="1" dirty="0">
                <a:solidFill>
                  <a:schemeClr val="bg1">
                    <a:lumMod val="75000"/>
                  </a:schemeClr>
                </a:solidFill>
              </a:rPr>
              <a:t>思源 责任 青春 奉献</a:t>
            </a:r>
            <a:endParaRPr lang="en-US" sz="2400" b="1" dirty="0">
              <a:solidFill>
                <a:schemeClr val="bg1">
                  <a:lumMod val="75000"/>
                </a:schemeClr>
              </a:solidFill>
            </a:endParaRPr>
          </a:p>
        </p:txBody>
      </p:sp>
      <p:grpSp>
        <p:nvGrpSpPr>
          <p:cNvPr id="65" name="组合 64"/>
          <p:cNvGrpSpPr/>
          <p:nvPr userDrawn="1"/>
        </p:nvGrpSpPr>
        <p:grpSpPr>
          <a:xfrm>
            <a:off x="5478669" y="446123"/>
            <a:ext cx="1234662" cy="419641"/>
            <a:chOff x="1398368" y="5051425"/>
            <a:chExt cx="3242941" cy="1102222"/>
          </a:xfrm>
        </p:grpSpPr>
        <p:sp>
          <p:nvSpPr>
            <p:cNvPr id="66" name="Freeform 5"/>
            <p:cNvSpPr>
              <a:spLocks noEditPoints="1"/>
            </p:cNvSpPr>
            <p:nvPr/>
          </p:nvSpPr>
          <p:spPr bwMode="auto">
            <a:xfrm>
              <a:off x="2360589" y="5861533"/>
              <a:ext cx="2257131" cy="148138"/>
            </a:xfrm>
            <a:custGeom>
              <a:avLst/>
              <a:gdLst>
                <a:gd name="T0" fmla="*/ 1349 w 1682"/>
                <a:gd name="T1" fmla="*/ 31 h 110"/>
                <a:gd name="T2" fmla="*/ 1337 w 1682"/>
                <a:gd name="T3" fmla="*/ 66 h 110"/>
                <a:gd name="T4" fmla="*/ 1299 w 1682"/>
                <a:gd name="T5" fmla="*/ 106 h 110"/>
                <a:gd name="T6" fmla="*/ 1358 w 1682"/>
                <a:gd name="T7" fmla="*/ 47 h 110"/>
                <a:gd name="T8" fmla="*/ 1269 w 1682"/>
                <a:gd name="T9" fmla="*/ 107 h 110"/>
                <a:gd name="T10" fmla="*/ 1269 w 1682"/>
                <a:gd name="T11" fmla="*/ 5 h 110"/>
                <a:gd name="T12" fmla="*/ 1263 w 1682"/>
                <a:gd name="T13" fmla="*/ 53 h 110"/>
                <a:gd name="T14" fmla="*/ 1151 w 1682"/>
                <a:gd name="T15" fmla="*/ 106 h 110"/>
                <a:gd name="T16" fmla="*/ 1097 w 1682"/>
                <a:gd name="T17" fmla="*/ 4 h 110"/>
                <a:gd name="T18" fmla="*/ 1174 w 1682"/>
                <a:gd name="T19" fmla="*/ 2 h 110"/>
                <a:gd name="T20" fmla="*/ 1066 w 1682"/>
                <a:gd name="T21" fmla="*/ 109 h 110"/>
                <a:gd name="T22" fmla="*/ 1073 w 1682"/>
                <a:gd name="T23" fmla="*/ 3 h 110"/>
                <a:gd name="T24" fmla="*/ 1001 w 1682"/>
                <a:gd name="T25" fmla="*/ 98 h 110"/>
                <a:gd name="T26" fmla="*/ 947 w 1682"/>
                <a:gd name="T27" fmla="*/ 109 h 110"/>
                <a:gd name="T28" fmla="*/ 994 w 1682"/>
                <a:gd name="T29" fmla="*/ 57 h 110"/>
                <a:gd name="T30" fmla="*/ 1018 w 1682"/>
                <a:gd name="T31" fmla="*/ 2 h 110"/>
                <a:gd name="T32" fmla="*/ 840 w 1682"/>
                <a:gd name="T33" fmla="*/ 100 h 110"/>
                <a:gd name="T34" fmla="*/ 843 w 1682"/>
                <a:gd name="T35" fmla="*/ 68 h 110"/>
                <a:gd name="T36" fmla="*/ 899 w 1682"/>
                <a:gd name="T37" fmla="*/ 2 h 110"/>
                <a:gd name="T38" fmla="*/ 755 w 1682"/>
                <a:gd name="T39" fmla="*/ 109 h 110"/>
                <a:gd name="T40" fmla="*/ 766 w 1682"/>
                <a:gd name="T41" fmla="*/ 4 h 110"/>
                <a:gd name="T42" fmla="*/ 717 w 1682"/>
                <a:gd name="T43" fmla="*/ 109 h 110"/>
                <a:gd name="T44" fmla="*/ 637 w 1682"/>
                <a:gd name="T45" fmla="*/ 108 h 110"/>
                <a:gd name="T46" fmla="*/ 727 w 1682"/>
                <a:gd name="T47" fmla="*/ 103 h 110"/>
                <a:gd name="T48" fmla="*/ 550 w 1682"/>
                <a:gd name="T49" fmla="*/ 106 h 110"/>
                <a:gd name="T50" fmla="*/ 540 w 1682"/>
                <a:gd name="T51" fmla="*/ 2 h 110"/>
                <a:gd name="T52" fmla="*/ 605 w 1682"/>
                <a:gd name="T53" fmla="*/ 1 h 110"/>
                <a:gd name="T54" fmla="*/ 491 w 1682"/>
                <a:gd name="T55" fmla="*/ 18 h 110"/>
                <a:gd name="T56" fmla="*/ 489 w 1682"/>
                <a:gd name="T57" fmla="*/ 93 h 110"/>
                <a:gd name="T58" fmla="*/ 502 w 1682"/>
                <a:gd name="T59" fmla="*/ 53 h 110"/>
                <a:gd name="T60" fmla="*/ 416 w 1682"/>
                <a:gd name="T61" fmla="*/ 56 h 110"/>
                <a:gd name="T62" fmla="*/ 388 w 1682"/>
                <a:gd name="T63" fmla="*/ 105 h 110"/>
                <a:gd name="T64" fmla="*/ 321 w 1682"/>
                <a:gd name="T65" fmla="*/ 18 h 110"/>
                <a:gd name="T66" fmla="*/ 308 w 1682"/>
                <a:gd name="T67" fmla="*/ 8 h 110"/>
                <a:gd name="T68" fmla="*/ 375 w 1682"/>
                <a:gd name="T69" fmla="*/ 89 h 110"/>
                <a:gd name="T70" fmla="*/ 388 w 1682"/>
                <a:gd name="T71" fmla="*/ 4 h 110"/>
                <a:gd name="T72" fmla="*/ 273 w 1682"/>
                <a:gd name="T73" fmla="*/ 109 h 110"/>
                <a:gd name="T74" fmla="*/ 193 w 1682"/>
                <a:gd name="T75" fmla="*/ 108 h 110"/>
                <a:gd name="T76" fmla="*/ 283 w 1682"/>
                <a:gd name="T77" fmla="*/ 103 h 110"/>
                <a:gd name="T78" fmla="*/ 106 w 1682"/>
                <a:gd name="T79" fmla="*/ 106 h 110"/>
                <a:gd name="T80" fmla="*/ 96 w 1682"/>
                <a:gd name="T81" fmla="*/ 2 h 110"/>
                <a:gd name="T82" fmla="*/ 162 w 1682"/>
                <a:gd name="T83" fmla="*/ 1 h 110"/>
                <a:gd name="T84" fmla="*/ 11 w 1682"/>
                <a:gd name="T85" fmla="*/ 107 h 110"/>
                <a:gd name="T86" fmla="*/ 30 w 1682"/>
                <a:gd name="T87" fmla="*/ 98 h 110"/>
                <a:gd name="T88" fmla="*/ 3 w 1682"/>
                <a:gd name="T89" fmla="*/ 28 h 110"/>
                <a:gd name="T90" fmla="*/ 59 w 1682"/>
                <a:gd name="T91" fmla="*/ 14 h 110"/>
                <a:gd name="T92" fmla="*/ 17 w 1682"/>
                <a:gd name="T93" fmla="*/ 27 h 110"/>
                <a:gd name="T94" fmla="*/ 1649 w 1682"/>
                <a:gd name="T95" fmla="*/ 108 h 110"/>
                <a:gd name="T96" fmla="*/ 1612 w 1682"/>
                <a:gd name="T97" fmla="*/ 1 h 110"/>
                <a:gd name="T98" fmla="*/ 1667 w 1682"/>
                <a:gd name="T99" fmla="*/ 3 h 110"/>
                <a:gd name="T100" fmla="*/ 1593 w 1682"/>
                <a:gd name="T101" fmla="*/ 14 h 110"/>
                <a:gd name="T102" fmla="*/ 1548 w 1682"/>
                <a:gd name="T103" fmla="*/ 14 h 110"/>
                <a:gd name="T104" fmla="*/ 1594 w 1682"/>
                <a:gd name="T105" fmla="*/ 3 h 110"/>
                <a:gd name="T106" fmla="*/ 1479 w 1682"/>
                <a:gd name="T107" fmla="*/ 4 h 110"/>
                <a:gd name="T108" fmla="*/ 1442 w 1682"/>
                <a:gd name="T109" fmla="*/ 102 h 110"/>
                <a:gd name="T110" fmla="*/ 1389 w 1682"/>
                <a:gd name="T111" fmla="*/ 89 h 110"/>
                <a:gd name="T112" fmla="*/ 1413 w 1682"/>
                <a:gd name="T113" fmla="*/ 58 h 110"/>
                <a:gd name="T114" fmla="*/ 1444 w 1682"/>
                <a:gd name="T115" fmla="*/ 7 h 110"/>
                <a:gd name="T116" fmla="*/ 1421 w 1682"/>
                <a:gd name="T117" fmla="*/ 12 h 110"/>
                <a:gd name="T118" fmla="*/ 1452 w 1682"/>
                <a:gd name="T119" fmla="*/ 7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2" h="110">
                  <a:moveTo>
                    <a:pt x="1349" y="31"/>
                  </a:moveTo>
                  <a:cubicBezTo>
                    <a:pt x="1349" y="27"/>
                    <a:pt x="1348" y="24"/>
                    <a:pt x="1346" y="21"/>
                  </a:cubicBezTo>
                  <a:cubicBezTo>
                    <a:pt x="1344" y="18"/>
                    <a:pt x="1341" y="16"/>
                    <a:pt x="1336" y="15"/>
                  </a:cubicBezTo>
                  <a:cubicBezTo>
                    <a:pt x="1335" y="14"/>
                    <a:pt x="1334" y="14"/>
                    <a:pt x="1332" y="14"/>
                  </a:cubicBezTo>
                  <a:cubicBezTo>
                    <a:pt x="1330" y="14"/>
                    <a:pt x="1328" y="14"/>
                    <a:pt x="1325" y="14"/>
                  </a:cubicBezTo>
                  <a:cubicBezTo>
                    <a:pt x="1313" y="14"/>
                    <a:pt x="1313" y="14"/>
                    <a:pt x="1313" y="14"/>
                  </a:cubicBezTo>
                  <a:cubicBezTo>
                    <a:pt x="1313" y="49"/>
                    <a:pt x="1313" y="49"/>
                    <a:pt x="1313" y="49"/>
                  </a:cubicBezTo>
                  <a:cubicBezTo>
                    <a:pt x="1327" y="49"/>
                    <a:pt x="1327" y="49"/>
                    <a:pt x="1327" y="49"/>
                  </a:cubicBezTo>
                  <a:cubicBezTo>
                    <a:pt x="1331" y="49"/>
                    <a:pt x="1334" y="49"/>
                    <a:pt x="1337" y="48"/>
                  </a:cubicBezTo>
                  <a:cubicBezTo>
                    <a:pt x="1339" y="47"/>
                    <a:pt x="1342" y="46"/>
                    <a:pt x="1343" y="44"/>
                  </a:cubicBezTo>
                  <a:cubicBezTo>
                    <a:pt x="1345" y="43"/>
                    <a:pt x="1347" y="41"/>
                    <a:pt x="1347" y="39"/>
                  </a:cubicBezTo>
                  <a:cubicBezTo>
                    <a:pt x="1348" y="36"/>
                    <a:pt x="1349" y="34"/>
                    <a:pt x="1349" y="31"/>
                  </a:cubicBezTo>
                  <a:moveTo>
                    <a:pt x="1370" y="106"/>
                  </a:moveTo>
                  <a:cubicBezTo>
                    <a:pt x="1370" y="107"/>
                    <a:pt x="1370" y="107"/>
                    <a:pt x="1370" y="107"/>
                  </a:cubicBezTo>
                  <a:cubicBezTo>
                    <a:pt x="1370" y="108"/>
                    <a:pt x="1369" y="108"/>
                    <a:pt x="1369" y="108"/>
                  </a:cubicBezTo>
                  <a:cubicBezTo>
                    <a:pt x="1368" y="108"/>
                    <a:pt x="1367" y="109"/>
                    <a:pt x="1366" y="109"/>
                  </a:cubicBezTo>
                  <a:cubicBezTo>
                    <a:pt x="1365" y="109"/>
                    <a:pt x="1364" y="109"/>
                    <a:pt x="1362" y="109"/>
                  </a:cubicBezTo>
                  <a:cubicBezTo>
                    <a:pt x="1361" y="109"/>
                    <a:pt x="1360" y="109"/>
                    <a:pt x="1359" y="109"/>
                  </a:cubicBezTo>
                  <a:cubicBezTo>
                    <a:pt x="1358" y="109"/>
                    <a:pt x="1357" y="108"/>
                    <a:pt x="1357" y="108"/>
                  </a:cubicBezTo>
                  <a:cubicBezTo>
                    <a:pt x="1356" y="108"/>
                    <a:pt x="1356" y="108"/>
                    <a:pt x="1355" y="107"/>
                  </a:cubicBezTo>
                  <a:cubicBezTo>
                    <a:pt x="1355" y="107"/>
                    <a:pt x="1355" y="106"/>
                    <a:pt x="1355" y="105"/>
                  </a:cubicBezTo>
                  <a:cubicBezTo>
                    <a:pt x="1345" y="80"/>
                    <a:pt x="1345" y="80"/>
                    <a:pt x="1345" y="80"/>
                  </a:cubicBezTo>
                  <a:cubicBezTo>
                    <a:pt x="1344" y="78"/>
                    <a:pt x="1343" y="75"/>
                    <a:pt x="1341" y="73"/>
                  </a:cubicBezTo>
                  <a:cubicBezTo>
                    <a:pt x="1340" y="70"/>
                    <a:pt x="1339" y="68"/>
                    <a:pt x="1337" y="66"/>
                  </a:cubicBezTo>
                  <a:cubicBezTo>
                    <a:pt x="1335" y="65"/>
                    <a:pt x="1333" y="63"/>
                    <a:pt x="1331" y="62"/>
                  </a:cubicBezTo>
                  <a:cubicBezTo>
                    <a:pt x="1329" y="61"/>
                    <a:pt x="1326" y="61"/>
                    <a:pt x="1323" y="61"/>
                  </a:cubicBezTo>
                  <a:cubicBezTo>
                    <a:pt x="1313" y="61"/>
                    <a:pt x="1313" y="61"/>
                    <a:pt x="1313" y="61"/>
                  </a:cubicBezTo>
                  <a:cubicBezTo>
                    <a:pt x="1313" y="106"/>
                    <a:pt x="1313" y="106"/>
                    <a:pt x="1313" y="106"/>
                  </a:cubicBezTo>
                  <a:cubicBezTo>
                    <a:pt x="1313" y="107"/>
                    <a:pt x="1313" y="107"/>
                    <a:pt x="1313" y="107"/>
                  </a:cubicBezTo>
                  <a:cubicBezTo>
                    <a:pt x="1313" y="108"/>
                    <a:pt x="1312" y="108"/>
                    <a:pt x="1312" y="108"/>
                  </a:cubicBezTo>
                  <a:cubicBezTo>
                    <a:pt x="1311" y="108"/>
                    <a:pt x="1310" y="108"/>
                    <a:pt x="1309" y="109"/>
                  </a:cubicBezTo>
                  <a:cubicBezTo>
                    <a:pt x="1309" y="109"/>
                    <a:pt x="1307" y="109"/>
                    <a:pt x="1306" y="109"/>
                  </a:cubicBezTo>
                  <a:cubicBezTo>
                    <a:pt x="1305" y="109"/>
                    <a:pt x="1304" y="109"/>
                    <a:pt x="1303" y="109"/>
                  </a:cubicBezTo>
                  <a:cubicBezTo>
                    <a:pt x="1302" y="108"/>
                    <a:pt x="1301" y="108"/>
                    <a:pt x="1300" y="108"/>
                  </a:cubicBezTo>
                  <a:cubicBezTo>
                    <a:pt x="1300" y="108"/>
                    <a:pt x="1300" y="108"/>
                    <a:pt x="1299" y="107"/>
                  </a:cubicBezTo>
                  <a:cubicBezTo>
                    <a:pt x="1299" y="107"/>
                    <a:pt x="1299" y="107"/>
                    <a:pt x="1299" y="106"/>
                  </a:cubicBezTo>
                  <a:cubicBezTo>
                    <a:pt x="1299" y="8"/>
                    <a:pt x="1299" y="8"/>
                    <a:pt x="1299" y="8"/>
                  </a:cubicBezTo>
                  <a:cubicBezTo>
                    <a:pt x="1299" y="6"/>
                    <a:pt x="1300" y="4"/>
                    <a:pt x="1301" y="3"/>
                  </a:cubicBezTo>
                  <a:cubicBezTo>
                    <a:pt x="1302" y="2"/>
                    <a:pt x="1303" y="2"/>
                    <a:pt x="1304" y="2"/>
                  </a:cubicBezTo>
                  <a:cubicBezTo>
                    <a:pt x="1327" y="2"/>
                    <a:pt x="1327" y="2"/>
                    <a:pt x="1327" y="2"/>
                  </a:cubicBezTo>
                  <a:cubicBezTo>
                    <a:pt x="1330" y="2"/>
                    <a:pt x="1332" y="2"/>
                    <a:pt x="1334" y="2"/>
                  </a:cubicBezTo>
                  <a:cubicBezTo>
                    <a:pt x="1335" y="2"/>
                    <a:pt x="1337" y="2"/>
                    <a:pt x="1338" y="3"/>
                  </a:cubicBezTo>
                  <a:cubicBezTo>
                    <a:pt x="1342" y="3"/>
                    <a:pt x="1346" y="4"/>
                    <a:pt x="1349" y="6"/>
                  </a:cubicBezTo>
                  <a:cubicBezTo>
                    <a:pt x="1352" y="8"/>
                    <a:pt x="1355" y="9"/>
                    <a:pt x="1357" y="12"/>
                  </a:cubicBezTo>
                  <a:cubicBezTo>
                    <a:pt x="1359" y="14"/>
                    <a:pt x="1361" y="17"/>
                    <a:pt x="1362" y="20"/>
                  </a:cubicBezTo>
                  <a:cubicBezTo>
                    <a:pt x="1363" y="23"/>
                    <a:pt x="1364" y="26"/>
                    <a:pt x="1364" y="30"/>
                  </a:cubicBezTo>
                  <a:cubicBezTo>
                    <a:pt x="1364" y="34"/>
                    <a:pt x="1363" y="37"/>
                    <a:pt x="1362" y="40"/>
                  </a:cubicBezTo>
                  <a:cubicBezTo>
                    <a:pt x="1361" y="42"/>
                    <a:pt x="1360" y="45"/>
                    <a:pt x="1358" y="47"/>
                  </a:cubicBezTo>
                  <a:cubicBezTo>
                    <a:pt x="1356" y="49"/>
                    <a:pt x="1354" y="51"/>
                    <a:pt x="1352" y="53"/>
                  </a:cubicBezTo>
                  <a:cubicBezTo>
                    <a:pt x="1349" y="54"/>
                    <a:pt x="1346" y="56"/>
                    <a:pt x="1343" y="57"/>
                  </a:cubicBezTo>
                  <a:cubicBezTo>
                    <a:pt x="1345" y="57"/>
                    <a:pt x="1346" y="58"/>
                    <a:pt x="1348" y="60"/>
                  </a:cubicBezTo>
                  <a:cubicBezTo>
                    <a:pt x="1349" y="61"/>
                    <a:pt x="1351" y="62"/>
                    <a:pt x="1352" y="64"/>
                  </a:cubicBezTo>
                  <a:cubicBezTo>
                    <a:pt x="1353" y="66"/>
                    <a:pt x="1354" y="67"/>
                    <a:pt x="1355" y="70"/>
                  </a:cubicBezTo>
                  <a:cubicBezTo>
                    <a:pt x="1356" y="72"/>
                    <a:pt x="1358" y="74"/>
                    <a:pt x="1359" y="77"/>
                  </a:cubicBezTo>
                  <a:cubicBezTo>
                    <a:pt x="1368" y="100"/>
                    <a:pt x="1368" y="100"/>
                    <a:pt x="1368" y="100"/>
                  </a:cubicBezTo>
                  <a:cubicBezTo>
                    <a:pt x="1369" y="102"/>
                    <a:pt x="1369" y="104"/>
                    <a:pt x="1370" y="104"/>
                  </a:cubicBezTo>
                  <a:cubicBezTo>
                    <a:pt x="1370" y="105"/>
                    <a:pt x="1370" y="106"/>
                    <a:pt x="1370" y="106"/>
                  </a:cubicBezTo>
                  <a:close/>
                  <a:moveTo>
                    <a:pt x="1269" y="103"/>
                  </a:moveTo>
                  <a:cubicBezTo>
                    <a:pt x="1269" y="104"/>
                    <a:pt x="1269" y="104"/>
                    <a:pt x="1269" y="105"/>
                  </a:cubicBezTo>
                  <a:cubicBezTo>
                    <a:pt x="1269" y="106"/>
                    <a:pt x="1269" y="106"/>
                    <a:pt x="1269" y="107"/>
                  </a:cubicBezTo>
                  <a:cubicBezTo>
                    <a:pt x="1268" y="107"/>
                    <a:pt x="1268" y="108"/>
                    <a:pt x="1268" y="108"/>
                  </a:cubicBezTo>
                  <a:cubicBezTo>
                    <a:pt x="1267" y="108"/>
                    <a:pt x="1267" y="108"/>
                    <a:pt x="1267" y="108"/>
                  </a:cubicBezTo>
                  <a:cubicBezTo>
                    <a:pt x="1215" y="108"/>
                    <a:pt x="1215" y="108"/>
                    <a:pt x="1215" y="108"/>
                  </a:cubicBezTo>
                  <a:cubicBezTo>
                    <a:pt x="1214" y="108"/>
                    <a:pt x="1213" y="108"/>
                    <a:pt x="1212" y="107"/>
                  </a:cubicBezTo>
                  <a:cubicBezTo>
                    <a:pt x="1211" y="106"/>
                    <a:pt x="1210" y="105"/>
                    <a:pt x="1210" y="103"/>
                  </a:cubicBezTo>
                  <a:cubicBezTo>
                    <a:pt x="1210" y="8"/>
                    <a:pt x="1210" y="8"/>
                    <a:pt x="1210" y="8"/>
                  </a:cubicBezTo>
                  <a:cubicBezTo>
                    <a:pt x="1210" y="6"/>
                    <a:pt x="1211" y="4"/>
                    <a:pt x="1212" y="3"/>
                  </a:cubicBezTo>
                  <a:cubicBezTo>
                    <a:pt x="1213" y="2"/>
                    <a:pt x="1214" y="2"/>
                    <a:pt x="1215" y="2"/>
                  </a:cubicBezTo>
                  <a:cubicBezTo>
                    <a:pt x="1266" y="2"/>
                    <a:pt x="1266" y="2"/>
                    <a:pt x="1266" y="2"/>
                  </a:cubicBezTo>
                  <a:cubicBezTo>
                    <a:pt x="1266" y="2"/>
                    <a:pt x="1267" y="2"/>
                    <a:pt x="1267" y="2"/>
                  </a:cubicBezTo>
                  <a:cubicBezTo>
                    <a:pt x="1267" y="3"/>
                    <a:pt x="1268" y="3"/>
                    <a:pt x="1268" y="3"/>
                  </a:cubicBezTo>
                  <a:cubicBezTo>
                    <a:pt x="1268" y="4"/>
                    <a:pt x="1268" y="4"/>
                    <a:pt x="1269" y="5"/>
                  </a:cubicBezTo>
                  <a:cubicBezTo>
                    <a:pt x="1269" y="6"/>
                    <a:pt x="1269" y="7"/>
                    <a:pt x="1269" y="8"/>
                  </a:cubicBezTo>
                  <a:cubicBezTo>
                    <a:pt x="1269" y="9"/>
                    <a:pt x="1269" y="10"/>
                    <a:pt x="1269" y="11"/>
                  </a:cubicBezTo>
                  <a:cubicBezTo>
                    <a:pt x="1268" y="11"/>
                    <a:pt x="1268" y="12"/>
                    <a:pt x="1268" y="12"/>
                  </a:cubicBezTo>
                  <a:cubicBezTo>
                    <a:pt x="1268" y="13"/>
                    <a:pt x="1267" y="13"/>
                    <a:pt x="1267" y="13"/>
                  </a:cubicBezTo>
                  <a:cubicBezTo>
                    <a:pt x="1267" y="14"/>
                    <a:pt x="1266" y="14"/>
                    <a:pt x="1266" y="14"/>
                  </a:cubicBezTo>
                  <a:cubicBezTo>
                    <a:pt x="1224" y="14"/>
                    <a:pt x="1224" y="14"/>
                    <a:pt x="1224" y="14"/>
                  </a:cubicBezTo>
                  <a:cubicBezTo>
                    <a:pt x="1224" y="47"/>
                    <a:pt x="1224" y="47"/>
                    <a:pt x="1224" y="47"/>
                  </a:cubicBezTo>
                  <a:cubicBezTo>
                    <a:pt x="1260" y="47"/>
                    <a:pt x="1260" y="47"/>
                    <a:pt x="1260" y="47"/>
                  </a:cubicBezTo>
                  <a:cubicBezTo>
                    <a:pt x="1260" y="47"/>
                    <a:pt x="1261" y="47"/>
                    <a:pt x="1261" y="47"/>
                  </a:cubicBezTo>
                  <a:cubicBezTo>
                    <a:pt x="1262" y="48"/>
                    <a:pt x="1262" y="48"/>
                    <a:pt x="1262" y="48"/>
                  </a:cubicBezTo>
                  <a:cubicBezTo>
                    <a:pt x="1262" y="49"/>
                    <a:pt x="1263" y="50"/>
                    <a:pt x="1263" y="50"/>
                  </a:cubicBezTo>
                  <a:cubicBezTo>
                    <a:pt x="1263" y="51"/>
                    <a:pt x="1263" y="52"/>
                    <a:pt x="1263" y="53"/>
                  </a:cubicBezTo>
                  <a:cubicBezTo>
                    <a:pt x="1263" y="54"/>
                    <a:pt x="1263" y="55"/>
                    <a:pt x="1263" y="56"/>
                  </a:cubicBezTo>
                  <a:cubicBezTo>
                    <a:pt x="1263" y="56"/>
                    <a:pt x="1262" y="57"/>
                    <a:pt x="1262" y="57"/>
                  </a:cubicBezTo>
                  <a:cubicBezTo>
                    <a:pt x="1262" y="58"/>
                    <a:pt x="1262" y="58"/>
                    <a:pt x="1261" y="58"/>
                  </a:cubicBezTo>
                  <a:cubicBezTo>
                    <a:pt x="1261" y="58"/>
                    <a:pt x="1260" y="59"/>
                    <a:pt x="1260" y="59"/>
                  </a:cubicBezTo>
                  <a:cubicBezTo>
                    <a:pt x="1224" y="59"/>
                    <a:pt x="1224" y="59"/>
                    <a:pt x="1224" y="59"/>
                  </a:cubicBezTo>
                  <a:cubicBezTo>
                    <a:pt x="1224" y="97"/>
                    <a:pt x="1224" y="97"/>
                    <a:pt x="1224" y="97"/>
                  </a:cubicBezTo>
                  <a:cubicBezTo>
                    <a:pt x="1267" y="97"/>
                    <a:pt x="1267" y="97"/>
                    <a:pt x="1267" y="97"/>
                  </a:cubicBezTo>
                  <a:cubicBezTo>
                    <a:pt x="1267" y="97"/>
                    <a:pt x="1267" y="97"/>
                    <a:pt x="1268" y="97"/>
                  </a:cubicBezTo>
                  <a:cubicBezTo>
                    <a:pt x="1268" y="97"/>
                    <a:pt x="1268" y="97"/>
                    <a:pt x="1269" y="98"/>
                  </a:cubicBezTo>
                  <a:cubicBezTo>
                    <a:pt x="1269" y="98"/>
                    <a:pt x="1269" y="99"/>
                    <a:pt x="1269" y="100"/>
                  </a:cubicBezTo>
                  <a:cubicBezTo>
                    <a:pt x="1269" y="100"/>
                    <a:pt x="1269" y="101"/>
                    <a:pt x="1269" y="103"/>
                  </a:cubicBezTo>
                  <a:close/>
                  <a:moveTo>
                    <a:pt x="1151" y="106"/>
                  </a:moveTo>
                  <a:cubicBezTo>
                    <a:pt x="1151" y="107"/>
                    <a:pt x="1151" y="107"/>
                    <a:pt x="1150" y="107"/>
                  </a:cubicBezTo>
                  <a:cubicBezTo>
                    <a:pt x="1150" y="108"/>
                    <a:pt x="1149" y="108"/>
                    <a:pt x="1149" y="108"/>
                  </a:cubicBezTo>
                  <a:cubicBezTo>
                    <a:pt x="1148" y="108"/>
                    <a:pt x="1147" y="109"/>
                    <a:pt x="1146" y="109"/>
                  </a:cubicBezTo>
                  <a:cubicBezTo>
                    <a:pt x="1145" y="109"/>
                    <a:pt x="1144" y="109"/>
                    <a:pt x="1142" y="109"/>
                  </a:cubicBezTo>
                  <a:cubicBezTo>
                    <a:pt x="1141" y="109"/>
                    <a:pt x="1140" y="109"/>
                    <a:pt x="1139" y="109"/>
                  </a:cubicBezTo>
                  <a:cubicBezTo>
                    <a:pt x="1138" y="109"/>
                    <a:pt x="1137" y="109"/>
                    <a:pt x="1136" y="109"/>
                  </a:cubicBezTo>
                  <a:cubicBezTo>
                    <a:pt x="1136" y="108"/>
                    <a:pt x="1135" y="108"/>
                    <a:pt x="1135" y="108"/>
                  </a:cubicBezTo>
                  <a:cubicBezTo>
                    <a:pt x="1134" y="108"/>
                    <a:pt x="1134" y="108"/>
                    <a:pt x="1134" y="108"/>
                  </a:cubicBezTo>
                  <a:cubicBezTo>
                    <a:pt x="1133" y="107"/>
                    <a:pt x="1133" y="107"/>
                    <a:pt x="1133" y="107"/>
                  </a:cubicBezTo>
                  <a:cubicBezTo>
                    <a:pt x="1133" y="107"/>
                    <a:pt x="1132" y="106"/>
                    <a:pt x="1132" y="106"/>
                  </a:cubicBezTo>
                  <a:cubicBezTo>
                    <a:pt x="1097" y="7"/>
                    <a:pt x="1097" y="7"/>
                    <a:pt x="1097" y="7"/>
                  </a:cubicBezTo>
                  <a:cubicBezTo>
                    <a:pt x="1097" y="6"/>
                    <a:pt x="1097" y="5"/>
                    <a:pt x="1097" y="4"/>
                  </a:cubicBezTo>
                  <a:cubicBezTo>
                    <a:pt x="1097" y="3"/>
                    <a:pt x="1097" y="3"/>
                    <a:pt x="1097" y="2"/>
                  </a:cubicBezTo>
                  <a:cubicBezTo>
                    <a:pt x="1098" y="2"/>
                    <a:pt x="1099" y="2"/>
                    <a:pt x="1100" y="2"/>
                  </a:cubicBezTo>
                  <a:cubicBezTo>
                    <a:pt x="1101" y="2"/>
                    <a:pt x="1102" y="1"/>
                    <a:pt x="1104" y="1"/>
                  </a:cubicBezTo>
                  <a:cubicBezTo>
                    <a:pt x="1106" y="1"/>
                    <a:pt x="1107" y="2"/>
                    <a:pt x="1108" y="2"/>
                  </a:cubicBezTo>
                  <a:cubicBezTo>
                    <a:pt x="1109" y="2"/>
                    <a:pt x="1110" y="2"/>
                    <a:pt x="1110" y="2"/>
                  </a:cubicBezTo>
                  <a:cubicBezTo>
                    <a:pt x="1111" y="2"/>
                    <a:pt x="1111" y="3"/>
                    <a:pt x="1111" y="3"/>
                  </a:cubicBezTo>
                  <a:cubicBezTo>
                    <a:pt x="1111" y="3"/>
                    <a:pt x="1112" y="4"/>
                    <a:pt x="1112" y="4"/>
                  </a:cubicBezTo>
                  <a:cubicBezTo>
                    <a:pt x="1142" y="94"/>
                    <a:pt x="1142" y="94"/>
                    <a:pt x="1142" y="94"/>
                  </a:cubicBezTo>
                  <a:cubicBezTo>
                    <a:pt x="1142" y="94"/>
                    <a:pt x="1142" y="94"/>
                    <a:pt x="1142" y="94"/>
                  </a:cubicBezTo>
                  <a:cubicBezTo>
                    <a:pt x="1172" y="4"/>
                    <a:pt x="1172" y="4"/>
                    <a:pt x="1172" y="4"/>
                  </a:cubicBezTo>
                  <a:cubicBezTo>
                    <a:pt x="1172" y="4"/>
                    <a:pt x="1172" y="3"/>
                    <a:pt x="1173" y="3"/>
                  </a:cubicBezTo>
                  <a:cubicBezTo>
                    <a:pt x="1173" y="3"/>
                    <a:pt x="1173" y="2"/>
                    <a:pt x="1174" y="2"/>
                  </a:cubicBezTo>
                  <a:cubicBezTo>
                    <a:pt x="1174" y="2"/>
                    <a:pt x="1175" y="2"/>
                    <a:pt x="1176" y="2"/>
                  </a:cubicBezTo>
                  <a:cubicBezTo>
                    <a:pt x="1177" y="2"/>
                    <a:pt x="1178" y="1"/>
                    <a:pt x="1180" y="1"/>
                  </a:cubicBezTo>
                  <a:cubicBezTo>
                    <a:pt x="1182" y="1"/>
                    <a:pt x="1183" y="2"/>
                    <a:pt x="1184" y="2"/>
                  </a:cubicBezTo>
                  <a:cubicBezTo>
                    <a:pt x="1185" y="2"/>
                    <a:pt x="1186" y="2"/>
                    <a:pt x="1186" y="2"/>
                  </a:cubicBezTo>
                  <a:cubicBezTo>
                    <a:pt x="1186" y="3"/>
                    <a:pt x="1187" y="3"/>
                    <a:pt x="1187" y="4"/>
                  </a:cubicBezTo>
                  <a:cubicBezTo>
                    <a:pt x="1186" y="5"/>
                    <a:pt x="1186" y="6"/>
                    <a:pt x="1186" y="7"/>
                  </a:cubicBezTo>
                  <a:lnTo>
                    <a:pt x="1151" y="106"/>
                  </a:lnTo>
                  <a:close/>
                  <a:moveTo>
                    <a:pt x="1073" y="106"/>
                  </a:moveTo>
                  <a:cubicBezTo>
                    <a:pt x="1073" y="107"/>
                    <a:pt x="1073" y="107"/>
                    <a:pt x="1073" y="107"/>
                  </a:cubicBezTo>
                  <a:cubicBezTo>
                    <a:pt x="1073" y="108"/>
                    <a:pt x="1072" y="108"/>
                    <a:pt x="1072" y="108"/>
                  </a:cubicBezTo>
                  <a:cubicBezTo>
                    <a:pt x="1071" y="108"/>
                    <a:pt x="1070" y="108"/>
                    <a:pt x="1070" y="109"/>
                  </a:cubicBezTo>
                  <a:cubicBezTo>
                    <a:pt x="1069" y="109"/>
                    <a:pt x="1068" y="109"/>
                    <a:pt x="1066" y="109"/>
                  </a:cubicBezTo>
                  <a:cubicBezTo>
                    <a:pt x="1065" y="109"/>
                    <a:pt x="1064" y="109"/>
                    <a:pt x="1063" y="109"/>
                  </a:cubicBezTo>
                  <a:cubicBezTo>
                    <a:pt x="1062" y="108"/>
                    <a:pt x="1061" y="108"/>
                    <a:pt x="1061" y="108"/>
                  </a:cubicBezTo>
                  <a:cubicBezTo>
                    <a:pt x="1060" y="108"/>
                    <a:pt x="1060" y="108"/>
                    <a:pt x="1059" y="107"/>
                  </a:cubicBezTo>
                  <a:cubicBezTo>
                    <a:pt x="1059" y="107"/>
                    <a:pt x="1059" y="107"/>
                    <a:pt x="1059" y="106"/>
                  </a:cubicBezTo>
                  <a:cubicBezTo>
                    <a:pt x="1059" y="4"/>
                    <a:pt x="1059" y="4"/>
                    <a:pt x="1059" y="4"/>
                  </a:cubicBezTo>
                  <a:cubicBezTo>
                    <a:pt x="1059" y="4"/>
                    <a:pt x="1059" y="3"/>
                    <a:pt x="1059" y="3"/>
                  </a:cubicBezTo>
                  <a:cubicBezTo>
                    <a:pt x="1060" y="3"/>
                    <a:pt x="1060" y="2"/>
                    <a:pt x="1061" y="2"/>
                  </a:cubicBezTo>
                  <a:cubicBezTo>
                    <a:pt x="1061" y="2"/>
                    <a:pt x="1062" y="2"/>
                    <a:pt x="1063" y="2"/>
                  </a:cubicBezTo>
                  <a:cubicBezTo>
                    <a:pt x="1064" y="2"/>
                    <a:pt x="1065" y="1"/>
                    <a:pt x="1066" y="1"/>
                  </a:cubicBezTo>
                  <a:cubicBezTo>
                    <a:pt x="1068" y="1"/>
                    <a:pt x="1069" y="2"/>
                    <a:pt x="1070" y="2"/>
                  </a:cubicBezTo>
                  <a:cubicBezTo>
                    <a:pt x="1070" y="2"/>
                    <a:pt x="1071" y="2"/>
                    <a:pt x="1072" y="2"/>
                  </a:cubicBezTo>
                  <a:cubicBezTo>
                    <a:pt x="1072" y="2"/>
                    <a:pt x="1073" y="3"/>
                    <a:pt x="1073" y="3"/>
                  </a:cubicBezTo>
                  <a:cubicBezTo>
                    <a:pt x="1073" y="3"/>
                    <a:pt x="1073" y="4"/>
                    <a:pt x="1073" y="4"/>
                  </a:cubicBezTo>
                  <a:lnTo>
                    <a:pt x="1073" y="106"/>
                  </a:lnTo>
                  <a:close/>
                  <a:moveTo>
                    <a:pt x="1024" y="103"/>
                  </a:moveTo>
                  <a:cubicBezTo>
                    <a:pt x="1024" y="104"/>
                    <a:pt x="1024" y="105"/>
                    <a:pt x="1024" y="105"/>
                  </a:cubicBezTo>
                  <a:cubicBezTo>
                    <a:pt x="1023" y="106"/>
                    <a:pt x="1023" y="107"/>
                    <a:pt x="1022" y="107"/>
                  </a:cubicBezTo>
                  <a:cubicBezTo>
                    <a:pt x="1022" y="108"/>
                    <a:pt x="1021" y="108"/>
                    <a:pt x="1020" y="108"/>
                  </a:cubicBezTo>
                  <a:cubicBezTo>
                    <a:pt x="1020" y="108"/>
                    <a:pt x="1019" y="109"/>
                    <a:pt x="1018" y="109"/>
                  </a:cubicBezTo>
                  <a:cubicBezTo>
                    <a:pt x="1014" y="109"/>
                    <a:pt x="1014" y="109"/>
                    <a:pt x="1014" y="109"/>
                  </a:cubicBezTo>
                  <a:cubicBezTo>
                    <a:pt x="1012" y="109"/>
                    <a:pt x="1011" y="108"/>
                    <a:pt x="1010" y="108"/>
                  </a:cubicBezTo>
                  <a:cubicBezTo>
                    <a:pt x="1009" y="108"/>
                    <a:pt x="1008" y="107"/>
                    <a:pt x="1007" y="107"/>
                  </a:cubicBezTo>
                  <a:cubicBezTo>
                    <a:pt x="1006" y="106"/>
                    <a:pt x="1005" y="105"/>
                    <a:pt x="1004" y="103"/>
                  </a:cubicBezTo>
                  <a:cubicBezTo>
                    <a:pt x="1003" y="102"/>
                    <a:pt x="1002" y="100"/>
                    <a:pt x="1001" y="98"/>
                  </a:cubicBezTo>
                  <a:cubicBezTo>
                    <a:pt x="967" y="37"/>
                    <a:pt x="967" y="37"/>
                    <a:pt x="967" y="37"/>
                  </a:cubicBezTo>
                  <a:cubicBezTo>
                    <a:pt x="966" y="34"/>
                    <a:pt x="964" y="31"/>
                    <a:pt x="962" y="28"/>
                  </a:cubicBezTo>
                  <a:cubicBezTo>
                    <a:pt x="960" y="24"/>
                    <a:pt x="959" y="21"/>
                    <a:pt x="957" y="18"/>
                  </a:cubicBezTo>
                  <a:cubicBezTo>
                    <a:pt x="957" y="18"/>
                    <a:pt x="957" y="18"/>
                    <a:pt x="957" y="18"/>
                  </a:cubicBezTo>
                  <a:cubicBezTo>
                    <a:pt x="957" y="22"/>
                    <a:pt x="957" y="26"/>
                    <a:pt x="957" y="30"/>
                  </a:cubicBezTo>
                  <a:cubicBezTo>
                    <a:pt x="957" y="34"/>
                    <a:pt x="957" y="38"/>
                    <a:pt x="957" y="42"/>
                  </a:cubicBezTo>
                  <a:cubicBezTo>
                    <a:pt x="957" y="106"/>
                    <a:pt x="957" y="106"/>
                    <a:pt x="957" y="106"/>
                  </a:cubicBezTo>
                  <a:cubicBezTo>
                    <a:pt x="957" y="107"/>
                    <a:pt x="957" y="107"/>
                    <a:pt x="957" y="107"/>
                  </a:cubicBezTo>
                  <a:cubicBezTo>
                    <a:pt x="957" y="108"/>
                    <a:pt x="956" y="108"/>
                    <a:pt x="956" y="108"/>
                  </a:cubicBezTo>
                  <a:cubicBezTo>
                    <a:pt x="955" y="108"/>
                    <a:pt x="955" y="108"/>
                    <a:pt x="954" y="109"/>
                  </a:cubicBezTo>
                  <a:cubicBezTo>
                    <a:pt x="953" y="109"/>
                    <a:pt x="952" y="109"/>
                    <a:pt x="950" y="109"/>
                  </a:cubicBezTo>
                  <a:cubicBezTo>
                    <a:pt x="949" y="109"/>
                    <a:pt x="948" y="109"/>
                    <a:pt x="947" y="109"/>
                  </a:cubicBezTo>
                  <a:cubicBezTo>
                    <a:pt x="946" y="108"/>
                    <a:pt x="946" y="108"/>
                    <a:pt x="945" y="108"/>
                  </a:cubicBezTo>
                  <a:cubicBezTo>
                    <a:pt x="945" y="108"/>
                    <a:pt x="944" y="108"/>
                    <a:pt x="944" y="107"/>
                  </a:cubicBezTo>
                  <a:cubicBezTo>
                    <a:pt x="944" y="107"/>
                    <a:pt x="944" y="107"/>
                    <a:pt x="944" y="106"/>
                  </a:cubicBezTo>
                  <a:cubicBezTo>
                    <a:pt x="944" y="8"/>
                    <a:pt x="944" y="8"/>
                    <a:pt x="944" y="8"/>
                  </a:cubicBezTo>
                  <a:cubicBezTo>
                    <a:pt x="944" y="6"/>
                    <a:pt x="944" y="4"/>
                    <a:pt x="946" y="3"/>
                  </a:cubicBezTo>
                  <a:cubicBezTo>
                    <a:pt x="947" y="2"/>
                    <a:pt x="948" y="2"/>
                    <a:pt x="950" y="2"/>
                  </a:cubicBezTo>
                  <a:cubicBezTo>
                    <a:pt x="956" y="2"/>
                    <a:pt x="956" y="2"/>
                    <a:pt x="956" y="2"/>
                  </a:cubicBezTo>
                  <a:cubicBezTo>
                    <a:pt x="958" y="2"/>
                    <a:pt x="959" y="2"/>
                    <a:pt x="960" y="2"/>
                  </a:cubicBezTo>
                  <a:cubicBezTo>
                    <a:pt x="961" y="3"/>
                    <a:pt x="962" y="3"/>
                    <a:pt x="963" y="4"/>
                  </a:cubicBezTo>
                  <a:cubicBezTo>
                    <a:pt x="964" y="4"/>
                    <a:pt x="965" y="5"/>
                    <a:pt x="966" y="6"/>
                  </a:cubicBezTo>
                  <a:cubicBezTo>
                    <a:pt x="966" y="7"/>
                    <a:pt x="967" y="9"/>
                    <a:pt x="968" y="11"/>
                  </a:cubicBezTo>
                  <a:cubicBezTo>
                    <a:pt x="994" y="57"/>
                    <a:pt x="994" y="57"/>
                    <a:pt x="994" y="57"/>
                  </a:cubicBezTo>
                  <a:cubicBezTo>
                    <a:pt x="996" y="60"/>
                    <a:pt x="997" y="63"/>
                    <a:pt x="999" y="66"/>
                  </a:cubicBezTo>
                  <a:cubicBezTo>
                    <a:pt x="1000" y="68"/>
                    <a:pt x="1002" y="71"/>
                    <a:pt x="1003" y="74"/>
                  </a:cubicBezTo>
                  <a:cubicBezTo>
                    <a:pt x="1004" y="76"/>
                    <a:pt x="1006" y="79"/>
                    <a:pt x="1007" y="81"/>
                  </a:cubicBezTo>
                  <a:cubicBezTo>
                    <a:pt x="1008" y="84"/>
                    <a:pt x="1010" y="87"/>
                    <a:pt x="1011" y="89"/>
                  </a:cubicBezTo>
                  <a:cubicBezTo>
                    <a:pt x="1011" y="89"/>
                    <a:pt x="1011" y="89"/>
                    <a:pt x="1011" y="89"/>
                  </a:cubicBezTo>
                  <a:cubicBezTo>
                    <a:pt x="1011" y="85"/>
                    <a:pt x="1011" y="80"/>
                    <a:pt x="1011" y="76"/>
                  </a:cubicBezTo>
                  <a:cubicBezTo>
                    <a:pt x="1011" y="71"/>
                    <a:pt x="1011" y="66"/>
                    <a:pt x="1011" y="62"/>
                  </a:cubicBezTo>
                  <a:cubicBezTo>
                    <a:pt x="1011" y="4"/>
                    <a:pt x="1011" y="4"/>
                    <a:pt x="1011" y="4"/>
                  </a:cubicBezTo>
                  <a:cubicBezTo>
                    <a:pt x="1011" y="4"/>
                    <a:pt x="1011" y="4"/>
                    <a:pt x="1011" y="3"/>
                  </a:cubicBezTo>
                  <a:cubicBezTo>
                    <a:pt x="1011" y="3"/>
                    <a:pt x="1012" y="3"/>
                    <a:pt x="1012" y="2"/>
                  </a:cubicBezTo>
                  <a:cubicBezTo>
                    <a:pt x="1013" y="2"/>
                    <a:pt x="1013" y="2"/>
                    <a:pt x="1014" y="2"/>
                  </a:cubicBezTo>
                  <a:cubicBezTo>
                    <a:pt x="1015" y="2"/>
                    <a:pt x="1016" y="2"/>
                    <a:pt x="1018" y="2"/>
                  </a:cubicBezTo>
                  <a:cubicBezTo>
                    <a:pt x="1019" y="2"/>
                    <a:pt x="1020" y="2"/>
                    <a:pt x="1021" y="2"/>
                  </a:cubicBezTo>
                  <a:cubicBezTo>
                    <a:pt x="1022" y="2"/>
                    <a:pt x="1022" y="2"/>
                    <a:pt x="1023" y="2"/>
                  </a:cubicBezTo>
                  <a:cubicBezTo>
                    <a:pt x="1023" y="3"/>
                    <a:pt x="1024" y="3"/>
                    <a:pt x="1024" y="3"/>
                  </a:cubicBezTo>
                  <a:cubicBezTo>
                    <a:pt x="1024" y="4"/>
                    <a:pt x="1024" y="4"/>
                    <a:pt x="1024" y="4"/>
                  </a:cubicBezTo>
                  <a:lnTo>
                    <a:pt x="1024" y="103"/>
                  </a:lnTo>
                  <a:close/>
                  <a:moveTo>
                    <a:pt x="909" y="69"/>
                  </a:moveTo>
                  <a:cubicBezTo>
                    <a:pt x="909" y="76"/>
                    <a:pt x="908" y="81"/>
                    <a:pt x="906" y="86"/>
                  </a:cubicBezTo>
                  <a:cubicBezTo>
                    <a:pt x="904" y="91"/>
                    <a:pt x="902" y="96"/>
                    <a:pt x="898" y="99"/>
                  </a:cubicBezTo>
                  <a:cubicBezTo>
                    <a:pt x="895" y="103"/>
                    <a:pt x="890" y="105"/>
                    <a:pt x="885" y="107"/>
                  </a:cubicBezTo>
                  <a:cubicBezTo>
                    <a:pt x="880" y="109"/>
                    <a:pt x="875" y="110"/>
                    <a:pt x="868" y="110"/>
                  </a:cubicBezTo>
                  <a:cubicBezTo>
                    <a:pt x="862" y="110"/>
                    <a:pt x="857" y="109"/>
                    <a:pt x="852" y="107"/>
                  </a:cubicBezTo>
                  <a:cubicBezTo>
                    <a:pt x="847" y="106"/>
                    <a:pt x="843" y="103"/>
                    <a:pt x="840" y="100"/>
                  </a:cubicBezTo>
                  <a:cubicBezTo>
                    <a:pt x="836" y="97"/>
                    <a:pt x="834" y="92"/>
                    <a:pt x="832" y="87"/>
                  </a:cubicBezTo>
                  <a:cubicBezTo>
                    <a:pt x="830" y="82"/>
                    <a:pt x="829" y="77"/>
                    <a:pt x="829" y="70"/>
                  </a:cubicBezTo>
                  <a:cubicBezTo>
                    <a:pt x="829" y="4"/>
                    <a:pt x="829" y="4"/>
                    <a:pt x="829" y="4"/>
                  </a:cubicBezTo>
                  <a:cubicBezTo>
                    <a:pt x="829" y="4"/>
                    <a:pt x="829" y="3"/>
                    <a:pt x="829" y="3"/>
                  </a:cubicBezTo>
                  <a:cubicBezTo>
                    <a:pt x="830" y="3"/>
                    <a:pt x="830" y="2"/>
                    <a:pt x="830" y="2"/>
                  </a:cubicBezTo>
                  <a:cubicBezTo>
                    <a:pt x="831" y="2"/>
                    <a:pt x="832" y="2"/>
                    <a:pt x="833" y="2"/>
                  </a:cubicBezTo>
                  <a:cubicBezTo>
                    <a:pt x="833" y="2"/>
                    <a:pt x="835" y="1"/>
                    <a:pt x="836" y="1"/>
                  </a:cubicBezTo>
                  <a:cubicBezTo>
                    <a:pt x="837" y="1"/>
                    <a:pt x="839" y="2"/>
                    <a:pt x="839" y="2"/>
                  </a:cubicBezTo>
                  <a:cubicBezTo>
                    <a:pt x="840" y="2"/>
                    <a:pt x="841" y="2"/>
                    <a:pt x="842" y="2"/>
                  </a:cubicBezTo>
                  <a:cubicBezTo>
                    <a:pt x="842" y="2"/>
                    <a:pt x="843" y="3"/>
                    <a:pt x="843" y="3"/>
                  </a:cubicBezTo>
                  <a:cubicBezTo>
                    <a:pt x="843" y="3"/>
                    <a:pt x="843" y="4"/>
                    <a:pt x="843" y="4"/>
                  </a:cubicBezTo>
                  <a:cubicBezTo>
                    <a:pt x="843" y="68"/>
                    <a:pt x="843" y="68"/>
                    <a:pt x="843" y="68"/>
                  </a:cubicBezTo>
                  <a:cubicBezTo>
                    <a:pt x="843" y="73"/>
                    <a:pt x="844" y="78"/>
                    <a:pt x="845" y="81"/>
                  </a:cubicBezTo>
                  <a:cubicBezTo>
                    <a:pt x="846" y="85"/>
                    <a:pt x="848" y="88"/>
                    <a:pt x="850" y="90"/>
                  </a:cubicBezTo>
                  <a:cubicBezTo>
                    <a:pt x="852" y="93"/>
                    <a:pt x="855" y="95"/>
                    <a:pt x="858" y="96"/>
                  </a:cubicBezTo>
                  <a:cubicBezTo>
                    <a:pt x="862" y="97"/>
                    <a:pt x="865" y="98"/>
                    <a:pt x="869" y="98"/>
                  </a:cubicBezTo>
                  <a:cubicBezTo>
                    <a:pt x="873" y="98"/>
                    <a:pt x="877" y="97"/>
                    <a:pt x="880" y="96"/>
                  </a:cubicBezTo>
                  <a:cubicBezTo>
                    <a:pt x="883" y="95"/>
                    <a:pt x="886" y="93"/>
                    <a:pt x="888" y="91"/>
                  </a:cubicBezTo>
                  <a:cubicBezTo>
                    <a:pt x="890" y="88"/>
                    <a:pt x="892" y="85"/>
                    <a:pt x="893" y="82"/>
                  </a:cubicBezTo>
                  <a:cubicBezTo>
                    <a:pt x="895" y="78"/>
                    <a:pt x="895" y="74"/>
                    <a:pt x="895" y="69"/>
                  </a:cubicBezTo>
                  <a:cubicBezTo>
                    <a:pt x="895" y="4"/>
                    <a:pt x="895" y="4"/>
                    <a:pt x="895" y="4"/>
                  </a:cubicBezTo>
                  <a:cubicBezTo>
                    <a:pt x="895" y="4"/>
                    <a:pt x="895" y="3"/>
                    <a:pt x="895" y="3"/>
                  </a:cubicBezTo>
                  <a:cubicBezTo>
                    <a:pt x="896" y="3"/>
                    <a:pt x="896" y="2"/>
                    <a:pt x="897" y="2"/>
                  </a:cubicBezTo>
                  <a:cubicBezTo>
                    <a:pt x="897" y="2"/>
                    <a:pt x="898" y="2"/>
                    <a:pt x="899" y="2"/>
                  </a:cubicBezTo>
                  <a:cubicBezTo>
                    <a:pt x="900" y="2"/>
                    <a:pt x="901" y="1"/>
                    <a:pt x="902" y="1"/>
                  </a:cubicBezTo>
                  <a:cubicBezTo>
                    <a:pt x="903" y="1"/>
                    <a:pt x="905" y="2"/>
                    <a:pt x="906" y="2"/>
                  </a:cubicBezTo>
                  <a:cubicBezTo>
                    <a:pt x="906" y="2"/>
                    <a:pt x="907" y="2"/>
                    <a:pt x="908" y="2"/>
                  </a:cubicBezTo>
                  <a:cubicBezTo>
                    <a:pt x="908" y="2"/>
                    <a:pt x="909" y="3"/>
                    <a:pt x="909" y="3"/>
                  </a:cubicBezTo>
                  <a:cubicBezTo>
                    <a:pt x="909" y="3"/>
                    <a:pt x="909" y="4"/>
                    <a:pt x="909" y="4"/>
                  </a:cubicBezTo>
                  <a:lnTo>
                    <a:pt x="909" y="69"/>
                  </a:lnTo>
                  <a:close/>
                  <a:moveTo>
                    <a:pt x="766" y="106"/>
                  </a:moveTo>
                  <a:cubicBezTo>
                    <a:pt x="766" y="107"/>
                    <a:pt x="765" y="107"/>
                    <a:pt x="765" y="107"/>
                  </a:cubicBezTo>
                  <a:cubicBezTo>
                    <a:pt x="765" y="108"/>
                    <a:pt x="765" y="108"/>
                    <a:pt x="764" y="108"/>
                  </a:cubicBezTo>
                  <a:cubicBezTo>
                    <a:pt x="763" y="108"/>
                    <a:pt x="763" y="108"/>
                    <a:pt x="762" y="109"/>
                  </a:cubicBezTo>
                  <a:cubicBezTo>
                    <a:pt x="761" y="109"/>
                    <a:pt x="760" y="109"/>
                    <a:pt x="758" y="109"/>
                  </a:cubicBezTo>
                  <a:cubicBezTo>
                    <a:pt x="757" y="109"/>
                    <a:pt x="756" y="109"/>
                    <a:pt x="755" y="109"/>
                  </a:cubicBezTo>
                  <a:cubicBezTo>
                    <a:pt x="754" y="108"/>
                    <a:pt x="753" y="108"/>
                    <a:pt x="753" y="108"/>
                  </a:cubicBezTo>
                  <a:cubicBezTo>
                    <a:pt x="752" y="108"/>
                    <a:pt x="752" y="108"/>
                    <a:pt x="752" y="107"/>
                  </a:cubicBezTo>
                  <a:cubicBezTo>
                    <a:pt x="751" y="107"/>
                    <a:pt x="751" y="107"/>
                    <a:pt x="751" y="106"/>
                  </a:cubicBezTo>
                  <a:cubicBezTo>
                    <a:pt x="751" y="4"/>
                    <a:pt x="751" y="4"/>
                    <a:pt x="751" y="4"/>
                  </a:cubicBezTo>
                  <a:cubicBezTo>
                    <a:pt x="751" y="4"/>
                    <a:pt x="751" y="3"/>
                    <a:pt x="752" y="3"/>
                  </a:cubicBezTo>
                  <a:cubicBezTo>
                    <a:pt x="752" y="3"/>
                    <a:pt x="752" y="2"/>
                    <a:pt x="753" y="2"/>
                  </a:cubicBezTo>
                  <a:cubicBezTo>
                    <a:pt x="754" y="2"/>
                    <a:pt x="754" y="2"/>
                    <a:pt x="755" y="2"/>
                  </a:cubicBezTo>
                  <a:cubicBezTo>
                    <a:pt x="756" y="2"/>
                    <a:pt x="757" y="1"/>
                    <a:pt x="758" y="1"/>
                  </a:cubicBezTo>
                  <a:cubicBezTo>
                    <a:pt x="760" y="1"/>
                    <a:pt x="761" y="2"/>
                    <a:pt x="762" y="2"/>
                  </a:cubicBezTo>
                  <a:cubicBezTo>
                    <a:pt x="763" y="2"/>
                    <a:pt x="763" y="2"/>
                    <a:pt x="764" y="2"/>
                  </a:cubicBezTo>
                  <a:cubicBezTo>
                    <a:pt x="765" y="2"/>
                    <a:pt x="765" y="3"/>
                    <a:pt x="765" y="3"/>
                  </a:cubicBezTo>
                  <a:cubicBezTo>
                    <a:pt x="765" y="3"/>
                    <a:pt x="766" y="4"/>
                    <a:pt x="766" y="4"/>
                  </a:cubicBezTo>
                  <a:lnTo>
                    <a:pt x="766" y="106"/>
                  </a:lnTo>
                  <a:close/>
                  <a:moveTo>
                    <a:pt x="681" y="16"/>
                  </a:moveTo>
                  <a:cubicBezTo>
                    <a:pt x="681" y="16"/>
                    <a:pt x="681" y="16"/>
                    <a:pt x="681" y="16"/>
                  </a:cubicBezTo>
                  <a:cubicBezTo>
                    <a:pt x="663" y="69"/>
                    <a:pt x="663" y="69"/>
                    <a:pt x="663" y="69"/>
                  </a:cubicBezTo>
                  <a:cubicBezTo>
                    <a:pt x="700" y="69"/>
                    <a:pt x="700" y="69"/>
                    <a:pt x="700" y="69"/>
                  </a:cubicBezTo>
                  <a:lnTo>
                    <a:pt x="681" y="16"/>
                  </a:lnTo>
                  <a:close/>
                  <a:moveTo>
                    <a:pt x="727" y="103"/>
                  </a:moveTo>
                  <a:cubicBezTo>
                    <a:pt x="727" y="105"/>
                    <a:pt x="728" y="106"/>
                    <a:pt x="728" y="106"/>
                  </a:cubicBezTo>
                  <a:cubicBezTo>
                    <a:pt x="728" y="107"/>
                    <a:pt x="728" y="108"/>
                    <a:pt x="727" y="108"/>
                  </a:cubicBezTo>
                  <a:cubicBezTo>
                    <a:pt x="727" y="108"/>
                    <a:pt x="726" y="109"/>
                    <a:pt x="725" y="109"/>
                  </a:cubicBezTo>
                  <a:cubicBezTo>
                    <a:pt x="724" y="109"/>
                    <a:pt x="723" y="109"/>
                    <a:pt x="721" y="109"/>
                  </a:cubicBezTo>
                  <a:cubicBezTo>
                    <a:pt x="719" y="109"/>
                    <a:pt x="718" y="109"/>
                    <a:pt x="717" y="109"/>
                  </a:cubicBezTo>
                  <a:cubicBezTo>
                    <a:pt x="716" y="109"/>
                    <a:pt x="715" y="108"/>
                    <a:pt x="714" y="108"/>
                  </a:cubicBezTo>
                  <a:cubicBezTo>
                    <a:pt x="714" y="108"/>
                    <a:pt x="714" y="108"/>
                    <a:pt x="713" y="108"/>
                  </a:cubicBezTo>
                  <a:cubicBezTo>
                    <a:pt x="713" y="107"/>
                    <a:pt x="713" y="107"/>
                    <a:pt x="713" y="106"/>
                  </a:cubicBezTo>
                  <a:cubicBezTo>
                    <a:pt x="704" y="80"/>
                    <a:pt x="704" y="80"/>
                    <a:pt x="704" y="80"/>
                  </a:cubicBezTo>
                  <a:cubicBezTo>
                    <a:pt x="659" y="80"/>
                    <a:pt x="659" y="80"/>
                    <a:pt x="659" y="80"/>
                  </a:cubicBezTo>
                  <a:cubicBezTo>
                    <a:pt x="651" y="106"/>
                    <a:pt x="651" y="106"/>
                    <a:pt x="651" y="106"/>
                  </a:cubicBezTo>
                  <a:cubicBezTo>
                    <a:pt x="650" y="106"/>
                    <a:pt x="650" y="107"/>
                    <a:pt x="650" y="107"/>
                  </a:cubicBezTo>
                  <a:cubicBezTo>
                    <a:pt x="650" y="108"/>
                    <a:pt x="649" y="108"/>
                    <a:pt x="649" y="108"/>
                  </a:cubicBezTo>
                  <a:cubicBezTo>
                    <a:pt x="648" y="108"/>
                    <a:pt x="647" y="109"/>
                    <a:pt x="646" y="109"/>
                  </a:cubicBezTo>
                  <a:cubicBezTo>
                    <a:pt x="646" y="109"/>
                    <a:pt x="644" y="109"/>
                    <a:pt x="643" y="109"/>
                  </a:cubicBezTo>
                  <a:cubicBezTo>
                    <a:pt x="641" y="109"/>
                    <a:pt x="640" y="109"/>
                    <a:pt x="639" y="109"/>
                  </a:cubicBezTo>
                  <a:cubicBezTo>
                    <a:pt x="638" y="108"/>
                    <a:pt x="637" y="108"/>
                    <a:pt x="637" y="108"/>
                  </a:cubicBezTo>
                  <a:cubicBezTo>
                    <a:pt x="636" y="107"/>
                    <a:pt x="636" y="107"/>
                    <a:pt x="636" y="106"/>
                  </a:cubicBezTo>
                  <a:cubicBezTo>
                    <a:pt x="636" y="105"/>
                    <a:pt x="636" y="104"/>
                    <a:pt x="637" y="103"/>
                  </a:cubicBezTo>
                  <a:cubicBezTo>
                    <a:pt x="672" y="4"/>
                    <a:pt x="672" y="4"/>
                    <a:pt x="672" y="4"/>
                  </a:cubicBezTo>
                  <a:cubicBezTo>
                    <a:pt x="673" y="4"/>
                    <a:pt x="673" y="3"/>
                    <a:pt x="673" y="3"/>
                  </a:cubicBezTo>
                  <a:cubicBezTo>
                    <a:pt x="674" y="3"/>
                    <a:pt x="674" y="2"/>
                    <a:pt x="675" y="2"/>
                  </a:cubicBezTo>
                  <a:cubicBezTo>
                    <a:pt x="676" y="2"/>
                    <a:pt x="676" y="2"/>
                    <a:pt x="678" y="2"/>
                  </a:cubicBezTo>
                  <a:cubicBezTo>
                    <a:pt x="679" y="2"/>
                    <a:pt x="680" y="1"/>
                    <a:pt x="682" y="1"/>
                  </a:cubicBezTo>
                  <a:cubicBezTo>
                    <a:pt x="683" y="1"/>
                    <a:pt x="685" y="2"/>
                    <a:pt x="686" y="2"/>
                  </a:cubicBezTo>
                  <a:cubicBezTo>
                    <a:pt x="687" y="2"/>
                    <a:pt x="688" y="2"/>
                    <a:pt x="689" y="2"/>
                  </a:cubicBezTo>
                  <a:cubicBezTo>
                    <a:pt x="690" y="2"/>
                    <a:pt x="690" y="3"/>
                    <a:pt x="690" y="3"/>
                  </a:cubicBezTo>
                  <a:cubicBezTo>
                    <a:pt x="691" y="3"/>
                    <a:pt x="691" y="4"/>
                    <a:pt x="691" y="5"/>
                  </a:cubicBezTo>
                  <a:lnTo>
                    <a:pt x="727" y="103"/>
                  </a:lnTo>
                  <a:close/>
                  <a:moveTo>
                    <a:pt x="612" y="106"/>
                  </a:moveTo>
                  <a:cubicBezTo>
                    <a:pt x="612" y="107"/>
                    <a:pt x="612" y="107"/>
                    <a:pt x="612" y="107"/>
                  </a:cubicBezTo>
                  <a:cubicBezTo>
                    <a:pt x="612" y="108"/>
                    <a:pt x="612" y="108"/>
                    <a:pt x="611" y="108"/>
                  </a:cubicBezTo>
                  <a:cubicBezTo>
                    <a:pt x="610" y="108"/>
                    <a:pt x="610" y="108"/>
                    <a:pt x="609" y="109"/>
                  </a:cubicBezTo>
                  <a:cubicBezTo>
                    <a:pt x="608" y="109"/>
                    <a:pt x="607" y="109"/>
                    <a:pt x="605" y="109"/>
                  </a:cubicBezTo>
                  <a:cubicBezTo>
                    <a:pt x="604" y="109"/>
                    <a:pt x="603" y="109"/>
                    <a:pt x="602" y="109"/>
                  </a:cubicBezTo>
                  <a:cubicBezTo>
                    <a:pt x="601" y="108"/>
                    <a:pt x="600" y="108"/>
                    <a:pt x="600" y="108"/>
                  </a:cubicBezTo>
                  <a:cubicBezTo>
                    <a:pt x="599" y="108"/>
                    <a:pt x="599" y="108"/>
                    <a:pt x="599" y="107"/>
                  </a:cubicBezTo>
                  <a:cubicBezTo>
                    <a:pt x="599" y="107"/>
                    <a:pt x="598" y="107"/>
                    <a:pt x="598" y="106"/>
                  </a:cubicBezTo>
                  <a:cubicBezTo>
                    <a:pt x="598" y="59"/>
                    <a:pt x="598" y="59"/>
                    <a:pt x="598" y="59"/>
                  </a:cubicBezTo>
                  <a:cubicBezTo>
                    <a:pt x="550" y="59"/>
                    <a:pt x="550" y="59"/>
                    <a:pt x="550" y="59"/>
                  </a:cubicBezTo>
                  <a:cubicBezTo>
                    <a:pt x="550" y="106"/>
                    <a:pt x="550" y="106"/>
                    <a:pt x="550" y="106"/>
                  </a:cubicBezTo>
                  <a:cubicBezTo>
                    <a:pt x="550" y="107"/>
                    <a:pt x="550" y="107"/>
                    <a:pt x="550" y="107"/>
                  </a:cubicBezTo>
                  <a:cubicBezTo>
                    <a:pt x="549" y="108"/>
                    <a:pt x="549" y="108"/>
                    <a:pt x="549" y="108"/>
                  </a:cubicBezTo>
                  <a:cubicBezTo>
                    <a:pt x="548" y="108"/>
                    <a:pt x="547" y="108"/>
                    <a:pt x="546" y="109"/>
                  </a:cubicBezTo>
                  <a:cubicBezTo>
                    <a:pt x="545" y="109"/>
                    <a:pt x="544" y="109"/>
                    <a:pt x="543" y="109"/>
                  </a:cubicBezTo>
                  <a:cubicBezTo>
                    <a:pt x="542" y="109"/>
                    <a:pt x="540" y="109"/>
                    <a:pt x="540" y="109"/>
                  </a:cubicBezTo>
                  <a:cubicBezTo>
                    <a:pt x="539" y="108"/>
                    <a:pt x="538" y="108"/>
                    <a:pt x="537" y="108"/>
                  </a:cubicBezTo>
                  <a:cubicBezTo>
                    <a:pt x="537" y="108"/>
                    <a:pt x="536" y="108"/>
                    <a:pt x="536" y="107"/>
                  </a:cubicBezTo>
                  <a:cubicBezTo>
                    <a:pt x="536" y="107"/>
                    <a:pt x="536" y="107"/>
                    <a:pt x="536" y="106"/>
                  </a:cubicBezTo>
                  <a:cubicBezTo>
                    <a:pt x="536" y="4"/>
                    <a:pt x="536" y="4"/>
                    <a:pt x="536" y="4"/>
                  </a:cubicBezTo>
                  <a:cubicBezTo>
                    <a:pt x="536" y="4"/>
                    <a:pt x="536" y="3"/>
                    <a:pt x="536" y="3"/>
                  </a:cubicBezTo>
                  <a:cubicBezTo>
                    <a:pt x="536" y="3"/>
                    <a:pt x="537" y="2"/>
                    <a:pt x="537" y="2"/>
                  </a:cubicBezTo>
                  <a:cubicBezTo>
                    <a:pt x="538" y="2"/>
                    <a:pt x="539" y="2"/>
                    <a:pt x="540" y="2"/>
                  </a:cubicBezTo>
                  <a:cubicBezTo>
                    <a:pt x="540" y="2"/>
                    <a:pt x="542" y="1"/>
                    <a:pt x="543" y="1"/>
                  </a:cubicBezTo>
                  <a:cubicBezTo>
                    <a:pt x="544" y="1"/>
                    <a:pt x="545" y="2"/>
                    <a:pt x="546" y="2"/>
                  </a:cubicBezTo>
                  <a:cubicBezTo>
                    <a:pt x="547" y="2"/>
                    <a:pt x="548" y="2"/>
                    <a:pt x="549" y="2"/>
                  </a:cubicBezTo>
                  <a:cubicBezTo>
                    <a:pt x="549" y="2"/>
                    <a:pt x="549" y="3"/>
                    <a:pt x="550" y="3"/>
                  </a:cubicBezTo>
                  <a:cubicBezTo>
                    <a:pt x="550" y="3"/>
                    <a:pt x="550" y="4"/>
                    <a:pt x="550" y="4"/>
                  </a:cubicBezTo>
                  <a:cubicBezTo>
                    <a:pt x="550" y="47"/>
                    <a:pt x="550" y="47"/>
                    <a:pt x="550" y="47"/>
                  </a:cubicBezTo>
                  <a:cubicBezTo>
                    <a:pt x="598" y="47"/>
                    <a:pt x="598" y="47"/>
                    <a:pt x="598" y="47"/>
                  </a:cubicBezTo>
                  <a:cubicBezTo>
                    <a:pt x="598" y="4"/>
                    <a:pt x="598" y="4"/>
                    <a:pt x="598" y="4"/>
                  </a:cubicBezTo>
                  <a:cubicBezTo>
                    <a:pt x="598" y="4"/>
                    <a:pt x="599" y="3"/>
                    <a:pt x="599" y="3"/>
                  </a:cubicBezTo>
                  <a:cubicBezTo>
                    <a:pt x="599" y="3"/>
                    <a:pt x="599" y="2"/>
                    <a:pt x="600" y="2"/>
                  </a:cubicBezTo>
                  <a:cubicBezTo>
                    <a:pt x="600" y="2"/>
                    <a:pt x="601" y="2"/>
                    <a:pt x="602" y="2"/>
                  </a:cubicBezTo>
                  <a:cubicBezTo>
                    <a:pt x="603" y="2"/>
                    <a:pt x="604" y="1"/>
                    <a:pt x="605" y="1"/>
                  </a:cubicBezTo>
                  <a:cubicBezTo>
                    <a:pt x="607" y="1"/>
                    <a:pt x="608" y="2"/>
                    <a:pt x="609" y="2"/>
                  </a:cubicBezTo>
                  <a:cubicBezTo>
                    <a:pt x="610" y="2"/>
                    <a:pt x="610" y="2"/>
                    <a:pt x="611" y="2"/>
                  </a:cubicBezTo>
                  <a:cubicBezTo>
                    <a:pt x="612" y="2"/>
                    <a:pt x="612" y="3"/>
                    <a:pt x="612" y="3"/>
                  </a:cubicBezTo>
                  <a:cubicBezTo>
                    <a:pt x="612" y="3"/>
                    <a:pt x="612" y="4"/>
                    <a:pt x="612" y="4"/>
                  </a:cubicBezTo>
                  <a:lnTo>
                    <a:pt x="612" y="106"/>
                  </a:lnTo>
                  <a:close/>
                  <a:moveTo>
                    <a:pt x="503" y="16"/>
                  </a:moveTo>
                  <a:cubicBezTo>
                    <a:pt x="503" y="17"/>
                    <a:pt x="503" y="18"/>
                    <a:pt x="503" y="19"/>
                  </a:cubicBezTo>
                  <a:cubicBezTo>
                    <a:pt x="503" y="20"/>
                    <a:pt x="503" y="21"/>
                    <a:pt x="502" y="21"/>
                  </a:cubicBezTo>
                  <a:cubicBezTo>
                    <a:pt x="502" y="22"/>
                    <a:pt x="502" y="22"/>
                    <a:pt x="502" y="22"/>
                  </a:cubicBezTo>
                  <a:cubicBezTo>
                    <a:pt x="501" y="22"/>
                    <a:pt x="501" y="23"/>
                    <a:pt x="500" y="23"/>
                  </a:cubicBezTo>
                  <a:cubicBezTo>
                    <a:pt x="500" y="23"/>
                    <a:pt x="499" y="22"/>
                    <a:pt x="497" y="21"/>
                  </a:cubicBezTo>
                  <a:cubicBezTo>
                    <a:pt x="496" y="20"/>
                    <a:pt x="494" y="19"/>
                    <a:pt x="491" y="18"/>
                  </a:cubicBezTo>
                  <a:cubicBezTo>
                    <a:pt x="488" y="16"/>
                    <a:pt x="485" y="15"/>
                    <a:pt x="482" y="14"/>
                  </a:cubicBezTo>
                  <a:cubicBezTo>
                    <a:pt x="478" y="13"/>
                    <a:pt x="474" y="13"/>
                    <a:pt x="469" y="13"/>
                  </a:cubicBezTo>
                  <a:cubicBezTo>
                    <a:pt x="463" y="13"/>
                    <a:pt x="458" y="14"/>
                    <a:pt x="453" y="16"/>
                  </a:cubicBezTo>
                  <a:cubicBezTo>
                    <a:pt x="448" y="18"/>
                    <a:pt x="445" y="21"/>
                    <a:pt x="441" y="25"/>
                  </a:cubicBezTo>
                  <a:cubicBezTo>
                    <a:pt x="438" y="28"/>
                    <a:pt x="436" y="33"/>
                    <a:pt x="434" y="38"/>
                  </a:cubicBezTo>
                  <a:cubicBezTo>
                    <a:pt x="432" y="43"/>
                    <a:pt x="431" y="49"/>
                    <a:pt x="431" y="55"/>
                  </a:cubicBezTo>
                  <a:cubicBezTo>
                    <a:pt x="431" y="62"/>
                    <a:pt x="432" y="68"/>
                    <a:pt x="434" y="73"/>
                  </a:cubicBezTo>
                  <a:cubicBezTo>
                    <a:pt x="436" y="78"/>
                    <a:pt x="439" y="83"/>
                    <a:pt x="442" y="86"/>
                  </a:cubicBezTo>
                  <a:cubicBezTo>
                    <a:pt x="445" y="90"/>
                    <a:pt x="449" y="93"/>
                    <a:pt x="454" y="95"/>
                  </a:cubicBezTo>
                  <a:cubicBezTo>
                    <a:pt x="459" y="97"/>
                    <a:pt x="464" y="97"/>
                    <a:pt x="469" y="97"/>
                  </a:cubicBezTo>
                  <a:cubicBezTo>
                    <a:pt x="472" y="97"/>
                    <a:pt x="476" y="97"/>
                    <a:pt x="479" y="96"/>
                  </a:cubicBezTo>
                  <a:cubicBezTo>
                    <a:pt x="483" y="96"/>
                    <a:pt x="486" y="94"/>
                    <a:pt x="489" y="93"/>
                  </a:cubicBezTo>
                  <a:cubicBezTo>
                    <a:pt x="489" y="62"/>
                    <a:pt x="489" y="62"/>
                    <a:pt x="489" y="62"/>
                  </a:cubicBezTo>
                  <a:cubicBezTo>
                    <a:pt x="464" y="62"/>
                    <a:pt x="464" y="62"/>
                    <a:pt x="464" y="62"/>
                  </a:cubicBezTo>
                  <a:cubicBezTo>
                    <a:pt x="463" y="62"/>
                    <a:pt x="462" y="61"/>
                    <a:pt x="462" y="60"/>
                  </a:cubicBezTo>
                  <a:cubicBezTo>
                    <a:pt x="461" y="59"/>
                    <a:pt x="461" y="58"/>
                    <a:pt x="461" y="56"/>
                  </a:cubicBezTo>
                  <a:cubicBezTo>
                    <a:pt x="461" y="55"/>
                    <a:pt x="461" y="54"/>
                    <a:pt x="461" y="53"/>
                  </a:cubicBezTo>
                  <a:cubicBezTo>
                    <a:pt x="461" y="53"/>
                    <a:pt x="462" y="52"/>
                    <a:pt x="462" y="51"/>
                  </a:cubicBezTo>
                  <a:cubicBezTo>
                    <a:pt x="462" y="51"/>
                    <a:pt x="462" y="51"/>
                    <a:pt x="463" y="50"/>
                  </a:cubicBezTo>
                  <a:cubicBezTo>
                    <a:pt x="463" y="50"/>
                    <a:pt x="463" y="50"/>
                    <a:pt x="464" y="50"/>
                  </a:cubicBezTo>
                  <a:cubicBezTo>
                    <a:pt x="498" y="50"/>
                    <a:pt x="498" y="50"/>
                    <a:pt x="498" y="50"/>
                  </a:cubicBezTo>
                  <a:cubicBezTo>
                    <a:pt x="498" y="50"/>
                    <a:pt x="499" y="50"/>
                    <a:pt x="500" y="50"/>
                  </a:cubicBezTo>
                  <a:cubicBezTo>
                    <a:pt x="500" y="51"/>
                    <a:pt x="501" y="51"/>
                    <a:pt x="501" y="51"/>
                  </a:cubicBezTo>
                  <a:cubicBezTo>
                    <a:pt x="502" y="52"/>
                    <a:pt x="502" y="53"/>
                    <a:pt x="502" y="53"/>
                  </a:cubicBezTo>
                  <a:cubicBezTo>
                    <a:pt x="503" y="54"/>
                    <a:pt x="503" y="55"/>
                    <a:pt x="503" y="56"/>
                  </a:cubicBezTo>
                  <a:cubicBezTo>
                    <a:pt x="503" y="96"/>
                    <a:pt x="503" y="96"/>
                    <a:pt x="503" y="96"/>
                  </a:cubicBezTo>
                  <a:cubicBezTo>
                    <a:pt x="503" y="98"/>
                    <a:pt x="502" y="99"/>
                    <a:pt x="502" y="100"/>
                  </a:cubicBezTo>
                  <a:cubicBezTo>
                    <a:pt x="502" y="101"/>
                    <a:pt x="500" y="102"/>
                    <a:pt x="499" y="103"/>
                  </a:cubicBezTo>
                  <a:cubicBezTo>
                    <a:pt x="497" y="104"/>
                    <a:pt x="495" y="105"/>
                    <a:pt x="493" y="105"/>
                  </a:cubicBezTo>
                  <a:cubicBezTo>
                    <a:pt x="490" y="106"/>
                    <a:pt x="488" y="107"/>
                    <a:pt x="485" y="108"/>
                  </a:cubicBezTo>
                  <a:cubicBezTo>
                    <a:pt x="482" y="109"/>
                    <a:pt x="480" y="109"/>
                    <a:pt x="477" y="109"/>
                  </a:cubicBezTo>
                  <a:cubicBezTo>
                    <a:pt x="474" y="110"/>
                    <a:pt x="471" y="110"/>
                    <a:pt x="469" y="110"/>
                  </a:cubicBezTo>
                  <a:cubicBezTo>
                    <a:pt x="460" y="110"/>
                    <a:pt x="453" y="109"/>
                    <a:pt x="447" y="106"/>
                  </a:cubicBezTo>
                  <a:cubicBezTo>
                    <a:pt x="440" y="103"/>
                    <a:pt x="435" y="100"/>
                    <a:pt x="430" y="95"/>
                  </a:cubicBezTo>
                  <a:cubicBezTo>
                    <a:pt x="426" y="90"/>
                    <a:pt x="422" y="85"/>
                    <a:pt x="420" y="78"/>
                  </a:cubicBezTo>
                  <a:cubicBezTo>
                    <a:pt x="418" y="72"/>
                    <a:pt x="416" y="64"/>
                    <a:pt x="416" y="56"/>
                  </a:cubicBezTo>
                  <a:cubicBezTo>
                    <a:pt x="416" y="48"/>
                    <a:pt x="418" y="40"/>
                    <a:pt x="420" y="33"/>
                  </a:cubicBezTo>
                  <a:cubicBezTo>
                    <a:pt x="423" y="26"/>
                    <a:pt x="426" y="21"/>
                    <a:pt x="431" y="16"/>
                  </a:cubicBezTo>
                  <a:cubicBezTo>
                    <a:pt x="436" y="11"/>
                    <a:pt x="441" y="7"/>
                    <a:pt x="448" y="4"/>
                  </a:cubicBezTo>
                  <a:cubicBezTo>
                    <a:pt x="454" y="2"/>
                    <a:pt x="461" y="0"/>
                    <a:pt x="469" y="0"/>
                  </a:cubicBezTo>
                  <a:cubicBezTo>
                    <a:pt x="473" y="0"/>
                    <a:pt x="477" y="1"/>
                    <a:pt x="481" y="2"/>
                  </a:cubicBezTo>
                  <a:cubicBezTo>
                    <a:pt x="484" y="2"/>
                    <a:pt x="487" y="3"/>
                    <a:pt x="490" y="4"/>
                  </a:cubicBezTo>
                  <a:cubicBezTo>
                    <a:pt x="493" y="5"/>
                    <a:pt x="495" y="6"/>
                    <a:pt x="497" y="7"/>
                  </a:cubicBezTo>
                  <a:cubicBezTo>
                    <a:pt x="499" y="8"/>
                    <a:pt x="500" y="9"/>
                    <a:pt x="501" y="10"/>
                  </a:cubicBezTo>
                  <a:cubicBezTo>
                    <a:pt x="502" y="11"/>
                    <a:pt x="502" y="11"/>
                    <a:pt x="503" y="12"/>
                  </a:cubicBezTo>
                  <a:cubicBezTo>
                    <a:pt x="503" y="13"/>
                    <a:pt x="503" y="15"/>
                    <a:pt x="503" y="16"/>
                  </a:cubicBezTo>
                  <a:close/>
                  <a:moveTo>
                    <a:pt x="388" y="103"/>
                  </a:moveTo>
                  <a:cubicBezTo>
                    <a:pt x="388" y="104"/>
                    <a:pt x="388" y="105"/>
                    <a:pt x="388" y="105"/>
                  </a:cubicBezTo>
                  <a:cubicBezTo>
                    <a:pt x="387" y="106"/>
                    <a:pt x="387" y="107"/>
                    <a:pt x="386" y="107"/>
                  </a:cubicBezTo>
                  <a:cubicBezTo>
                    <a:pt x="386" y="108"/>
                    <a:pt x="385" y="108"/>
                    <a:pt x="384" y="108"/>
                  </a:cubicBezTo>
                  <a:cubicBezTo>
                    <a:pt x="384" y="108"/>
                    <a:pt x="383" y="109"/>
                    <a:pt x="382" y="109"/>
                  </a:cubicBezTo>
                  <a:cubicBezTo>
                    <a:pt x="378" y="109"/>
                    <a:pt x="378" y="109"/>
                    <a:pt x="378" y="109"/>
                  </a:cubicBezTo>
                  <a:cubicBezTo>
                    <a:pt x="376" y="109"/>
                    <a:pt x="375" y="108"/>
                    <a:pt x="374" y="108"/>
                  </a:cubicBezTo>
                  <a:cubicBezTo>
                    <a:pt x="373" y="108"/>
                    <a:pt x="372" y="107"/>
                    <a:pt x="371" y="107"/>
                  </a:cubicBezTo>
                  <a:cubicBezTo>
                    <a:pt x="370" y="106"/>
                    <a:pt x="369" y="105"/>
                    <a:pt x="368" y="103"/>
                  </a:cubicBezTo>
                  <a:cubicBezTo>
                    <a:pt x="367" y="102"/>
                    <a:pt x="366" y="100"/>
                    <a:pt x="365" y="98"/>
                  </a:cubicBezTo>
                  <a:cubicBezTo>
                    <a:pt x="331" y="37"/>
                    <a:pt x="331" y="37"/>
                    <a:pt x="331" y="37"/>
                  </a:cubicBezTo>
                  <a:cubicBezTo>
                    <a:pt x="330" y="34"/>
                    <a:pt x="328" y="31"/>
                    <a:pt x="326" y="28"/>
                  </a:cubicBezTo>
                  <a:cubicBezTo>
                    <a:pt x="324" y="24"/>
                    <a:pt x="323" y="21"/>
                    <a:pt x="321" y="18"/>
                  </a:cubicBezTo>
                  <a:cubicBezTo>
                    <a:pt x="321" y="18"/>
                    <a:pt x="321" y="18"/>
                    <a:pt x="321" y="18"/>
                  </a:cubicBezTo>
                  <a:cubicBezTo>
                    <a:pt x="321" y="22"/>
                    <a:pt x="321" y="26"/>
                    <a:pt x="321" y="30"/>
                  </a:cubicBezTo>
                  <a:cubicBezTo>
                    <a:pt x="321" y="34"/>
                    <a:pt x="321" y="38"/>
                    <a:pt x="321" y="42"/>
                  </a:cubicBezTo>
                  <a:cubicBezTo>
                    <a:pt x="321" y="106"/>
                    <a:pt x="321" y="106"/>
                    <a:pt x="321" y="106"/>
                  </a:cubicBezTo>
                  <a:cubicBezTo>
                    <a:pt x="321" y="107"/>
                    <a:pt x="321" y="107"/>
                    <a:pt x="321" y="107"/>
                  </a:cubicBezTo>
                  <a:cubicBezTo>
                    <a:pt x="321" y="108"/>
                    <a:pt x="320" y="108"/>
                    <a:pt x="320" y="108"/>
                  </a:cubicBezTo>
                  <a:cubicBezTo>
                    <a:pt x="319" y="108"/>
                    <a:pt x="319" y="108"/>
                    <a:pt x="318" y="109"/>
                  </a:cubicBezTo>
                  <a:cubicBezTo>
                    <a:pt x="317" y="109"/>
                    <a:pt x="316" y="109"/>
                    <a:pt x="314" y="109"/>
                  </a:cubicBezTo>
                  <a:cubicBezTo>
                    <a:pt x="313" y="109"/>
                    <a:pt x="312" y="109"/>
                    <a:pt x="311" y="109"/>
                  </a:cubicBezTo>
                  <a:cubicBezTo>
                    <a:pt x="310" y="108"/>
                    <a:pt x="310" y="108"/>
                    <a:pt x="309" y="108"/>
                  </a:cubicBezTo>
                  <a:cubicBezTo>
                    <a:pt x="309" y="108"/>
                    <a:pt x="308" y="108"/>
                    <a:pt x="308" y="107"/>
                  </a:cubicBezTo>
                  <a:cubicBezTo>
                    <a:pt x="308" y="107"/>
                    <a:pt x="308" y="107"/>
                    <a:pt x="308" y="106"/>
                  </a:cubicBezTo>
                  <a:cubicBezTo>
                    <a:pt x="308" y="8"/>
                    <a:pt x="308" y="8"/>
                    <a:pt x="308" y="8"/>
                  </a:cubicBezTo>
                  <a:cubicBezTo>
                    <a:pt x="308" y="6"/>
                    <a:pt x="308" y="4"/>
                    <a:pt x="310" y="3"/>
                  </a:cubicBezTo>
                  <a:cubicBezTo>
                    <a:pt x="311" y="2"/>
                    <a:pt x="312" y="2"/>
                    <a:pt x="314" y="2"/>
                  </a:cubicBezTo>
                  <a:cubicBezTo>
                    <a:pt x="320" y="2"/>
                    <a:pt x="320" y="2"/>
                    <a:pt x="320" y="2"/>
                  </a:cubicBezTo>
                  <a:cubicBezTo>
                    <a:pt x="322" y="2"/>
                    <a:pt x="323" y="2"/>
                    <a:pt x="324" y="2"/>
                  </a:cubicBezTo>
                  <a:cubicBezTo>
                    <a:pt x="325" y="3"/>
                    <a:pt x="326" y="3"/>
                    <a:pt x="327" y="4"/>
                  </a:cubicBezTo>
                  <a:cubicBezTo>
                    <a:pt x="328" y="4"/>
                    <a:pt x="329" y="5"/>
                    <a:pt x="330" y="6"/>
                  </a:cubicBezTo>
                  <a:cubicBezTo>
                    <a:pt x="330" y="7"/>
                    <a:pt x="331" y="9"/>
                    <a:pt x="332" y="11"/>
                  </a:cubicBezTo>
                  <a:cubicBezTo>
                    <a:pt x="358" y="57"/>
                    <a:pt x="358" y="57"/>
                    <a:pt x="358" y="57"/>
                  </a:cubicBezTo>
                  <a:cubicBezTo>
                    <a:pt x="360" y="60"/>
                    <a:pt x="361" y="63"/>
                    <a:pt x="363" y="66"/>
                  </a:cubicBezTo>
                  <a:cubicBezTo>
                    <a:pt x="364" y="68"/>
                    <a:pt x="366" y="71"/>
                    <a:pt x="367" y="74"/>
                  </a:cubicBezTo>
                  <a:cubicBezTo>
                    <a:pt x="368" y="76"/>
                    <a:pt x="370" y="79"/>
                    <a:pt x="371" y="81"/>
                  </a:cubicBezTo>
                  <a:cubicBezTo>
                    <a:pt x="372" y="84"/>
                    <a:pt x="374" y="87"/>
                    <a:pt x="375" y="89"/>
                  </a:cubicBezTo>
                  <a:cubicBezTo>
                    <a:pt x="375" y="89"/>
                    <a:pt x="375" y="89"/>
                    <a:pt x="375" y="89"/>
                  </a:cubicBezTo>
                  <a:cubicBezTo>
                    <a:pt x="375" y="85"/>
                    <a:pt x="375" y="80"/>
                    <a:pt x="375" y="76"/>
                  </a:cubicBezTo>
                  <a:cubicBezTo>
                    <a:pt x="375" y="71"/>
                    <a:pt x="375" y="66"/>
                    <a:pt x="375" y="62"/>
                  </a:cubicBezTo>
                  <a:cubicBezTo>
                    <a:pt x="375" y="4"/>
                    <a:pt x="375" y="4"/>
                    <a:pt x="375" y="4"/>
                  </a:cubicBezTo>
                  <a:cubicBezTo>
                    <a:pt x="375" y="4"/>
                    <a:pt x="375" y="4"/>
                    <a:pt x="375" y="3"/>
                  </a:cubicBezTo>
                  <a:cubicBezTo>
                    <a:pt x="375" y="3"/>
                    <a:pt x="376" y="3"/>
                    <a:pt x="376" y="2"/>
                  </a:cubicBezTo>
                  <a:cubicBezTo>
                    <a:pt x="377" y="2"/>
                    <a:pt x="377" y="2"/>
                    <a:pt x="378" y="2"/>
                  </a:cubicBezTo>
                  <a:cubicBezTo>
                    <a:pt x="379" y="2"/>
                    <a:pt x="380" y="2"/>
                    <a:pt x="382" y="2"/>
                  </a:cubicBezTo>
                  <a:cubicBezTo>
                    <a:pt x="383" y="2"/>
                    <a:pt x="384" y="2"/>
                    <a:pt x="385" y="2"/>
                  </a:cubicBezTo>
                  <a:cubicBezTo>
                    <a:pt x="386" y="2"/>
                    <a:pt x="386" y="2"/>
                    <a:pt x="387" y="2"/>
                  </a:cubicBezTo>
                  <a:cubicBezTo>
                    <a:pt x="387" y="3"/>
                    <a:pt x="388" y="3"/>
                    <a:pt x="388" y="3"/>
                  </a:cubicBezTo>
                  <a:cubicBezTo>
                    <a:pt x="388" y="4"/>
                    <a:pt x="388" y="4"/>
                    <a:pt x="388" y="4"/>
                  </a:cubicBezTo>
                  <a:lnTo>
                    <a:pt x="388" y="103"/>
                  </a:lnTo>
                  <a:close/>
                  <a:moveTo>
                    <a:pt x="238" y="16"/>
                  </a:moveTo>
                  <a:cubicBezTo>
                    <a:pt x="238" y="16"/>
                    <a:pt x="238" y="16"/>
                    <a:pt x="238" y="16"/>
                  </a:cubicBezTo>
                  <a:cubicBezTo>
                    <a:pt x="219" y="69"/>
                    <a:pt x="219" y="69"/>
                    <a:pt x="219" y="69"/>
                  </a:cubicBezTo>
                  <a:cubicBezTo>
                    <a:pt x="256" y="69"/>
                    <a:pt x="256" y="69"/>
                    <a:pt x="256" y="69"/>
                  </a:cubicBezTo>
                  <a:lnTo>
                    <a:pt x="238" y="16"/>
                  </a:lnTo>
                  <a:close/>
                  <a:moveTo>
                    <a:pt x="283" y="103"/>
                  </a:moveTo>
                  <a:cubicBezTo>
                    <a:pt x="284" y="105"/>
                    <a:pt x="284" y="106"/>
                    <a:pt x="284" y="106"/>
                  </a:cubicBezTo>
                  <a:cubicBezTo>
                    <a:pt x="284" y="107"/>
                    <a:pt x="284" y="108"/>
                    <a:pt x="284" y="108"/>
                  </a:cubicBezTo>
                  <a:cubicBezTo>
                    <a:pt x="283" y="108"/>
                    <a:pt x="282" y="109"/>
                    <a:pt x="281" y="109"/>
                  </a:cubicBezTo>
                  <a:cubicBezTo>
                    <a:pt x="280" y="109"/>
                    <a:pt x="279" y="109"/>
                    <a:pt x="277" y="109"/>
                  </a:cubicBezTo>
                  <a:cubicBezTo>
                    <a:pt x="276" y="109"/>
                    <a:pt x="274" y="109"/>
                    <a:pt x="273" y="109"/>
                  </a:cubicBezTo>
                  <a:cubicBezTo>
                    <a:pt x="272" y="109"/>
                    <a:pt x="271" y="108"/>
                    <a:pt x="271" y="108"/>
                  </a:cubicBezTo>
                  <a:cubicBezTo>
                    <a:pt x="270" y="108"/>
                    <a:pt x="270" y="108"/>
                    <a:pt x="270" y="108"/>
                  </a:cubicBezTo>
                  <a:cubicBezTo>
                    <a:pt x="270" y="107"/>
                    <a:pt x="269" y="107"/>
                    <a:pt x="269" y="106"/>
                  </a:cubicBezTo>
                  <a:cubicBezTo>
                    <a:pt x="260" y="80"/>
                    <a:pt x="260" y="80"/>
                    <a:pt x="260" y="80"/>
                  </a:cubicBezTo>
                  <a:cubicBezTo>
                    <a:pt x="216" y="80"/>
                    <a:pt x="216" y="80"/>
                    <a:pt x="216" y="80"/>
                  </a:cubicBezTo>
                  <a:cubicBezTo>
                    <a:pt x="207" y="106"/>
                    <a:pt x="207" y="106"/>
                    <a:pt x="207" y="106"/>
                  </a:cubicBezTo>
                  <a:cubicBezTo>
                    <a:pt x="207" y="106"/>
                    <a:pt x="207" y="107"/>
                    <a:pt x="206" y="107"/>
                  </a:cubicBezTo>
                  <a:cubicBezTo>
                    <a:pt x="206" y="108"/>
                    <a:pt x="206" y="108"/>
                    <a:pt x="205" y="108"/>
                  </a:cubicBezTo>
                  <a:cubicBezTo>
                    <a:pt x="205" y="108"/>
                    <a:pt x="204" y="109"/>
                    <a:pt x="203" y="109"/>
                  </a:cubicBezTo>
                  <a:cubicBezTo>
                    <a:pt x="202" y="109"/>
                    <a:pt x="201" y="109"/>
                    <a:pt x="199" y="109"/>
                  </a:cubicBezTo>
                  <a:cubicBezTo>
                    <a:pt x="198" y="109"/>
                    <a:pt x="196" y="109"/>
                    <a:pt x="195" y="109"/>
                  </a:cubicBezTo>
                  <a:cubicBezTo>
                    <a:pt x="194" y="108"/>
                    <a:pt x="194" y="108"/>
                    <a:pt x="193" y="108"/>
                  </a:cubicBezTo>
                  <a:cubicBezTo>
                    <a:pt x="193" y="107"/>
                    <a:pt x="193" y="107"/>
                    <a:pt x="193" y="106"/>
                  </a:cubicBezTo>
                  <a:cubicBezTo>
                    <a:pt x="193" y="105"/>
                    <a:pt x="193" y="104"/>
                    <a:pt x="193" y="103"/>
                  </a:cubicBezTo>
                  <a:cubicBezTo>
                    <a:pt x="229" y="4"/>
                    <a:pt x="229" y="4"/>
                    <a:pt x="229" y="4"/>
                  </a:cubicBezTo>
                  <a:cubicBezTo>
                    <a:pt x="229" y="4"/>
                    <a:pt x="229" y="3"/>
                    <a:pt x="230" y="3"/>
                  </a:cubicBezTo>
                  <a:cubicBezTo>
                    <a:pt x="230" y="3"/>
                    <a:pt x="231" y="2"/>
                    <a:pt x="231" y="2"/>
                  </a:cubicBezTo>
                  <a:cubicBezTo>
                    <a:pt x="232" y="2"/>
                    <a:pt x="233" y="2"/>
                    <a:pt x="234" y="2"/>
                  </a:cubicBezTo>
                  <a:cubicBezTo>
                    <a:pt x="235" y="2"/>
                    <a:pt x="236" y="1"/>
                    <a:pt x="238" y="1"/>
                  </a:cubicBezTo>
                  <a:cubicBezTo>
                    <a:pt x="240" y="1"/>
                    <a:pt x="241" y="2"/>
                    <a:pt x="242" y="2"/>
                  </a:cubicBezTo>
                  <a:cubicBezTo>
                    <a:pt x="244" y="2"/>
                    <a:pt x="245" y="2"/>
                    <a:pt x="245" y="2"/>
                  </a:cubicBezTo>
                  <a:cubicBezTo>
                    <a:pt x="246" y="2"/>
                    <a:pt x="246" y="3"/>
                    <a:pt x="247" y="3"/>
                  </a:cubicBezTo>
                  <a:cubicBezTo>
                    <a:pt x="247" y="3"/>
                    <a:pt x="248" y="4"/>
                    <a:pt x="248" y="5"/>
                  </a:cubicBezTo>
                  <a:lnTo>
                    <a:pt x="283" y="103"/>
                  </a:lnTo>
                  <a:close/>
                  <a:moveTo>
                    <a:pt x="169" y="106"/>
                  </a:moveTo>
                  <a:cubicBezTo>
                    <a:pt x="169" y="107"/>
                    <a:pt x="169" y="107"/>
                    <a:pt x="169" y="107"/>
                  </a:cubicBezTo>
                  <a:cubicBezTo>
                    <a:pt x="168" y="108"/>
                    <a:pt x="168" y="108"/>
                    <a:pt x="167" y="108"/>
                  </a:cubicBezTo>
                  <a:cubicBezTo>
                    <a:pt x="167" y="108"/>
                    <a:pt x="166" y="108"/>
                    <a:pt x="165" y="109"/>
                  </a:cubicBezTo>
                  <a:cubicBezTo>
                    <a:pt x="164" y="109"/>
                    <a:pt x="163" y="109"/>
                    <a:pt x="162" y="109"/>
                  </a:cubicBezTo>
                  <a:cubicBezTo>
                    <a:pt x="161" y="109"/>
                    <a:pt x="159" y="109"/>
                    <a:pt x="158" y="109"/>
                  </a:cubicBezTo>
                  <a:cubicBezTo>
                    <a:pt x="158" y="108"/>
                    <a:pt x="157" y="108"/>
                    <a:pt x="156" y="108"/>
                  </a:cubicBezTo>
                  <a:cubicBezTo>
                    <a:pt x="156" y="108"/>
                    <a:pt x="155" y="108"/>
                    <a:pt x="155" y="107"/>
                  </a:cubicBezTo>
                  <a:cubicBezTo>
                    <a:pt x="155" y="107"/>
                    <a:pt x="155" y="107"/>
                    <a:pt x="155" y="106"/>
                  </a:cubicBezTo>
                  <a:cubicBezTo>
                    <a:pt x="155" y="59"/>
                    <a:pt x="155" y="59"/>
                    <a:pt x="155" y="59"/>
                  </a:cubicBezTo>
                  <a:cubicBezTo>
                    <a:pt x="106" y="59"/>
                    <a:pt x="106" y="59"/>
                    <a:pt x="106" y="59"/>
                  </a:cubicBezTo>
                  <a:cubicBezTo>
                    <a:pt x="106" y="106"/>
                    <a:pt x="106" y="106"/>
                    <a:pt x="106" y="106"/>
                  </a:cubicBezTo>
                  <a:cubicBezTo>
                    <a:pt x="106" y="107"/>
                    <a:pt x="106" y="107"/>
                    <a:pt x="106" y="107"/>
                  </a:cubicBezTo>
                  <a:cubicBezTo>
                    <a:pt x="106" y="108"/>
                    <a:pt x="106" y="108"/>
                    <a:pt x="105" y="108"/>
                  </a:cubicBezTo>
                  <a:cubicBezTo>
                    <a:pt x="104" y="108"/>
                    <a:pt x="104" y="108"/>
                    <a:pt x="103" y="109"/>
                  </a:cubicBezTo>
                  <a:cubicBezTo>
                    <a:pt x="102" y="109"/>
                    <a:pt x="101" y="109"/>
                    <a:pt x="99" y="109"/>
                  </a:cubicBezTo>
                  <a:cubicBezTo>
                    <a:pt x="98" y="109"/>
                    <a:pt x="97" y="109"/>
                    <a:pt x="96" y="109"/>
                  </a:cubicBezTo>
                  <a:cubicBezTo>
                    <a:pt x="95" y="108"/>
                    <a:pt x="94" y="108"/>
                    <a:pt x="94" y="108"/>
                  </a:cubicBezTo>
                  <a:cubicBezTo>
                    <a:pt x="93" y="108"/>
                    <a:pt x="93" y="108"/>
                    <a:pt x="93" y="107"/>
                  </a:cubicBezTo>
                  <a:cubicBezTo>
                    <a:pt x="92" y="107"/>
                    <a:pt x="92" y="107"/>
                    <a:pt x="92" y="106"/>
                  </a:cubicBezTo>
                  <a:cubicBezTo>
                    <a:pt x="92" y="4"/>
                    <a:pt x="92" y="4"/>
                    <a:pt x="92" y="4"/>
                  </a:cubicBezTo>
                  <a:cubicBezTo>
                    <a:pt x="92" y="4"/>
                    <a:pt x="92" y="3"/>
                    <a:pt x="93" y="3"/>
                  </a:cubicBezTo>
                  <a:cubicBezTo>
                    <a:pt x="93" y="3"/>
                    <a:pt x="93" y="2"/>
                    <a:pt x="94" y="2"/>
                  </a:cubicBezTo>
                  <a:cubicBezTo>
                    <a:pt x="94" y="2"/>
                    <a:pt x="95" y="2"/>
                    <a:pt x="96" y="2"/>
                  </a:cubicBezTo>
                  <a:cubicBezTo>
                    <a:pt x="97" y="2"/>
                    <a:pt x="98" y="1"/>
                    <a:pt x="99" y="1"/>
                  </a:cubicBezTo>
                  <a:cubicBezTo>
                    <a:pt x="101" y="1"/>
                    <a:pt x="102" y="2"/>
                    <a:pt x="103" y="2"/>
                  </a:cubicBezTo>
                  <a:cubicBezTo>
                    <a:pt x="104" y="2"/>
                    <a:pt x="104" y="2"/>
                    <a:pt x="105" y="2"/>
                  </a:cubicBezTo>
                  <a:cubicBezTo>
                    <a:pt x="106" y="2"/>
                    <a:pt x="106" y="3"/>
                    <a:pt x="106" y="3"/>
                  </a:cubicBezTo>
                  <a:cubicBezTo>
                    <a:pt x="106" y="3"/>
                    <a:pt x="106" y="4"/>
                    <a:pt x="106" y="4"/>
                  </a:cubicBezTo>
                  <a:cubicBezTo>
                    <a:pt x="106" y="47"/>
                    <a:pt x="106" y="47"/>
                    <a:pt x="106" y="47"/>
                  </a:cubicBezTo>
                  <a:cubicBezTo>
                    <a:pt x="155" y="47"/>
                    <a:pt x="155" y="47"/>
                    <a:pt x="155" y="47"/>
                  </a:cubicBezTo>
                  <a:cubicBezTo>
                    <a:pt x="155" y="4"/>
                    <a:pt x="155" y="4"/>
                    <a:pt x="155" y="4"/>
                  </a:cubicBezTo>
                  <a:cubicBezTo>
                    <a:pt x="155" y="4"/>
                    <a:pt x="155" y="3"/>
                    <a:pt x="155" y="3"/>
                  </a:cubicBezTo>
                  <a:cubicBezTo>
                    <a:pt x="155" y="3"/>
                    <a:pt x="156" y="2"/>
                    <a:pt x="156" y="2"/>
                  </a:cubicBezTo>
                  <a:cubicBezTo>
                    <a:pt x="157" y="2"/>
                    <a:pt x="158" y="2"/>
                    <a:pt x="158" y="2"/>
                  </a:cubicBezTo>
                  <a:cubicBezTo>
                    <a:pt x="159" y="2"/>
                    <a:pt x="161" y="1"/>
                    <a:pt x="162" y="1"/>
                  </a:cubicBezTo>
                  <a:cubicBezTo>
                    <a:pt x="163" y="1"/>
                    <a:pt x="164" y="2"/>
                    <a:pt x="165" y="2"/>
                  </a:cubicBezTo>
                  <a:cubicBezTo>
                    <a:pt x="166" y="2"/>
                    <a:pt x="167" y="2"/>
                    <a:pt x="167" y="2"/>
                  </a:cubicBezTo>
                  <a:cubicBezTo>
                    <a:pt x="168" y="2"/>
                    <a:pt x="168" y="3"/>
                    <a:pt x="169" y="3"/>
                  </a:cubicBezTo>
                  <a:cubicBezTo>
                    <a:pt x="169" y="3"/>
                    <a:pt x="169" y="4"/>
                    <a:pt x="169" y="4"/>
                  </a:cubicBezTo>
                  <a:lnTo>
                    <a:pt x="169" y="106"/>
                  </a:lnTo>
                  <a:close/>
                  <a:moveTo>
                    <a:pt x="65" y="79"/>
                  </a:moveTo>
                  <a:cubicBezTo>
                    <a:pt x="65" y="83"/>
                    <a:pt x="65" y="88"/>
                    <a:pt x="63" y="92"/>
                  </a:cubicBezTo>
                  <a:cubicBezTo>
                    <a:pt x="61" y="96"/>
                    <a:pt x="58" y="99"/>
                    <a:pt x="55" y="102"/>
                  </a:cubicBezTo>
                  <a:cubicBezTo>
                    <a:pt x="52" y="104"/>
                    <a:pt x="48" y="107"/>
                    <a:pt x="44" y="108"/>
                  </a:cubicBezTo>
                  <a:cubicBezTo>
                    <a:pt x="39" y="109"/>
                    <a:pt x="34" y="110"/>
                    <a:pt x="29" y="110"/>
                  </a:cubicBezTo>
                  <a:cubicBezTo>
                    <a:pt x="26" y="110"/>
                    <a:pt x="22" y="110"/>
                    <a:pt x="19" y="109"/>
                  </a:cubicBezTo>
                  <a:cubicBezTo>
                    <a:pt x="16" y="108"/>
                    <a:pt x="14" y="108"/>
                    <a:pt x="11" y="107"/>
                  </a:cubicBezTo>
                  <a:cubicBezTo>
                    <a:pt x="9" y="106"/>
                    <a:pt x="7" y="105"/>
                    <a:pt x="5" y="104"/>
                  </a:cubicBezTo>
                  <a:cubicBezTo>
                    <a:pt x="4" y="103"/>
                    <a:pt x="3" y="102"/>
                    <a:pt x="2" y="102"/>
                  </a:cubicBezTo>
                  <a:cubicBezTo>
                    <a:pt x="1" y="101"/>
                    <a:pt x="1" y="100"/>
                    <a:pt x="1" y="99"/>
                  </a:cubicBezTo>
                  <a:cubicBezTo>
                    <a:pt x="0" y="98"/>
                    <a:pt x="0" y="97"/>
                    <a:pt x="0" y="95"/>
                  </a:cubicBezTo>
                  <a:cubicBezTo>
                    <a:pt x="0" y="94"/>
                    <a:pt x="0" y="93"/>
                    <a:pt x="0" y="92"/>
                  </a:cubicBezTo>
                  <a:cubicBezTo>
                    <a:pt x="0" y="91"/>
                    <a:pt x="1" y="91"/>
                    <a:pt x="1" y="90"/>
                  </a:cubicBezTo>
                  <a:cubicBezTo>
                    <a:pt x="1" y="90"/>
                    <a:pt x="1" y="89"/>
                    <a:pt x="2" y="89"/>
                  </a:cubicBezTo>
                  <a:cubicBezTo>
                    <a:pt x="2" y="89"/>
                    <a:pt x="2" y="89"/>
                    <a:pt x="3" y="89"/>
                  </a:cubicBezTo>
                  <a:cubicBezTo>
                    <a:pt x="3" y="89"/>
                    <a:pt x="5" y="89"/>
                    <a:pt x="6" y="90"/>
                  </a:cubicBezTo>
                  <a:cubicBezTo>
                    <a:pt x="7" y="91"/>
                    <a:pt x="9" y="92"/>
                    <a:pt x="11" y="93"/>
                  </a:cubicBezTo>
                  <a:cubicBezTo>
                    <a:pt x="14" y="94"/>
                    <a:pt x="16" y="95"/>
                    <a:pt x="19" y="96"/>
                  </a:cubicBezTo>
                  <a:cubicBezTo>
                    <a:pt x="22" y="97"/>
                    <a:pt x="26" y="98"/>
                    <a:pt x="30" y="98"/>
                  </a:cubicBezTo>
                  <a:cubicBezTo>
                    <a:pt x="33" y="98"/>
                    <a:pt x="36" y="97"/>
                    <a:pt x="38" y="97"/>
                  </a:cubicBezTo>
                  <a:cubicBezTo>
                    <a:pt x="41" y="96"/>
                    <a:pt x="43" y="95"/>
                    <a:pt x="45" y="93"/>
                  </a:cubicBezTo>
                  <a:cubicBezTo>
                    <a:pt x="47" y="92"/>
                    <a:pt x="48" y="90"/>
                    <a:pt x="49" y="88"/>
                  </a:cubicBezTo>
                  <a:cubicBezTo>
                    <a:pt x="50" y="85"/>
                    <a:pt x="51" y="83"/>
                    <a:pt x="51" y="80"/>
                  </a:cubicBezTo>
                  <a:cubicBezTo>
                    <a:pt x="51" y="77"/>
                    <a:pt x="50" y="74"/>
                    <a:pt x="49" y="72"/>
                  </a:cubicBezTo>
                  <a:cubicBezTo>
                    <a:pt x="47" y="70"/>
                    <a:pt x="45" y="68"/>
                    <a:pt x="43" y="67"/>
                  </a:cubicBezTo>
                  <a:cubicBezTo>
                    <a:pt x="41" y="65"/>
                    <a:pt x="38" y="64"/>
                    <a:pt x="36" y="62"/>
                  </a:cubicBezTo>
                  <a:cubicBezTo>
                    <a:pt x="33" y="61"/>
                    <a:pt x="30" y="60"/>
                    <a:pt x="27" y="58"/>
                  </a:cubicBezTo>
                  <a:cubicBezTo>
                    <a:pt x="24" y="57"/>
                    <a:pt x="21" y="55"/>
                    <a:pt x="18" y="54"/>
                  </a:cubicBezTo>
                  <a:cubicBezTo>
                    <a:pt x="15" y="52"/>
                    <a:pt x="12" y="50"/>
                    <a:pt x="10" y="48"/>
                  </a:cubicBezTo>
                  <a:cubicBezTo>
                    <a:pt x="8" y="45"/>
                    <a:pt x="6" y="43"/>
                    <a:pt x="5" y="39"/>
                  </a:cubicBezTo>
                  <a:cubicBezTo>
                    <a:pt x="3" y="36"/>
                    <a:pt x="3" y="33"/>
                    <a:pt x="3" y="28"/>
                  </a:cubicBezTo>
                  <a:cubicBezTo>
                    <a:pt x="3" y="24"/>
                    <a:pt x="4" y="20"/>
                    <a:pt x="5" y="16"/>
                  </a:cubicBezTo>
                  <a:cubicBezTo>
                    <a:pt x="7" y="13"/>
                    <a:pt x="9" y="10"/>
                    <a:pt x="12" y="8"/>
                  </a:cubicBezTo>
                  <a:cubicBezTo>
                    <a:pt x="15" y="5"/>
                    <a:pt x="18" y="3"/>
                    <a:pt x="22" y="2"/>
                  </a:cubicBezTo>
                  <a:cubicBezTo>
                    <a:pt x="26" y="1"/>
                    <a:pt x="30" y="0"/>
                    <a:pt x="35" y="0"/>
                  </a:cubicBezTo>
                  <a:cubicBezTo>
                    <a:pt x="37" y="0"/>
                    <a:pt x="40" y="1"/>
                    <a:pt x="42" y="1"/>
                  </a:cubicBezTo>
                  <a:cubicBezTo>
                    <a:pt x="44" y="1"/>
                    <a:pt x="47" y="2"/>
                    <a:pt x="49" y="3"/>
                  </a:cubicBezTo>
                  <a:cubicBezTo>
                    <a:pt x="51" y="3"/>
                    <a:pt x="53" y="4"/>
                    <a:pt x="54" y="5"/>
                  </a:cubicBezTo>
                  <a:cubicBezTo>
                    <a:pt x="56" y="6"/>
                    <a:pt x="57" y="7"/>
                    <a:pt x="58" y="7"/>
                  </a:cubicBezTo>
                  <a:cubicBezTo>
                    <a:pt x="58" y="8"/>
                    <a:pt x="59" y="8"/>
                    <a:pt x="59" y="8"/>
                  </a:cubicBezTo>
                  <a:cubicBezTo>
                    <a:pt x="59" y="9"/>
                    <a:pt x="59" y="9"/>
                    <a:pt x="59" y="9"/>
                  </a:cubicBezTo>
                  <a:cubicBezTo>
                    <a:pt x="59" y="10"/>
                    <a:pt x="59" y="10"/>
                    <a:pt x="59" y="11"/>
                  </a:cubicBezTo>
                  <a:cubicBezTo>
                    <a:pt x="59" y="12"/>
                    <a:pt x="59" y="13"/>
                    <a:pt x="59" y="14"/>
                  </a:cubicBezTo>
                  <a:cubicBezTo>
                    <a:pt x="59" y="15"/>
                    <a:pt x="59" y="15"/>
                    <a:pt x="59" y="16"/>
                  </a:cubicBezTo>
                  <a:cubicBezTo>
                    <a:pt x="59" y="17"/>
                    <a:pt x="59" y="18"/>
                    <a:pt x="59" y="18"/>
                  </a:cubicBezTo>
                  <a:cubicBezTo>
                    <a:pt x="59" y="19"/>
                    <a:pt x="59" y="19"/>
                    <a:pt x="58" y="19"/>
                  </a:cubicBezTo>
                  <a:cubicBezTo>
                    <a:pt x="58" y="20"/>
                    <a:pt x="58" y="20"/>
                    <a:pt x="57" y="20"/>
                  </a:cubicBezTo>
                  <a:cubicBezTo>
                    <a:pt x="57" y="20"/>
                    <a:pt x="56" y="19"/>
                    <a:pt x="54" y="19"/>
                  </a:cubicBezTo>
                  <a:cubicBezTo>
                    <a:pt x="53" y="18"/>
                    <a:pt x="52" y="17"/>
                    <a:pt x="50" y="16"/>
                  </a:cubicBezTo>
                  <a:cubicBezTo>
                    <a:pt x="48" y="15"/>
                    <a:pt x="46" y="14"/>
                    <a:pt x="43" y="13"/>
                  </a:cubicBezTo>
                  <a:cubicBezTo>
                    <a:pt x="41" y="13"/>
                    <a:pt x="38" y="12"/>
                    <a:pt x="35" y="12"/>
                  </a:cubicBezTo>
                  <a:cubicBezTo>
                    <a:pt x="32" y="12"/>
                    <a:pt x="29" y="13"/>
                    <a:pt x="27" y="13"/>
                  </a:cubicBezTo>
                  <a:cubicBezTo>
                    <a:pt x="25" y="14"/>
                    <a:pt x="23" y="15"/>
                    <a:pt x="21" y="17"/>
                  </a:cubicBezTo>
                  <a:cubicBezTo>
                    <a:pt x="20" y="18"/>
                    <a:pt x="19" y="19"/>
                    <a:pt x="18" y="21"/>
                  </a:cubicBezTo>
                  <a:cubicBezTo>
                    <a:pt x="17" y="23"/>
                    <a:pt x="17" y="25"/>
                    <a:pt x="17" y="27"/>
                  </a:cubicBezTo>
                  <a:cubicBezTo>
                    <a:pt x="17" y="30"/>
                    <a:pt x="18" y="32"/>
                    <a:pt x="19" y="35"/>
                  </a:cubicBezTo>
                  <a:cubicBezTo>
                    <a:pt x="21" y="37"/>
                    <a:pt x="22" y="39"/>
                    <a:pt x="25" y="40"/>
                  </a:cubicBezTo>
                  <a:cubicBezTo>
                    <a:pt x="27" y="42"/>
                    <a:pt x="29" y="43"/>
                    <a:pt x="32" y="45"/>
                  </a:cubicBezTo>
                  <a:cubicBezTo>
                    <a:pt x="35" y="46"/>
                    <a:pt x="38" y="48"/>
                    <a:pt x="41" y="49"/>
                  </a:cubicBezTo>
                  <a:cubicBezTo>
                    <a:pt x="44" y="50"/>
                    <a:pt x="47" y="52"/>
                    <a:pt x="50" y="54"/>
                  </a:cubicBezTo>
                  <a:cubicBezTo>
                    <a:pt x="53" y="55"/>
                    <a:pt x="56" y="57"/>
                    <a:pt x="58" y="59"/>
                  </a:cubicBezTo>
                  <a:cubicBezTo>
                    <a:pt x="60" y="62"/>
                    <a:pt x="62" y="64"/>
                    <a:pt x="63" y="68"/>
                  </a:cubicBezTo>
                  <a:cubicBezTo>
                    <a:pt x="65" y="71"/>
                    <a:pt x="65" y="74"/>
                    <a:pt x="65" y="79"/>
                  </a:cubicBezTo>
                  <a:close/>
                  <a:moveTo>
                    <a:pt x="1650" y="67"/>
                  </a:moveTo>
                  <a:cubicBezTo>
                    <a:pt x="1650" y="106"/>
                    <a:pt x="1650" y="106"/>
                    <a:pt x="1650" y="106"/>
                  </a:cubicBezTo>
                  <a:cubicBezTo>
                    <a:pt x="1650" y="107"/>
                    <a:pt x="1650" y="107"/>
                    <a:pt x="1650" y="107"/>
                  </a:cubicBezTo>
                  <a:cubicBezTo>
                    <a:pt x="1650" y="108"/>
                    <a:pt x="1649" y="108"/>
                    <a:pt x="1649" y="108"/>
                  </a:cubicBezTo>
                  <a:cubicBezTo>
                    <a:pt x="1648" y="108"/>
                    <a:pt x="1648" y="108"/>
                    <a:pt x="1647" y="109"/>
                  </a:cubicBezTo>
                  <a:cubicBezTo>
                    <a:pt x="1646" y="109"/>
                    <a:pt x="1645" y="109"/>
                    <a:pt x="1643" y="109"/>
                  </a:cubicBezTo>
                  <a:cubicBezTo>
                    <a:pt x="1642" y="109"/>
                    <a:pt x="1641" y="109"/>
                    <a:pt x="1640" y="109"/>
                  </a:cubicBezTo>
                  <a:cubicBezTo>
                    <a:pt x="1639" y="108"/>
                    <a:pt x="1638" y="108"/>
                    <a:pt x="1638" y="108"/>
                  </a:cubicBezTo>
                  <a:cubicBezTo>
                    <a:pt x="1637" y="108"/>
                    <a:pt x="1637" y="108"/>
                    <a:pt x="1636" y="107"/>
                  </a:cubicBezTo>
                  <a:cubicBezTo>
                    <a:pt x="1636" y="107"/>
                    <a:pt x="1636" y="107"/>
                    <a:pt x="1636" y="106"/>
                  </a:cubicBezTo>
                  <a:cubicBezTo>
                    <a:pt x="1636" y="67"/>
                    <a:pt x="1636" y="67"/>
                    <a:pt x="1636" y="67"/>
                  </a:cubicBezTo>
                  <a:cubicBezTo>
                    <a:pt x="1606" y="7"/>
                    <a:pt x="1606" y="7"/>
                    <a:pt x="1606" y="7"/>
                  </a:cubicBezTo>
                  <a:cubicBezTo>
                    <a:pt x="1605" y="6"/>
                    <a:pt x="1605" y="5"/>
                    <a:pt x="1605" y="4"/>
                  </a:cubicBezTo>
                  <a:cubicBezTo>
                    <a:pt x="1605" y="3"/>
                    <a:pt x="1605" y="3"/>
                    <a:pt x="1605" y="2"/>
                  </a:cubicBezTo>
                  <a:cubicBezTo>
                    <a:pt x="1606" y="2"/>
                    <a:pt x="1606" y="2"/>
                    <a:pt x="1608" y="2"/>
                  </a:cubicBezTo>
                  <a:cubicBezTo>
                    <a:pt x="1609" y="2"/>
                    <a:pt x="1610" y="1"/>
                    <a:pt x="1612" y="1"/>
                  </a:cubicBezTo>
                  <a:cubicBezTo>
                    <a:pt x="1613" y="1"/>
                    <a:pt x="1615" y="2"/>
                    <a:pt x="1616" y="2"/>
                  </a:cubicBezTo>
                  <a:cubicBezTo>
                    <a:pt x="1617" y="2"/>
                    <a:pt x="1618" y="2"/>
                    <a:pt x="1618" y="2"/>
                  </a:cubicBezTo>
                  <a:cubicBezTo>
                    <a:pt x="1619" y="2"/>
                    <a:pt x="1619" y="3"/>
                    <a:pt x="1620" y="3"/>
                  </a:cubicBezTo>
                  <a:cubicBezTo>
                    <a:pt x="1620" y="3"/>
                    <a:pt x="1620" y="4"/>
                    <a:pt x="1620" y="4"/>
                  </a:cubicBezTo>
                  <a:cubicBezTo>
                    <a:pt x="1635" y="35"/>
                    <a:pt x="1635" y="35"/>
                    <a:pt x="1635" y="35"/>
                  </a:cubicBezTo>
                  <a:cubicBezTo>
                    <a:pt x="1637" y="38"/>
                    <a:pt x="1638" y="41"/>
                    <a:pt x="1639" y="44"/>
                  </a:cubicBezTo>
                  <a:cubicBezTo>
                    <a:pt x="1641" y="47"/>
                    <a:pt x="1642" y="50"/>
                    <a:pt x="1644" y="54"/>
                  </a:cubicBezTo>
                  <a:cubicBezTo>
                    <a:pt x="1644" y="54"/>
                    <a:pt x="1644" y="54"/>
                    <a:pt x="1644" y="54"/>
                  </a:cubicBezTo>
                  <a:cubicBezTo>
                    <a:pt x="1645" y="50"/>
                    <a:pt x="1646" y="47"/>
                    <a:pt x="1648" y="44"/>
                  </a:cubicBezTo>
                  <a:cubicBezTo>
                    <a:pt x="1649" y="41"/>
                    <a:pt x="1650" y="38"/>
                    <a:pt x="1652" y="35"/>
                  </a:cubicBezTo>
                  <a:cubicBezTo>
                    <a:pt x="1666" y="4"/>
                    <a:pt x="1666" y="4"/>
                    <a:pt x="1666" y="4"/>
                  </a:cubicBezTo>
                  <a:cubicBezTo>
                    <a:pt x="1667" y="4"/>
                    <a:pt x="1667" y="3"/>
                    <a:pt x="1667" y="3"/>
                  </a:cubicBezTo>
                  <a:cubicBezTo>
                    <a:pt x="1667" y="3"/>
                    <a:pt x="1668" y="2"/>
                    <a:pt x="1668" y="2"/>
                  </a:cubicBezTo>
                  <a:cubicBezTo>
                    <a:pt x="1669" y="2"/>
                    <a:pt x="1670" y="2"/>
                    <a:pt x="1671" y="2"/>
                  </a:cubicBezTo>
                  <a:cubicBezTo>
                    <a:pt x="1672" y="2"/>
                    <a:pt x="1673" y="1"/>
                    <a:pt x="1674" y="1"/>
                  </a:cubicBezTo>
                  <a:cubicBezTo>
                    <a:pt x="1676" y="1"/>
                    <a:pt x="1678" y="2"/>
                    <a:pt x="1679" y="2"/>
                  </a:cubicBezTo>
                  <a:cubicBezTo>
                    <a:pt x="1680" y="2"/>
                    <a:pt x="1681" y="2"/>
                    <a:pt x="1681" y="2"/>
                  </a:cubicBezTo>
                  <a:cubicBezTo>
                    <a:pt x="1682" y="3"/>
                    <a:pt x="1682" y="3"/>
                    <a:pt x="1682" y="4"/>
                  </a:cubicBezTo>
                  <a:cubicBezTo>
                    <a:pt x="1681" y="5"/>
                    <a:pt x="1681" y="6"/>
                    <a:pt x="1680" y="7"/>
                  </a:cubicBezTo>
                  <a:lnTo>
                    <a:pt x="1650" y="67"/>
                  </a:lnTo>
                  <a:close/>
                  <a:moveTo>
                    <a:pt x="1594" y="8"/>
                  </a:moveTo>
                  <a:cubicBezTo>
                    <a:pt x="1594" y="9"/>
                    <a:pt x="1594" y="10"/>
                    <a:pt x="1594" y="11"/>
                  </a:cubicBezTo>
                  <a:cubicBezTo>
                    <a:pt x="1594" y="12"/>
                    <a:pt x="1594" y="12"/>
                    <a:pt x="1594" y="13"/>
                  </a:cubicBezTo>
                  <a:cubicBezTo>
                    <a:pt x="1593" y="13"/>
                    <a:pt x="1593" y="13"/>
                    <a:pt x="1593" y="14"/>
                  </a:cubicBezTo>
                  <a:cubicBezTo>
                    <a:pt x="1592" y="14"/>
                    <a:pt x="1592" y="14"/>
                    <a:pt x="1592" y="14"/>
                  </a:cubicBezTo>
                  <a:cubicBezTo>
                    <a:pt x="1562" y="14"/>
                    <a:pt x="1562" y="14"/>
                    <a:pt x="1562" y="14"/>
                  </a:cubicBezTo>
                  <a:cubicBezTo>
                    <a:pt x="1562" y="106"/>
                    <a:pt x="1562" y="106"/>
                    <a:pt x="1562" y="106"/>
                  </a:cubicBezTo>
                  <a:cubicBezTo>
                    <a:pt x="1562" y="107"/>
                    <a:pt x="1562" y="107"/>
                    <a:pt x="1561" y="107"/>
                  </a:cubicBezTo>
                  <a:cubicBezTo>
                    <a:pt x="1561" y="108"/>
                    <a:pt x="1561" y="108"/>
                    <a:pt x="1560" y="108"/>
                  </a:cubicBezTo>
                  <a:cubicBezTo>
                    <a:pt x="1560" y="108"/>
                    <a:pt x="1559" y="108"/>
                    <a:pt x="1558" y="109"/>
                  </a:cubicBezTo>
                  <a:cubicBezTo>
                    <a:pt x="1557" y="109"/>
                    <a:pt x="1556" y="109"/>
                    <a:pt x="1555" y="109"/>
                  </a:cubicBezTo>
                  <a:cubicBezTo>
                    <a:pt x="1553" y="109"/>
                    <a:pt x="1552" y="109"/>
                    <a:pt x="1551" y="109"/>
                  </a:cubicBezTo>
                  <a:cubicBezTo>
                    <a:pt x="1550" y="108"/>
                    <a:pt x="1550" y="108"/>
                    <a:pt x="1549" y="108"/>
                  </a:cubicBezTo>
                  <a:cubicBezTo>
                    <a:pt x="1548" y="108"/>
                    <a:pt x="1548" y="108"/>
                    <a:pt x="1548" y="107"/>
                  </a:cubicBezTo>
                  <a:cubicBezTo>
                    <a:pt x="1548" y="107"/>
                    <a:pt x="1548" y="107"/>
                    <a:pt x="1548" y="106"/>
                  </a:cubicBezTo>
                  <a:cubicBezTo>
                    <a:pt x="1548" y="14"/>
                    <a:pt x="1548" y="14"/>
                    <a:pt x="1548" y="14"/>
                  </a:cubicBezTo>
                  <a:cubicBezTo>
                    <a:pt x="1518" y="14"/>
                    <a:pt x="1518" y="14"/>
                    <a:pt x="1518" y="14"/>
                  </a:cubicBezTo>
                  <a:cubicBezTo>
                    <a:pt x="1517" y="14"/>
                    <a:pt x="1517" y="14"/>
                    <a:pt x="1516" y="14"/>
                  </a:cubicBezTo>
                  <a:cubicBezTo>
                    <a:pt x="1516" y="13"/>
                    <a:pt x="1516" y="13"/>
                    <a:pt x="1516" y="13"/>
                  </a:cubicBezTo>
                  <a:cubicBezTo>
                    <a:pt x="1515" y="12"/>
                    <a:pt x="1515" y="12"/>
                    <a:pt x="1515" y="11"/>
                  </a:cubicBezTo>
                  <a:cubicBezTo>
                    <a:pt x="1515" y="10"/>
                    <a:pt x="1515" y="9"/>
                    <a:pt x="1515" y="8"/>
                  </a:cubicBezTo>
                  <a:cubicBezTo>
                    <a:pt x="1515" y="7"/>
                    <a:pt x="1515" y="6"/>
                    <a:pt x="1515" y="5"/>
                  </a:cubicBezTo>
                  <a:cubicBezTo>
                    <a:pt x="1515" y="4"/>
                    <a:pt x="1515" y="4"/>
                    <a:pt x="1516" y="3"/>
                  </a:cubicBezTo>
                  <a:cubicBezTo>
                    <a:pt x="1516" y="3"/>
                    <a:pt x="1516" y="3"/>
                    <a:pt x="1516" y="2"/>
                  </a:cubicBezTo>
                  <a:cubicBezTo>
                    <a:pt x="1517" y="2"/>
                    <a:pt x="1517" y="2"/>
                    <a:pt x="1518" y="2"/>
                  </a:cubicBezTo>
                  <a:cubicBezTo>
                    <a:pt x="1592" y="2"/>
                    <a:pt x="1592" y="2"/>
                    <a:pt x="1592" y="2"/>
                  </a:cubicBezTo>
                  <a:cubicBezTo>
                    <a:pt x="1592" y="2"/>
                    <a:pt x="1592" y="2"/>
                    <a:pt x="1593" y="2"/>
                  </a:cubicBezTo>
                  <a:cubicBezTo>
                    <a:pt x="1593" y="3"/>
                    <a:pt x="1593" y="3"/>
                    <a:pt x="1594" y="3"/>
                  </a:cubicBezTo>
                  <a:cubicBezTo>
                    <a:pt x="1594" y="4"/>
                    <a:pt x="1594" y="4"/>
                    <a:pt x="1594" y="5"/>
                  </a:cubicBezTo>
                  <a:cubicBezTo>
                    <a:pt x="1594" y="6"/>
                    <a:pt x="1594" y="7"/>
                    <a:pt x="1594" y="8"/>
                  </a:cubicBezTo>
                  <a:close/>
                  <a:moveTo>
                    <a:pt x="1493" y="106"/>
                  </a:moveTo>
                  <a:cubicBezTo>
                    <a:pt x="1493" y="107"/>
                    <a:pt x="1493" y="107"/>
                    <a:pt x="1493" y="107"/>
                  </a:cubicBezTo>
                  <a:cubicBezTo>
                    <a:pt x="1492" y="108"/>
                    <a:pt x="1492" y="108"/>
                    <a:pt x="1491" y="108"/>
                  </a:cubicBezTo>
                  <a:cubicBezTo>
                    <a:pt x="1491" y="108"/>
                    <a:pt x="1490" y="108"/>
                    <a:pt x="1489" y="109"/>
                  </a:cubicBezTo>
                  <a:cubicBezTo>
                    <a:pt x="1488" y="109"/>
                    <a:pt x="1487" y="109"/>
                    <a:pt x="1486" y="109"/>
                  </a:cubicBezTo>
                  <a:cubicBezTo>
                    <a:pt x="1484" y="109"/>
                    <a:pt x="1483" y="109"/>
                    <a:pt x="1482" y="109"/>
                  </a:cubicBezTo>
                  <a:cubicBezTo>
                    <a:pt x="1482" y="108"/>
                    <a:pt x="1481" y="108"/>
                    <a:pt x="1480" y="108"/>
                  </a:cubicBezTo>
                  <a:cubicBezTo>
                    <a:pt x="1480" y="108"/>
                    <a:pt x="1479" y="108"/>
                    <a:pt x="1479" y="107"/>
                  </a:cubicBezTo>
                  <a:cubicBezTo>
                    <a:pt x="1479" y="107"/>
                    <a:pt x="1479" y="107"/>
                    <a:pt x="1479" y="106"/>
                  </a:cubicBezTo>
                  <a:cubicBezTo>
                    <a:pt x="1479" y="4"/>
                    <a:pt x="1479" y="4"/>
                    <a:pt x="1479" y="4"/>
                  </a:cubicBezTo>
                  <a:cubicBezTo>
                    <a:pt x="1479" y="4"/>
                    <a:pt x="1479" y="3"/>
                    <a:pt x="1479" y="3"/>
                  </a:cubicBezTo>
                  <a:cubicBezTo>
                    <a:pt x="1479" y="3"/>
                    <a:pt x="1480" y="2"/>
                    <a:pt x="1480" y="2"/>
                  </a:cubicBezTo>
                  <a:cubicBezTo>
                    <a:pt x="1481" y="2"/>
                    <a:pt x="1482" y="2"/>
                    <a:pt x="1483" y="2"/>
                  </a:cubicBezTo>
                  <a:cubicBezTo>
                    <a:pt x="1483" y="2"/>
                    <a:pt x="1485" y="1"/>
                    <a:pt x="1486" y="1"/>
                  </a:cubicBezTo>
                  <a:cubicBezTo>
                    <a:pt x="1487" y="1"/>
                    <a:pt x="1488" y="2"/>
                    <a:pt x="1489" y="2"/>
                  </a:cubicBezTo>
                  <a:cubicBezTo>
                    <a:pt x="1490" y="2"/>
                    <a:pt x="1491" y="2"/>
                    <a:pt x="1491" y="2"/>
                  </a:cubicBezTo>
                  <a:cubicBezTo>
                    <a:pt x="1492" y="2"/>
                    <a:pt x="1492" y="3"/>
                    <a:pt x="1493" y="3"/>
                  </a:cubicBezTo>
                  <a:cubicBezTo>
                    <a:pt x="1493" y="3"/>
                    <a:pt x="1493" y="4"/>
                    <a:pt x="1493" y="4"/>
                  </a:cubicBezTo>
                  <a:lnTo>
                    <a:pt x="1493" y="106"/>
                  </a:lnTo>
                  <a:close/>
                  <a:moveTo>
                    <a:pt x="1452" y="79"/>
                  </a:moveTo>
                  <a:cubicBezTo>
                    <a:pt x="1452" y="83"/>
                    <a:pt x="1451" y="88"/>
                    <a:pt x="1449" y="92"/>
                  </a:cubicBezTo>
                  <a:cubicBezTo>
                    <a:pt x="1447" y="96"/>
                    <a:pt x="1445" y="99"/>
                    <a:pt x="1442" y="102"/>
                  </a:cubicBezTo>
                  <a:cubicBezTo>
                    <a:pt x="1438" y="104"/>
                    <a:pt x="1434" y="107"/>
                    <a:pt x="1430" y="108"/>
                  </a:cubicBezTo>
                  <a:cubicBezTo>
                    <a:pt x="1426" y="109"/>
                    <a:pt x="1421" y="110"/>
                    <a:pt x="1416" y="110"/>
                  </a:cubicBezTo>
                  <a:cubicBezTo>
                    <a:pt x="1412" y="110"/>
                    <a:pt x="1409" y="110"/>
                    <a:pt x="1406" y="109"/>
                  </a:cubicBezTo>
                  <a:cubicBezTo>
                    <a:pt x="1403" y="108"/>
                    <a:pt x="1400" y="108"/>
                    <a:pt x="1398" y="107"/>
                  </a:cubicBezTo>
                  <a:cubicBezTo>
                    <a:pt x="1395" y="106"/>
                    <a:pt x="1393" y="105"/>
                    <a:pt x="1392" y="104"/>
                  </a:cubicBezTo>
                  <a:cubicBezTo>
                    <a:pt x="1390" y="103"/>
                    <a:pt x="1389" y="102"/>
                    <a:pt x="1388" y="102"/>
                  </a:cubicBezTo>
                  <a:cubicBezTo>
                    <a:pt x="1388" y="101"/>
                    <a:pt x="1387" y="100"/>
                    <a:pt x="1387" y="99"/>
                  </a:cubicBezTo>
                  <a:cubicBezTo>
                    <a:pt x="1387" y="98"/>
                    <a:pt x="1386" y="97"/>
                    <a:pt x="1386" y="95"/>
                  </a:cubicBezTo>
                  <a:cubicBezTo>
                    <a:pt x="1386" y="94"/>
                    <a:pt x="1387" y="93"/>
                    <a:pt x="1387" y="92"/>
                  </a:cubicBezTo>
                  <a:cubicBezTo>
                    <a:pt x="1387" y="91"/>
                    <a:pt x="1387" y="91"/>
                    <a:pt x="1387" y="90"/>
                  </a:cubicBezTo>
                  <a:cubicBezTo>
                    <a:pt x="1387" y="90"/>
                    <a:pt x="1388" y="89"/>
                    <a:pt x="1388" y="89"/>
                  </a:cubicBezTo>
                  <a:cubicBezTo>
                    <a:pt x="1388" y="89"/>
                    <a:pt x="1389" y="89"/>
                    <a:pt x="1389" y="89"/>
                  </a:cubicBezTo>
                  <a:cubicBezTo>
                    <a:pt x="1390" y="89"/>
                    <a:pt x="1391" y="89"/>
                    <a:pt x="1392" y="90"/>
                  </a:cubicBezTo>
                  <a:cubicBezTo>
                    <a:pt x="1394" y="91"/>
                    <a:pt x="1396" y="92"/>
                    <a:pt x="1398" y="93"/>
                  </a:cubicBezTo>
                  <a:cubicBezTo>
                    <a:pt x="1400" y="94"/>
                    <a:pt x="1403" y="95"/>
                    <a:pt x="1406" y="96"/>
                  </a:cubicBezTo>
                  <a:cubicBezTo>
                    <a:pt x="1409" y="97"/>
                    <a:pt x="1412" y="98"/>
                    <a:pt x="1416" y="98"/>
                  </a:cubicBezTo>
                  <a:cubicBezTo>
                    <a:pt x="1419" y="98"/>
                    <a:pt x="1422" y="97"/>
                    <a:pt x="1425" y="97"/>
                  </a:cubicBezTo>
                  <a:cubicBezTo>
                    <a:pt x="1427" y="96"/>
                    <a:pt x="1430" y="95"/>
                    <a:pt x="1431" y="93"/>
                  </a:cubicBezTo>
                  <a:cubicBezTo>
                    <a:pt x="1433" y="92"/>
                    <a:pt x="1435" y="90"/>
                    <a:pt x="1436" y="88"/>
                  </a:cubicBezTo>
                  <a:cubicBezTo>
                    <a:pt x="1437" y="85"/>
                    <a:pt x="1437" y="83"/>
                    <a:pt x="1437" y="80"/>
                  </a:cubicBezTo>
                  <a:cubicBezTo>
                    <a:pt x="1437" y="77"/>
                    <a:pt x="1436" y="74"/>
                    <a:pt x="1435" y="72"/>
                  </a:cubicBezTo>
                  <a:cubicBezTo>
                    <a:pt x="1434" y="70"/>
                    <a:pt x="1432" y="68"/>
                    <a:pt x="1430" y="67"/>
                  </a:cubicBezTo>
                  <a:cubicBezTo>
                    <a:pt x="1427" y="65"/>
                    <a:pt x="1425" y="64"/>
                    <a:pt x="1422" y="62"/>
                  </a:cubicBezTo>
                  <a:cubicBezTo>
                    <a:pt x="1419" y="61"/>
                    <a:pt x="1416" y="60"/>
                    <a:pt x="1413" y="58"/>
                  </a:cubicBezTo>
                  <a:cubicBezTo>
                    <a:pt x="1410" y="57"/>
                    <a:pt x="1407" y="55"/>
                    <a:pt x="1404" y="54"/>
                  </a:cubicBezTo>
                  <a:cubicBezTo>
                    <a:pt x="1401" y="52"/>
                    <a:pt x="1399" y="50"/>
                    <a:pt x="1397" y="48"/>
                  </a:cubicBezTo>
                  <a:cubicBezTo>
                    <a:pt x="1394" y="45"/>
                    <a:pt x="1393" y="43"/>
                    <a:pt x="1391" y="39"/>
                  </a:cubicBezTo>
                  <a:cubicBezTo>
                    <a:pt x="1390" y="36"/>
                    <a:pt x="1389" y="33"/>
                    <a:pt x="1389" y="28"/>
                  </a:cubicBezTo>
                  <a:cubicBezTo>
                    <a:pt x="1389" y="24"/>
                    <a:pt x="1390" y="20"/>
                    <a:pt x="1392" y="16"/>
                  </a:cubicBezTo>
                  <a:cubicBezTo>
                    <a:pt x="1393" y="13"/>
                    <a:pt x="1395" y="10"/>
                    <a:pt x="1398" y="8"/>
                  </a:cubicBezTo>
                  <a:cubicBezTo>
                    <a:pt x="1401" y="5"/>
                    <a:pt x="1405" y="3"/>
                    <a:pt x="1409" y="2"/>
                  </a:cubicBezTo>
                  <a:cubicBezTo>
                    <a:pt x="1413" y="1"/>
                    <a:pt x="1417" y="0"/>
                    <a:pt x="1421" y="0"/>
                  </a:cubicBezTo>
                  <a:cubicBezTo>
                    <a:pt x="1424" y="0"/>
                    <a:pt x="1426" y="1"/>
                    <a:pt x="1429" y="1"/>
                  </a:cubicBezTo>
                  <a:cubicBezTo>
                    <a:pt x="1431" y="1"/>
                    <a:pt x="1433" y="2"/>
                    <a:pt x="1435" y="3"/>
                  </a:cubicBezTo>
                  <a:cubicBezTo>
                    <a:pt x="1437" y="3"/>
                    <a:pt x="1439" y="4"/>
                    <a:pt x="1441" y="5"/>
                  </a:cubicBezTo>
                  <a:cubicBezTo>
                    <a:pt x="1443" y="6"/>
                    <a:pt x="1444" y="7"/>
                    <a:pt x="1444" y="7"/>
                  </a:cubicBezTo>
                  <a:cubicBezTo>
                    <a:pt x="1445" y="8"/>
                    <a:pt x="1445" y="8"/>
                    <a:pt x="1445" y="8"/>
                  </a:cubicBezTo>
                  <a:cubicBezTo>
                    <a:pt x="1445" y="9"/>
                    <a:pt x="1445" y="9"/>
                    <a:pt x="1446" y="9"/>
                  </a:cubicBezTo>
                  <a:cubicBezTo>
                    <a:pt x="1446" y="10"/>
                    <a:pt x="1446" y="10"/>
                    <a:pt x="1446" y="11"/>
                  </a:cubicBezTo>
                  <a:cubicBezTo>
                    <a:pt x="1446" y="12"/>
                    <a:pt x="1446" y="13"/>
                    <a:pt x="1446" y="14"/>
                  </a:cubicBezTo>
                  <a:cubicBezTo>
                    <a:pt x="1446" y="15"/>
                    <a:pt x="1446" y="15"/>
                    <a:pt x="1446" y="16"/>
                  </a:cubicBezTo>
                  <a:cubicBezTo>
                    <a:pt x="1446" y="17"/>
                    <a:pt x="1446" y="18"/>
                    <a:pt x="1445" y="18"/>
                  </a:cubicBezTo>
                  <a:cubicBezTo>
                    <a:pt x="1445" y="19"/>
                    <a:pt x="1445" y="19"/>
                    <a:pt x="1445" y="19"/>
                  </a:cubicBezTo>
                  <a:cubicBezTo>
                    <a:pt x="1444" y="20"/>
                    <a:pt x="1444" y="20"/>
                    <a:pt x="1444" y="20"/>
                  </a:cubicBezTo>
                  <a:cubicBezTo>
                    <a:pt x="1443" y="20"/>
                    <a:pt x="1442" y="19"/>
                    <a:pt x="1441" y="19"/>
                  </a:cubicBezTo>
                  <a:cubicBezTo>
                    <a:pt x="1440" y="18"/>
                    <a:pt x="1438" y="17"/>
                    <a:pt x="1436" y="16"/>
                  </a:cubicBezTo>
                  <a:cubicBezTo>
                    <a:pt x="1434" y="15"/>
                    <a:pt x="1432" y="14"/>
                    <a:pt x="1430" y="13"/>
                  </a:cubicBezTo>
                  <a:cubicBezTo>
                    <a:pt x="1427" y="13"/>
                    <a:pt x="1424" y="12"/>
                    <a:pt x="1421" y="12"/>
                  </a:cubicBezTo>
                  <a:cubicBezTo>
                    <a:pt x="1418" y="12"/>
                    <a:pt x="1415" y="13"/>
                    <a:pt x="1413" y="13"/>
                  </a:cubicBezTo>
                  <a:cubicBezTo>
                    <a:pt x="1411" y="14"/>
                    <a:pt x="1409" y="15"/>
                    <a:pt x="1408" y="17"/>
                  </a:cubicBezTo>
                  <a:cubicBezTo>
                    <a:pt x="1406" y="18"/>
                    <a:pt x="1405" y="19"/>
                    <a:pt x="1405" y="21"/>
                  </a:cubicBezTo>
                  <a:cubicBezTo>
                    <a:pt x="1404" y="23"/>
                    <a:pt x="1403" y="25"/>
                    <a:pt x="1403" y="27"/>
                  </a:cubicBezTo>
                  <a:cubicBezTo>
                    <a:pt x="1403" y="30"/>
                    <a:pt x="1404" y="32"/>
                    <a:pt x="1406" y="35"/>
                  </a:cubicBezTo>
                  <a:cubicBezTo>
                    <a:pt x="1407" y="37"/>
                    <a:pt x="1409" y="39"/>
                    <a:pt x="1411" y="40"/>
                  </a:cubicBezTo>
                  <a:cubicBezTo>
                    <a:pt x="1413" y="42"/>
                    <a:pt x="1416" y="43"/>
                    <a:pt x="1419" y="45"/>
                  </a:cubicBezTo>
                  <a:cubicBezTo>
                    <a:pt x="1422" y="46"/>
                    <a:pt x="1425" y="48"/>
                    <a:pt x="1428" y="49"/>
                  </a:cubicBezTo>
                  <a:cubicBezTo>
                    <a:pt x="1431" y="50"/>
                    <a:pt x="1434" y="52"/>
                    <a:pt x="1437" y="54"/>
                  </a:cubicBezTo>
                  <a:cubicBezTo>
                    <a:pt x="1439" y="55"/>
                    <a:pt x="1442" y="57"/>
                    <a:pt x="1444" y="59"/>
                  </a:cubicBezTo>
                  <a:cubicBezTo>
                    <a:pt x="1447" y="62"/>
                    <a:pt x="1448" y="64"/>
                    <a:pt x="1450" y="68"/>
                  </a:cubicBezTo>
                  <a:cubicBezTo>
                    <a:pt x="1451" y="71"/>
                    <a:pt x="1452" y="74"/>
                    <a:pt x="1452" y="7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7"/>
            <p:cNvSpPr/>
            <p:nvPr/>
          </p:nvSpPr>
          <p:spPr bwMode="auto">
            <a:xfrm>
              <a:off x="3600940" y="5175672"/>
              <a:ext cx="475474" cy="584915"/>
            </a:xfrm>
            <a:custGeom>
              <a:avLst/>
              <a:gdLst>
                <a:gd name="T0" fmla="*/ 112 w 271"/>
                <a:gd name="T1" fmla="*/ 216 h 332"/>
                <a:gd name="T2" fmla="*/ 75 w 271"/>
                <a:gd name="T3" fmla="*/ 291 h 332"/>
                <a:gd name="T4" fmla="*/ 38 w 271"/>
                <a:gd name="T5" fmla="*/ 324 h 332"/>
                <a:gd name="T6" fmla="*/ 35 w 271"/>
                <a:gd name="T7" fmla="*/ 316 h 332"/>
                <a:gd name="T8" fmla="*/ 9 w 271"/>
                <a:gd name="T9" fmla="*/ 324 h 332"/>
                <a:gd name="T10" fmla="*/ 83 w 271"/>
                <a:gd name="T11" fmla="*/ 238 h 332"/>
                <a:gd name="T12" fmla="*/ 104 w 271"/>
                <a:gd name="T13" fmla="*/ 170 h 332"/>
                <a:gd name="T14" fmla="*/ 97 w 271"/>
                <a:gd name="T15" fmla="*/ 163 h 332"/>
                <a:gd name="T16" fmla="*/ 45 w 271"/>
                <a:gd name="T17" fmla="*/ 182 h 332"/>
                <a:gd name="T18" fmla="*/ 21 w 271"/>
                <a:gd name="T19" fmla="*/ 165 h 332"/>
                <a:gd name="T20" fmla="*/ 33 w 271"/>
                <a:gd name="T21" fmla="*/ 154 h 332"/>
                <a:gd name="T22" fmla="*/ 108 w 271"/>
                <a:gd name="T23" fmla="*/ 126 h 332"/>
                <a:gd name="T24" fmla="*/ 121 w 271"/>
                <a:gd name="T25" fmla="*/ 48 h 332"/>
                <a:gd name="T26" fmla="*/ 109 w 271"/>
                <a:gd name="T27" fmla="*/ 26 h 332"/>
                <a:gd name="T28" fmla="*/ 113 w 271"/>
                <a:gd name="T29" fmla="*/ 4 h 332"/>
                <a:gd name="T30" fmla="*/ 143 w 271"/>
                <a:gd name="T31" fmla="*/ 35 h 332"/>
                <a:gd name="T32" fmla="*/ 141 w 271"/>
                <a:gd name="T33" fmla="*/ 79 h 332"/>
                <a:gd name="T34" fmla="*/ 138 w 271"/>
                <a:gd name="T35" fmla="*/ 114 h 332"/>
                <a:gd name="T36" fmla="*/ 161 w 271"/>
                <a:gd name="T37" fmla="*/ 107 h 332"/>
                <a:gd name="T38" fmla="*/ 190 w 271"/>
                <a:gd name="T39" fmla="*/ 108 h 332"/>
                <a:gd name="T40" fmla="*/ 197 w 271"/>
                <a:gd name="T41" fmla="*/ 119 h 332"/>
                <a:gd name="T42" fmla="*/ 187 w 271"/>
                <a:gd name="T43" fmla="*/ 134 h 332"/>
                <a:gd name="T44" fmla="*/ 157 w 271"/>
                <a:gd name="T45" fmla="*/ 142 h 332"/>
                <a:gd name="T46" fmla="*/ 130 w 271"/>
                <a:gd name="T47" fmla="*/ 156 h 332"/>
                <a:gd name="T48" fmla="*/ 128 w 271"/>
                <a:gd name="T49" fmla="*/ 185 h 332"/>
                <a:gd name="T50" fmla="*/ 148 w 271"/>
                <a:gd name="T51" fmla="*/ 208 h 332"/>
                <a:gd name="T52" fmla="*/ 187 w 271"/>
                <a:gd name="T53" fmla="*/ 258 h 332"/>
                <a:gd name="T54" fmla="*/ 241 w 271"/>
                <a:gd name="T55" fmla="*/ 293 h 332"/>
                <a:gd name="T56" fmla="*/ 265 w 271"/>
                <a:gd name="T57" fmla="*/ 302 h 332"/>
                <a:gd name="T58" fmla="*/ 261 w 271"/>
                <a:gd name="T59" fmla="*/ 315 h 332"/>
                <a:gd name="T60" fmla="*/ 255 w 271"/>
                <a:gd name="T61" fmla="*/ 323 h 332"/>
                <a:gd name="T62" fmla="*/ 204 w 271"/>
                <a:gd name="T63" fmla="*/ 315 h 332"/>
                <a:gd name="T64" fmla="*/ 160 w 271"/>
                <a:gd name="T65" fmla="*/ 271 h 332"/>
                <a:gd name="T66" fmla="*/ 122 w 271"/>
                <a:gd name="T67"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 h="332">
                  <a:moveTo>
                    <a:pt x="115" y="212"/>
                  </a:moveTo>
                  <a:cubicBezTo>
                    <a:pt x="113" y="214"/>
                    <a:pt x="113" y="215"/>
                    <a:pt x="112" y="216"/>
                  </a:cubicBezTo>
                  <a:cubicBezTo>
                    <a:pt x="106" y="230"/>
                    <a:pt x="101" y="244"/>
                    <a:pt x="94" y="257"/>
                  </a:cubicBezTo>
                  <a:cubicBezTo>
                    <a:pt x="89" y="269"/>
                    <a:pt x="83" y="281"/>
                    <a:pt x="75" y="291"/>
                  </a:cubicBezTo>
                  <a:cubicBezTo>
                    <a:pt x="70" y="297"/>
                    <a:pt x="66" y="303"/>
                    <a:pt x="60" y="308"/>
                  </a:cubicBezTo>
                  <a:cubicBezTo>
                    <a:pt x="54" y="314"/>
                    <a:pt x="46" y="319"/>
                    <a:pt x="38" y="324"/>
                  </a:cubicBezTo>
                  <a:cubicBezTo>
                    <a:pt x="37" y="325"/>
                    <a:pt x="19" y="332"/>
                    <a:pt x="18" y="331"/>
                  </a:cubicBezTo>
                  <a:cubicBezTo>
                    <a:pt x="18" y="330"/>
                    <a:pt x="35" y="322"/>
                    <a:pt x="35" y="316"/>
                  </a:cubicBezTo>
                  <a:cubicBezTo>
                    <a:pt x="26" y="321"/>
                    <a:pt x="11" y="328"/>
                    <a:pt x="0" y="327"/>
                  </a:cubicBezTo>
                  <a:cubicBezTo>
                    <a:pt x="5" y="325"/>
                    <a:pt x="8" y="324"/>
                    <a:pt x="9" y="324"/>
                  </a:cubicBezTo>
                  <a:cubicBezTo>
                    <a:pt x="29" y="315"/>
                    <a:pt x="45" y="301"/>
                    <a:pt x="57" y="283"/>
                  </a:cubicBezTo>
                  <a:cubicBezTo>
                    <a:pt x="67" y="269"/>
                    <a:pt x="77" y="255"/>
                    <a:pt x="83" y="238"/>
                  </a:cubicBezTo>
                  <a:cubicBezTo>
                    <a:pt x="87" y="227"/>
                    <a:pt x="92" y="217"/>
                    <a:pt x="96" y="205"/>
                  </a:cubicBezTo>
                  <a:cubicBezTo>
                    <a:pt x="99" y="194"/>
                    <a:pt x="101" y="182"/>
                    <a:pt x="104" y="170"/>
                  </a:cubicBezTo>
                  <a:cubicBezTo>
                    <a:pt x="104" y="169"/>
                    <a:pt x="104" y="168"/>
                    <a:pt x="104" y="167"/>
                  </a:cubicBezTo>
                  <a:cubicBezTo>
                    <a:pt x="103" y="162"/>
                    <a:pt x="102" y="161"/>
                    <a:pt x="97" y="163"/>
                  </a:cubicBezTo>
                  <a:cubicBezTo>
                    <a:pt x="83" y="171"/>
                    <a:pt x="67" y="176"/>
                    <a:pt x="52" y="180"/>
                  </a:cubicBezTo>
                  <a:cubicBezTo>
                    <a:pt x="49" y="180"/>
                    <a:pt x="47" y="181"/>
                    <a:pt x="45" y="182"/>
                  </a:cubicBezTo>
                  <a:cubicBezTo>
                    <a:pt x="36" y="187"/>
                    <a:pt x="26" y="182"/>
                    <a:pt x="23" y="172"/>
                  </a:cubicBezTo>
                  <a:cubicBezTo>
                    <a:pt x="23" y="170"/>
                    <a:pt x="21" y="167"/>
                    <a:pt x="21" y="165"/>
                  </a:cubicBezTo>
                  <a:cubicBezTo>
                    <a:pt x="21" y="163"/>
                    <a:pt x="22" y="160"/>
                    <a:pt x="24" y="159"/>
                  </a:cubicBezTo>
                  <a:cubicBezTo>
                    <a:pt x="26" y="157"/>
                    <a:pt x="30" y="155"/>
                    <a:pt x="33" y="154"/>
                  </a:cubicBezTo>
                  <a:cubicBezTo>
                    <a:pt x="46" y="152"/>
                    <a:pt x="58" y="147"/>
                    <a:pt x="70" y="141"/>
                  </a:cubicBezTo>
                  <a:cubicBezTo>
                    <a:pt x="82" y="136"/>
                    <a:pt x="95" y="131"/>
                    <a:pt x="108" y="126"/>
                  </a:cubicBezTo>
                  <a:cubicBezTo>
                    <a:pt x="113" y="124"/>
                    <a:pt x="116" y="122"/>
                    <a:pt x="116" y="116"/>
                  </a:cubicBezTo>
                  <a:cubicBezTo>
                    <a:pt x="119" y="93"/>
                    <a:pt x="123" y="71"/>
                    <a:pt x="121" y="48"/>
                  </a:cubicBezTo>
                  <a:cubicBezTo>
                    <a:pt x="120" y="41"/>
                    <a:pt x="119" y="34"/>
                    <a:pt x="111" y="31"/>
                  </a:cubicBezTo>
                  <a:cubicBezTo>
                    <a:pt x="110" y="30"/>
                    <a:pt x="109" y="28"/>
                    <a:pt x="109" y="26"/>
                  </a:cubicBezTo>
                  <a:cubicBezTo>
                    <a:pt x="108" y="24"/>
                    <a:pt x="108" y="21"/>
                    <a:pt x="108" y="19"/>
                  </a:cubicBezTo>
                  <a:cubicBezTo>
                    <a:pt x="107" y="12"/>
                    <a:pt x="107" y="7"/>
                    <a:pt x="113" y="4"/>
                  </a:cubicBezTo>
                  <a:cubicBezTo>
                    <a:pt x="121" y="0"/>
                    <a:pt x="128" y="0"/>
                    <a:pt x="132" y="6"/>
                  </a:cubicBezTo>
                  <a:cubicBezTo>
                    <a:pt x="139" y="14"/>
                    <a:pt x="143" y="24"/>
                    <a:pt x="143" y="35"/>
                  </a:cubicBezTo>
                  <a:cubicBezTo>
                    <a:pt x="144" y="41"/>
                    <a:pt x="144" y="48"/>
                    <a:pt x="144" y="54"/>
                  </a:cubicBezTo>
                  <a:cubicBezTo>
                    <a:pt x="143" y="62"/>
                    <a:pt x="142" y="71"/>
                    <a:pt x="141" y="79"/>
                  </a:cubicBezTo>
                  <a:cubicBezTo>
                    <a:pt x="140" y="88"/>
                    <a:pt x="139" y="97"/>
                    <a:pt x="138" y="107"/>
                  </a:cubicBezTo>
                  <a:cubicBezTo>
                    <a:pt x="138" y="109"/>
                    <a:pt x="138" y="111"/>
                    <a:pt x="138" y="114"/>
                  </a:cubicBezTo>
                  <a:cubicBezTo>
                    <a:pt x="144" y="112"/>
                    <a:pt x="150" y="111"/>
                    <a:pt x="155" y="109"/>
                  </a:cubicBezTo>
                  <a:cubicBezTo>
                    <a:pt x="157" y="108"/>
                    <a:pt x="159" y="107"/>
                    <a:pt x="161" y="107"/>
                  </a:cubicBezTo>
                  <a:cubicBezTo>
                    <a:pt x="167" y="106"/>
                    <a:pt x="173" y="105"/>
                    <a:pt x="178" y="105"/>
                  </a:cubicBezTo>
                  <a:cubicBezTo>
                    <a:pt x="183" y="104"/>
                    <a:pt x="187" y="105"/>
                    <a:pt x="190" y="108"/>
                  </a:cubicBezTo>
                  <a:cubicBezTo>
                    <a:pt x="190" y="109"/>
                    <a:pt x="191" y="110"/>
                    <a:pt x="192" y="110"/>
                  </a:cubicBezTo>
                  <a:cubicBezTo>
                    <a:pt x="196" y="112"/>
                    <a:pt x="198" y="115"/>
                    <a:pt x="197" y="119"/>
                  </a:cubicBezTo>
                  <a:cubicBezTo>
                    <a:pt x="196" y="122"/>
                    <a:pt x="194" y="124"/>
                    <a:pt x="192" y="127"/>
                  </a:cubicBezTo>
                  <a:cubicBezTo>
                    <a:pt x="191" y="129"/>
                    <a:pt x="189" y="132"/>
                    <a:pt x="187" y="134"/>
                  </a:cubicBezTo>
                  <a:cubicBezTo>
                    <a:pt x="185" y="136"/>
                    <a:pt x="183" y="138"/>
                    <a:pt x="180" y="138"/>
                  </a:cubicBezTo>
                  <a:cubicBezTo>
                    <a:pt x="172" y="140"/>
                    <a:pt x="165" y="140"/>
                    <a:pt x="157" y="142"/>
                  </a:cubicBezTo>
                  <a:cubicBezTo>
                    <a:pt x="150" y="143"/>
                    <a:pt x="143" y="145"/>
                    <a:pt x="137" y="147"/>
                  </a:cubicBezTo>
                  <a:cubicBezTo>
                    <a:pt x="134" y="149"/>
                    <a:pt x="131" y="153"/>
                    <a:pt x="130" y="156"/>
                  </a:cubicBezTo>
                  <a:cubicBezTo>
                    <a:pt x="127" y="164"/>
                    <a:pt x="125" y="172"/>
                    <a:pt x="123" y="180"/>
                  </a:cubicBezTo>
                  <a:cubicBezTo>
                    <a:pt x="123" y="184"/>
                    <a:pt x="126" y="185"/>
                    <a:pt x="128" y="185"/>
                  </a:cubicBezTo>
                  <a:cubicBezTo>
                    <a:pt x="133" y="185"/>
                    <a:pt x="135" y="189"/>
                    <a:pt x="136" y="192"/>
                  </a:cubicBezTo>
                  <a:cubicBezTo>
                    <a:pt x="138" y="199"/>
                    <a:pt x="144" y="203"/>
                    <a:pt x="148" y="208"/>
                  </a:cubicBezTo>
                  <a:cubicBezTo>
                    <a:pt x="151" y="213"/>
                    <a:pt x="156" y="217"/>
                    <a:pt x="159" y="222"/>
                  </a:cubicBezTo>
                  <a:cubicBezTo>
                    <a:pt x="167" y="235"/>
                    <a:pt x="176" y="247"/>
                    <a:pt x="187" y="258"/>
                  </a:cubicBezTo>
                  <a:cubicBezTo>
                    <a:pt x="192" y="264"/>
                    <a:pt x="200" y="268"/>
                    <a:pt x="207" y="273"/>
                  </a:cubicBezTo>
                  <a:cubicBezTo>
                    <a:pt x="218" y="280"/>
                    <a:pt x="229" y="287"/>
                    <a:pt x="241" y="293"/>
                  </a:cubicBezTo>
                  <a:cubicBezTo>
                    <a:pt x="247" y="297"/>
                    <a:pt x="255" y="299"/>
                    <a:pt x="263" y="301"/>
                  </a:cubicBezTo>
                  <a:cubicBezTo>
                    <a:pt x="263" y="302"/>
                    <a:pt x="264" y="302"/>
                    <a:pt x="265" y="302"/>
                  </a:cubicBezTo>
                  <a:cubicBezTo>
                    <a:pt x="268" y="304"/>
                    <a:pt x="271" y="306"/>
                    <a:pt x="270" y="310"/>
                  </a:cubicBezTo>
                  <a:cubicBezTo>
                    <a:pt x="269" y="314"/>
                    <a:pt x="266" y="316"/>
                    <a:pt x="261" y="315"/>
                  </a:cubicBezTo>
                  <a:cubicBezTo>
                    <a:pt x="261" y="315"/>
                    <a:pt x="260" y="315"/>
                    <a:pt x="259" y="315"/>
                  </a:cubicBezTo>
                  <a:cubicBezTo>
                    <a:pt x="261" y="320"/>
                    <a:pt x="259" y="323"/>
                    <a:pt x="255" y="323"/>
                  </a:cubicBezTo>
                  <a:cubicBezTo>
                    <a:pt x="247" y="323"/>
                    <a:pt x="239" y="322"/>
                    <a:pt x="231" y="321"/>
                  </a:cubicBezTo>
                  <a:cubicBezTo>
                    <a:pt x="222" y="319"/>
                    <a:pt x="213" y="317"/>
                    <a:pt x="204" y="315"/>
                  </a:cubicBezTo>
                  <a:cubicBezTo>
                    <a:pt x="195" y="313"/>
                    <a:pt x="187" y="308"/>
                    <a:pt x="181" y="301"/>
                  </a:cubicBezTo>
                  <a:cubicBezTo>
                    <a:pt x="174" y="292"/>
                    <a:pt x="167" y="281"/>
                    <a:pt x="160" y="271"/>
                  </a:cubicBezTo>
                  <a:cubicBezTo>
                    <a:pt x="151" y="260"/>
                    <a:pt x="143" y="248"/>
                    <a:pt x="135" y="237"/>
                  </a:cubicBezTo>
                  <a:cubicBezTo>
                    <a:pt x="131" y="231"/>
                    <a:pt x="126" y="225"/>
                    <a:pt x="122" y="219"/>
                  </a:cubicBezTo>
                  <a:cubicBezTo>
                    <a:pt x="120" y="217"/>
                    <a:pt x="117" y="215"/>
                    <a:pt x="115" y="21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8"/>
            <p:cNvSpPr/>
            <p:nvPr/>
          </p:nvSpPr>
          <p:spPr bwMode="auto">
            <a:xfrm>
              <a:off x="2319070" y="5307345"/>
              <a:ext cx="426670" cy="443677"/>
            </a:xfrm>
            <a:custGeom>
              <a:avLst/>
              <a:gdLst>
                <a:gd name="T0" fmla="*/ 84 w 243"/>
                <a:gd name="T1" fmla="*/ 61 h 252"/>
                <a:gd name="T2" fmla="*/ 85 w 243"/>
                <a:gd name="T3" fmla="*/ 66 h 252"/>
                <a:gd name="T4" fmla="*/ 85 w 243"/>
                <a:gd name="T5" fmla="*/ 77 h 252"/>
                <a:gd name="T6" fmla="*/ 84 w 243"/>
                <a:gd name="T7" fmla="*/ 102 h 252"/>
                <a:gd name="T8" fmla="*/ 85 w 243"/>
                <a:gd name="T9" fmla="*/ 125 h 252"/>
                <a:gd name="T10" fmla="*/ 86 w 243"/>
                <a:gd name="T11" fmla="*/ 128 h 252"/>
                <a:gd name="T12" fmla="*/ 87 w 243"/>
                <a:gd name="T13" fmla="*/ 141 h 252"/>
                <a:gd name="T14" fmla="*/ 86 w 243"/>
                <a:gd name="T15" fmla="*/ 165 h 252"/>
                <a:gd name="T16" fmla="*/ 87 w 243"/>
                <a:gd name="T17" fmla="*/ 182 h 252"/>
                <a:gd name="T18" fmla="*/ 86 w 243"/>
                <a:gd name="T19" fmla="*/ 188 h 252"/>
                <a:gd name="T20" fmla="*/ 86 w 243"/>
                <a:gd name="T21" fmla="*/ 195 h 252"/>
                <a:gd name="T22" fmla="*/ 84 w 243"/>
                <a:gd name="T23" fmla="*/ 200 h 252"/>
                <a:gd name="T24" fmla="*/ 79 w 243"/>
                <a:gd name="T25" fmla="*/ 201 h 252"/>
                <a:gd name="T26" fmla="*/ 27 w 243"/>
                <a:gd name="T27" fmla="*/ 218 h 252"/>
                <a:gd name="T28" fmla="*/ 11 w 243"/>
                <a:gd name="T29" fmla="*/ 224 h 252"/>
                <a:gd name="T30" fmla="*/ 3 w 243"/>
                <a:gd name="T31" fmla="*/ 237 h 252"/>
                <a:gd name="T32" fmla="*/ 12 w 243"/>
                <a:gd name="T33" fmla="*/ 247 h 252"/>
                <a:gd name="T34" fmla="*/ 27 w 243"/>
                <a:gd name="T35" fmla="*/ 250 h 252"/>
                <a:gd name="T36" fmla="*/ 38 w 243"/>
                <a:gd name="T37" fmla="*/ 247 h 252"/>
                <a:gd name="T38" fmla="*/ 72 w 243"/>
                <a:gd name="T39" fmla="*/ 237 h 252"/>
                <a:gd name="T40" fmla="*/ 128 w 243"/>
                <a:gd name="T41" fmla="*/ 221 h 252"/>
                <a:gd name="T42" fmla="*/ 179 w 243"/>
                <a:gd name="T43" fmla="*/ 216 h 252"/>
                <a:gd name="T44" fmla="*/ 214 w 243"/>
                <a:gd name="T45" fmla="*/ 221 h 252"/>
                <a:gd name="T46" fmla="*/ 237 w 243"/>
                <a:gd name="T47" fmla="*/ 217 h 252"/>
                <a:gd name="T48" fmla="*/ 242 w 243"/>
                <a:gd name="T49" fmla="*/ 205 h 252"/>
                <a:gd name="T50" fmla="*/ 229 w 243"/>
                <a:gd name="T51" fmla="*/ 189 h 252"/>
                <a:gd name="T52" fmla="*/ 182 w 243"/>
                <a:gd name="T53" fmla="*/ 184 h 252"/>
                <a:gd name="T54" fmla="*/ 130 w 243"/>
                <a:gd name="T55" fmla="*/ 188 h 252"/>
                <a:gd name="T56" fmla="*/ 124 w 243"/>
                <a:gd name="T57" fmla="*/ 183 h 252"/>
                <a:gd name="T58" fmla="*/ 124 w 243"/>
                <a:gd name="T59" fmla="*/ 139 h 252"/>
                <a:gd name="T60" fmla="*/ 132 w 243"/>
                <a:gd name="T61" fmla="*/ 126 h 252"/>
                <a:gd name="T62" fmla="*/ 137 w 243"/>
                <a:gd name="T63" fmla="*/ 123 h 252"/>
                <a:gd name="T64" fmla="*/ 152 w 243"/>
                <a:gd name="T65" fmla="*/ 119 h 252"/>
                <a:gd name="T66" fmla="*/ 165 w 243"/>
                <a:gd name="T67" fmla="*/ 117 h 252"/>
                <a:gd name="T68" fmla="*/ 179 w 243"/>
                <a:gd name="T69" fmla="*/ 108 h 252"/>
                <a:gd name="T70" fmla="*/ 178 w 243"/>
                <a:gd name="T71" fmla="*/ 92 h 252"/>
                <a:gd name="T72" fmla="*/ 159 w 243"/>
                <a:gd name="T73" fmla="*/ 87 h 252"/>
                <a:gd name="T74" fmla="*/ 129 w 243"/>
                <a:gd name="T75" fmla="*/ 97 h 252"/>
                <a:gd name="T76" fmla="*/ 124 w 243"/>
                <a:gd name="T77" fmla="*/ 94 h 252"/>
                <a:gd name="T78" fmla="*/ 127 w 243"/>
                <a:gd name="T79" fmla="*/ 42 h 252"/>
                <a:gd name="T80" fmla="*/ 129 w 243"/>
                <a:gd name="T81" fmla="*/ 27 h 252"/>
                <a:gd name="T82" fmla="*/ 128 w 243"/>
                <a:gd name="T83" fmla="*/ 23 h 252"/>
                <a:gd name="T84" fmla="*/ 115 w 243"/>
                <a:gd name="T85" fmla="*/ 6 h 252"/>
                <a:gd name="T86" fmla="*/ 97 w 243"/>
                <a:gd name="T87" fmla="*/ 2 h 252"/>
                <a:gd name="T88" fmla="*/ 96 w 243"/>
                <a:gd name="T89" fmla="*/ 2 h 252"/>
                <a:gd name="T90" fmla="*/ 85 w 243"/>
                <a:gd name="T91" fmla="*/ 10 h 252"/>
                <a:gd name="T92" fmla="*/ 84 w 243"/>
                <a:gd name="T93" fmla="*/ 13 h 252"/>
                <a:gd name="T94" fmla="*/ 85 w 243"/>
                <a:gd name="T95" fmla="*/ 36 h 252"/>
                <a:gd name="T96" fmla="*/ 84 w 243"/>
                <a:gd name="T97"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52">
                  <a:moveTo>
                    <a:pt x="84" y="61"/>
                  </a:moveTo>
                  <a:cubicBezTo>
                    <a:pt x="85" y="63"/>
                    <a:pt x="85" y="65"/>
                    <a:pt x="85" y="66"/>
                  </a:cubicBezTo>
                  <a:cubicBezTo>
                    <a:pt x="85" y="70"/>
                    <a:pt x="85" y="74"/>
                    <a:pt x="85" y="77"/>
                  </a:cubicBezTo>
                  <a:cubicBezTo>
                    <a:pt x="85" y="85"/>
                    <a:pt x="85" y="94"/>
                    <a:pt x="84" y="102"/>
                  </a:cubicBezTo>
                  <a:cubicBezTo>
                    <a:pt x="84" y="110"/>
                    <a:pt x="89" y="117"/>
                    <a:pt x="85" y="125"/>
                  </a:cubicBezTo>
                  <a:cubicBezTo>
                    <a:pt x="85" y="126"/>
                    <a:pt x="86" y="127"/>
                    <a:pt x="86" y="128"/>
                  </a:cubicBezTo>
                  <a:cubicBezTo>
                    <a:pt x="86" y="132"/>
                    <a:pt x="87" y="137"/>
                    <a:pt x="87" y="141"/>
                  </a:cubicBezTo>
                  <a:cubicBezTo>
                    <a:pt x="87" y="149"/>
                    <a:pt x="86" y="157"/>
                    <a:pt x="86" y="165"/>
                  </a:cubicBezTo>
                  <a:cubicBezTo>
                    <a:pt x="86" y="171"/>
                    <a:pt x="86" y="177"/>
                    <a:pt x="87" y="182"/>
                  </a:cubicBezTo>
                  <a:cubicBezTo>
                    <a:pt x="87" y="184"/>
                    <a:pt x="87" y="186"/>
                    <a:pt x="86" y="188"/>
                  </a:cubicBezTo>
                  <a:cubicBezTo>
                    <a:pt x="85" y="190"/>
                    <a:pt x="85" y="192"/>
                    <a:pt x="86" y="195"/>
                  </a:cubicBezTo>
                  <a:cubicBezTo>
                    <a:pt x="87" y="197"/>
                    <a:pt x="87" y="199"/>
                    <a:pt x="84" y="200"/>
                  </a:cubicBezTo>
                  <a:cubicBezTo>
                    <a:pt x="82" y="200"/>
                    <a:pt x="80" y="201"/>
                    <a:pt x="79" y="201"/>
                  </a:cubicBezTo>
                  <a:cubicBezTo>
                    <a:pt x="61" y="207"/>
                    <a:pt x="45" y="212"/>
                    <a:pt x="27" y="218"/>
                  </a:cubicBezTo>
                  <a:cubicBezTo>
                    <a:pt x="22" y="220"/>
                    <a:pt x="16" y="223"/>
                    <a:pt x="11" y="224"/>
                  </a:cubicBezTo>
                  <a:cubicBezTo>
                    <a:pt x="3" y="224"/>
                    <a:pt x="0" y="232"/>
                    <a:pt x="3" y="237"/>
                  </a:cubicBezTo>
                  <a:cubicBezTo>
                    <a:pt x="6" y="241"/>
                    <a:pt x="9" y="244"/>
                    <a:pt x="12" y="247"/>
                  </a:cubicBezTo>
                  <a:cubicBezTo>
                    <a:pt x="16" y="252"/>
                    <a:pt x="22" y="252"/>
                    <a:pt x="27" y="250"/>
                  </a:cubicBezTo>
                  <a:cubicBezTo>
                    <a:pt x="31" y="249"/>
                    <a:pt x="34" y="248"/>
                    <a:pt x="38" y="247"/>
                  </a:cubicBezTo>
                  <a:cubicBezTo>
                    <a:pt x="49" y="244"/>
                    <a:pt x="61" y="241"/>
                    <a:pt x="72" y="237"/>
                  </a:cubicBezTo>
                  <a:cubicBezTo>
                    <a:pt x="90" y="230"/>
                    <a:pt x="108" y="223"/>
                    <a:pt x="128" y="221"/>
                  </a:cubicBezTo>
                  <a:cubicBezTo>
                    <a:pt x="145" y="218"/>
                    <a:pt x="162" y="219"/>
                    <a:pt x="179" y="216"/>
                  </a:cubicBezTo>
                  <a:cubicBezTo>
                    <a:pt x="191" y="214"/>
                    <a:pt x="203" y="217"/>
                    <a:pt x="214" y="221"/>
                  </a:cubicBezTo>
                  <a:cubicBezTo>
                    <a:pt x="223" y="224"/>
                    <a:pt x="230" y="222"/>
                    <a:pt x="237" y="217"/>
                  </a:cubicBezTo>
                  <a:cubicBezTo>
                    <a:pt x="240" y="214"/>
                    <a:pt x="243" y="209"/>
                    <a:pt x="242" y="205"/>
                  </a:cubicBezTo>
                  <a:cubicBezTo>
                    <a:pt x="242" y="197"/>
                    <a:pt x="237" y="191"/>
                    <a:pt x="229" y="189"/>
                  </a:cubicBezTo>
                  <a:cubicBezTo>
                    <a:pt x="214" y="184"/>
                    <a:pt x="198" y="182"/>
                    <a:pt x="182" y="184"/>
                  </a:cubicBezTo>
                  <a:cubicBezTo>
                    <a:pt x="165" y="185"/>
                    <a:pt x="147" y="187"/>
                    <a:pt x="130" y="188"/>
                  </a:cubicBezTo>
                  <a:cubicBezTo>
                    <a:pt x="125" y="189"/>
                    <a:pt x="124" y="189"/>
                    <a:pt x="124" y="183"/>
                  </a:cubicBezTo>
                  <a:cubicBezTo>
                    <a:pt x="124" y="168"/>
                    <a:pt x="124" y="153"/>
                    <a:pt x="124" y="139"/>
                  </a:cubicBezTo>
                  <a:cubicBezTo>
                    <a:pt x="124" y="132"/>
                    <a:pt x="126" y="128"/>
                    <a:pt x="132" y="126"/>
                  </a:cubicBezTo>
                  <a:cubicBezTo>
                    <a:pt x="133" y="125"/>
                    <a:pt x="135" y="124"/>
                    <a:pt x="137" y="123"/>
                  </a:cubicBezTo>
                  <a:cubicBezTo>
                    <a:pt x="142" y="121"/>
                    <a:pt x="147" y="120"/>
                    <a:pt x="152" y="119"/>
                  </a:cubicBezTo>
                  <a:cubicBezTo>
                    <a:pt x="156" y="118"/>
                    <a:pt x="161" y="119"/>
                    <a:pt x="165" y="117"/>
                  </a:cubicBezTo>
                  <a:cubicBezTo>
                    <a:pt x="170" y="115"/>
                    <a:pt x="175" y="111"/>
                    <a:pt x="179" y="108"/>
                  </a:cubicBezTo>
                  <a:cubicBezTo>
                    <a:pt x="184" y="103"/>
                    <a:pt x="183" y="97"/>
                    <a:pt x="178" y="92"/>
                  </a:cubicBezTo>
                  <a:cubicBezTo>
                    <a:pt x="173" y="86"/>
                    <a:pt x="165" y="85"/>
                    <a:pt x="159" y="87"/>
                  </a:cubicBezTo>
                  <a:cubicBezTo>
                    <a:pt x="148" y="90"/>
                    <a:pt x="139" y="94"/>
                    <a:pt x="129" y="97"/>
                  </a:cubicBezTo>
                  <a:cubicBezTo>
                    <a:pt x="124" y="99"/>
                    <a:pt x="124" y="100"/>
                    <a:pt x="124" y="94"/>
                  </a:cubicBezTo>
                  <a:cubicBezTo>
                    <a:pt x="125" y="77"/>
                    <a:pt x="125" y="59"/>
                    <a:pt x="127" y="42"/>
                  </a:cubicBezTo>
                  <a:cubicBezTo>
                    <a:pt x="127" y="37"/>
                    <a:pt x="126" y="31"/>
                    <a:pt x="129" y="27"/>
                  </a:cubicBezTo>
                  <a:cubicBezTo>
                    <a:pt x="129" y="26"/>
                    <a:pt x="129" y="24"/>
                    <a:pt x="128" y="23"/>
                  </a:cubicBezTo>
                  <a:cubicBezTo>
                    <a:pt x="124" y="17"/>
                    <a:pt x="119" y="12"/>
                    <a:pt x="115" y="6"/>
                  </a:cubicBezTo>
                  <a:cubicBezTo>
                    <a:pt x="112" y="3"/>
                    <a:pt x="100" y="0"/>
                    <a:pt x="97" y="2"/>
                  </a:cubicBezTo>
                  <a:cubicBezTo>
                    <a:pt x="96" y="2"/>
                    <a:pt x="96" y="2"/>
                    <a:pt x="96" y="2"/>
                  </a:cubicBezTo>
                  <a:cubicBezTo>
                    <a:pt x="92" y="5"/>
                    <a:pt x="88" y="7"/>
                    <a:pt x="85" y="10"/>
                  </a:cubicBezTo>
                  <a:cubicBezTo>
                    <a:pt x="84" y="11"/>
                    <a:pt x="84" y="13"/>
                    <a:pt x="84" y="13"/>
                  </a:cubicBezTo>
                  <a:cubicBezTo>
                    <a:pt x="85" y="21"/>
                    <a:pt x="85" y="28"/>
                    <a:pt x="85" y="36"/>
                  </a:cubicBezTo>
                  <a:lnTo>
                    <a:pt x="84" y="6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71" name="组合 70"/>
            <p:cNvGrpSpPr/>
            <p:nvPr/>
          </p:nvGrpSpPr>
          <p:grpSpPr>
            <a:xfrm>
              <a:off x="2921957" y="5168150"/>
              <a:ext cx="542765" cy="642593"/>
              <a:chOff x="3102298" y="5183391"/>
              <a:chExt cx="501880" cy="594188"/>
            </a:xfrm>
          </p:grpSpPr>
          <p:sp>
            <p:nvSpPr>
              <p:cNvPr id="114" name="Freeform 6"/>
              <p:cNvSpPr>
                <a:spLocks noEditPoints="1"/>
              </p:cNvSpPr>
              <p:nvPr/>
            </p:nvSpPr>
            <p:spPr bwMode="auto">
              <a:xfrm>
                <a:off x="3202811" y="5183391"/>
                <a:ext cx="401367" cy="594188"/>
              </a:xfrm>
              <a:custGeom>
                <a:avLst/>
                <a:gdLst>
                  <a:gd name="T0" fmla="*/ 100 w 247"/>
                  <a:gd name="T1" fmla="*/ 342 h 365"/>
                  <a:gd name="T2" fmla="*/ 105 w 247"/>
                  <a:gd name="T3" fmla="*/ 338 h 365"/>
                  <a:gd name="T4" fmla="*/ 100 w 247"/>
                  <a:gd name="T5" fmla="*/ 337 h 365"/>
                  <a:gd name="T6" fmla="*/ 52 w 247"/>
                  <a:gd name="T7" fmla="*/ 333 h 365"/>
                  <a:gd name="T8" fmla="*/ 34 w 247"/>
                  <a:gd name="T9" fmla="*/ 311 h 365"/>
                  <a:gd name="T10" fmla="*/ 35 w 247"/>
                  <a:gd name="T11" fmla="*/ 265 h 365"/>
                  <a:gd name="T12" fmla="*/ 30 w 247"/>
                  <a:gd name="T13" fmla="*/ 261 h 365"/>
                  <a:gd name="T14" fmla="*/ 10 w 247"/>
                  <a:gd name="T15" fmla="*/ 265 h 365"/>
                  <a:gd name="T16" fmla="*/ 8 w 247"/>
                  <a:gd name="T17" fmla="*/ 247 h 365"/>
                  <a:gd name="T18" fmla="*/ 43 w 247"/>
                  <a:gd name="T19" fmla="*/ 230 h 365"/>
                  <a:gd name="T20" fmla="*/ 78 w 247"/>
                  <a:gd name="T21" fmla="*/ 153 h 365"/>
                  <a:gd name="T22" fmla="*/ 96 w 247"/>
                  <a:gd name="T23" fmla="*/ 119 h 365"/>
                  <a:gd name="T24" fmla="*/ 68 w 247"/>
                  <a:gd name="T25" fmla="*/ 133 h 365"/>
                  <a:gd name="T26" fmla="*/ 49 w 247"/>
                  <a:gd name="T27" fmla="*/ 132 h 365"/>
                  <a:gd name="T28" fmla="*/ 52 w 247"/>
                  <a:gd name="T29" fmla="*/ 64 h 365"/>
                  <a:gd name="T30" fmla="*/ 82 w 247"/>
                  <a:gd name="T31" fmla="*/ 12 h 365"/>
                  <a:gd name="T32" fmla="*/ 115 w 247"/>
                  <a:gd name="T33" fmla="*/ 19 h 365"/>
                  <a:gd name="T34" fmla="*/ 95 w 247"/>
                  <a:gd name="T35" fmla="*/ 66 h 365"/>
                  <a:gd name="T36" fmla="*/ 81 w 247"/>
                  <a:gd name="T37" fmla="*/ 91 h 365"/>
                  <a:gd name="T38" fmla="*/ 127 w 247"/>
                  <a:gd name="T39" fmla="*/ 67 h 365"/>
                  <a:gd name="T40" fmla="*/ 157 w 247"/>
                  <a:gd name="T41" fmla="*/ 54 h 365"/>
                  <a:gd name="T42" fmla="*/ 171 w 247"/>
                  <a:gd name="T43" fmla="*/ 77 h 365"/>
                  <a:gd name="T44" fmla="*/ 133 w 247"/>
                  <a:gd name="T45" fmla="*/ 132 h 365"/>
                  <a:gd name="T46" fmla="*/ 131 w 247"/>
                  <a:gd name="T47" fmla="*/ 137 h 365"/>
                  <a:gd name="T48" fmla="*/ 172 w 247"/>
                  <a:gd name="T49" fmla="*/ 144 h 365"/>
                  <a:gd name="T50" fmla="*/ 177 w 247"/>
                  <a:gd name="T51" fmla="*/ 172 h 365"/>
                  <a:gd name="T52" fmla="*/ 179 w 247"/>
                  <a:gd name="T53" fmla="*/ 201 h 365"/>
                  <a:gd name="T54" fmla="*/ 214 w 247"/>
                  <a:gd name="T55" fmla="*/ 199 h 365"/>
                  <a:gd name="T56" fmla="*/ 235 w 247"/>
                  <a:gd name="T57" fmla="*/ 205 h 365"/>
                  <a:gd name="T58" fmla="*/ 242 w 247"/>
                  <a:gd name="T59" fmla="*/ 223 h 365"/>
                  <a:gd name="T60" fmla="*/ 211 w 247"/>
                  <a:gd name="T61" fmla="*/ 224 h 365"/>
                  <a:gd name="T62" fmla="*/ 166 w 247"/>
                  <a:gd name="T63" fmla="*/ 232 h 365"/>
                  <a:gd name="T64" fmla="*/ 150 w 247"/>
                  <a:gd name="T65" fmla="*/ 296 h 365"/>
                  <a:gd name="T66" fmla="*/ 167 w 247"/>
                  <a:gd name="T67" fmla="*/ 304 h 365"/>
                  <a:gd name="T68" fmla="*/ 151 w 247"/>
                  <a:gd name="T69" fmla="*/ 326 h 365"/>
                  <a:gd name="T70" fmla="*/ 116 w 247"/>
                  <a:gd name="T71" fmla="*/ 362 h 365"/>
                  <a:gd name="T72" fmla="*/ 96 w 247"/>
                  <a:gd name="T73" fmla="*/ 349 h 365"/>
                  <a:gd name="T74" fmla="*/ 92 w 247"/>
                  <a:gd name="T75" fmla="*/ 338 h 365"/>
                  <a:gd name="T76" fmla="*/ 104 w 247"/>
                  <a:gd name="T77" fmla="*/ 284 h 365"/>
                  <a:gd name="T78" fmla="*/ 100 w 247"/>
                  <a:gd name="T79" fmla="*/ 272 h 365"/>
                  <a:gd name="T80" fmla="*/ 93 w 247"/>
                  <a:gd name="T81" fmla="*/ 238 h 365"/>
                  <a:gd name="T82" fmla="*/ 72 w 247"/>
                  <a:gd name="T83" fmla="*/ 250 h 365"/>
                  <a:gd name="T84" fmla="*/ 65 w 247"/>
                  <a:gd name="T85" fmla="*/ 305 h 365"/>
                  <a:gd name="T86" fmla="*/ 114 w 247"/>
                  <a:gd name="T87" fmla="*/ 309 h 365"/>
                  <a:gd name="T88" fmla="*/ 133 w 247"/>
                  <a:gd name="T89" fmla="*/ 302 h 365"/>
                  <a:gd name="T90" fmla="*/ 152 w 247"/>
                  <a:gd name="T91" fmla="*/ 232 h 365"/>
                  <a:gd name="T92" fmla="*/ 131 w 247"/>
                  <a:gd name="T93" fmla="*/ 231 h 365"/>
                  <a:gd name="T94" fmla="*/ 107 w 247"/>
                  <a:gd name="T95" fmla="*/ 241 h 365"/>
                  <a:gd name="T96" fmla="*/ 122 w 247"/>
                  <a:gd name="T97" fmla="*/ 274 h 365"/>
                  <a:gd name="T98" fmla="*/ 105 w 247"/>
                  <a:gd name="T99" fmla="*/ 287 h 365"/>
                  <a:gd name="T100" fmla="*/ 112 w 247"/>
                  <a:gd name="T101" fmla="*/ 162 h 365"/>
                  <a:gd name="T102" fmla="*/ 104 w 247"/>
                  <a:gd name="T103" fmla="*/ 183 h 365"/>
                  <a:gd name="T104" fmla="*/ 129 w 247"/>
                  <a:gd name="T105" fmla="*/ 206 h 365"/>
                  <a:gd name="T106" fmla="*/ 153 w 247"/>
                  <a:gd name="T107" fmla="*/ 206 h 365"/>
                  <a:gd name="T108" fmla="*/ 160 w 247"/>
                  <a:gd name="T109" fmla="*/ 184 h 365"/>
                  <a:gd name="T110" fmla="*/ 150 w 247"/>
                  <a:gd name="T111" fmla="*/ 156 h 365"/>
                  <a:gd name="T112" fmla="*/ 125 w 247"/>
                  <a:gd name="T113" fmla="*/ 166 h 365"/>
                  <a:gd name="T114" fmla="*/ 114 w 247"/>
                  <a:gd name="T115" fmla="*/ 163 h 365"/>
                  <a:gd name="T116" fmla="*/ 83 w 247"/>
                  <a:gd name="T117" fmla="*/ 221 h 365"/>
                  <a:gd name="T118" fmla="*/ 105 w 247"/>
                  <a:gd name="T119" fmla="*/ 208 h 365"/>
                  <a:gd name="T120" fmla="*/ 94 w 247"/>
                  <a:gd name="T121" fmla="*/ 197 h 365"/>
                  <a:gd name="T122" fmla="*/ 83 w 247"/>
                  <a:gd name="T123" fmla="*/ 2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 h="365">
                    <a:moveTo>
                      <a:pt x="92" y="338"/>
                    </a:moveTo>
                    <a:cubicBezTo>
                      <a:pt x="95" y="339"/>
                      <a:pt x="97" y="341"/>
                      <a:pt x="100" y="342"/>
                    </a:cubicBezTo>
                    <a:cubicBezTo>
                      <a:pt x="101" y="342"/>
                      <a:pt x="103" y="342"/>
                      <a:pt x="104" y="342"/>
                    </a:cubicBezTo>
                    <a:cubicBezTo>
                      <a:pt x="105" y="341"/>
                      <a:pt x="105" y="339"/>
                      <a:pt x="105" y="338"/>
                    </a:cubicBezTo>
                    <a:cubicBezTo>
                      <a:pt x="105" y="338"/>
                      <a:pt x="103" y="338"/>
                      <a:pt x="101" y="337"/>
                    </a:cubicBezTo>
                    <a:cubicBezTo>
                      <a:pt x="101" y="337"/>
                      <a:pt x="100" y="338"/>
                      <a:pt x="100" y="337"/>
                    </a:cubicBezTo>
                    <a:cubicBezTo>
                      <a:pt x="91" y="335"/>
                      <a:pt x="83" y="336"/>
                      <a:pt x="74" y="338"/>
                    </a:cubicBezTo>
                    <a:cubicBezTo>
                      <a:pt x="66" y="340"/>
                      <a:pt x="59" y="336"/>
                      <a:pt x="52" y="333"/>
                    </a:cubicBezTo>
                    <a:cubicBezTo>
                      <a:pt x="51" y="332"/>
                      <a:pt x="51" y="332"/>
                      <a:pt x="50" y="331"/>
                    </a:cubicBezTo>
                    <a:cubicBezTo>
                      <a:pt x="39" y="329"/>
                      <a:pt x="36" y="320"/>
                      <a:pt x="34" y="311"/>
                    </a:cubicBezTo>
                    <a:cubicBezTo>
                      <a:pt x="31" y="298"/>
                      <a:pt x="32" y="286"/>
                      <a:pt x="34" y="273"/>
                    </a:cubicBezTo>
                    <a:cubicBezTo>
                      <a:pt x="34" y="270"/>
                      <a:pt x="35" y="267"/>
                      <a:pt x="35" y="265"/>
                    </a:cubicBezTo>
                    <a:cubicBezTo>
                      <a:pt x="35" y="263"/>
                      <a:pt x="34" y="262"/>
                      <a:pt x="34" y="260"/>
                    </a:cubicBezTo>
                    <a:cubicBezTo>
                      <a:pt x="33" y="261"/>
                      <a:pt x="31" y="261"/>
                      <a:pt x="30" y="261"/>
                    </a:cubicBezTo>
                    <a:cubicBezTo>
                      <a:pt x="27" y="262"/>
                      <a:pt x="24" y="264"/>
                      <a:pt x="21" y="265"/>
                    </a:cubicBezTo>
                    <a:cubicBezTo>
                      <a:pt x="17" y="265"/>
                      <a:pt x="14" y="266"/>
                      <a:pt x="10" y="265"/>
                    </a:cubicBezTo>
                    <a:cubicBezTo>
                      <a:pt x="3" y="264"/>
                      <a:pt x="0" y="255"/>
                      <a:pt x="3" y="249"/>
                    </a:cubicBezTo>
                    <a:cubicBezTo>
                      <a:pt x="4" y="248"/>
                      <a:pt x="6" y="247"/>
                      <a:pt x="8" y="247"/>
                    </a:cubicBezTo>
                    <a:cubicBezTo>
                      <a:pt x="20" y="245"/>
                      <a:pt x="30" y="239"/>
                      <a:pt x="40" y="234"/>
                    </a:cubicBezTo>
                    <a:cubicBezTo>
                      <a:pt x="42" y="233"/>
                      <a:pt x="43" y="231"/>
                      <a:pt x="43" y="230"/>
                    </a:cubicBezTo>
                    <a:cubicBezTo>
                      <a:pt x="47" y="221"/>
                      <a:pt x="49" y="212"/>
                      <a:pt x="53" y="204"/>
                    </a:cubicBezTo>
                    <a:cubicBezTo>
                      <a:pt x="61" y="187"/>
                      <a:pt x="69" y="170"/>
                      <a:pt x="78" y="153"/>
                    </a:cubicBezTo>
                    <a:cubicBezTo>
                      <a:pt x="83" y="144"/>
                      <a:pt x="88" y="135"/>
                      <a:pt x="94" y="126"/>
                    </a:cubicBezTo>
                    <a:cubicBezTo>
                      <a:pt x="95" y="124"/>
                      <a:pt x="96" y="122"/>
                      <a:pt x="96" y="119"/>
                    </a:cubicBezTo>
                    <a:cubicBezTo>
                      <a:pt x="93" y="121"/>
                      <a:pt x="90" y="122"/>
                      <a:pt x="87" y="123"/>
                    </a:cubicBezTo>
                    <a:cubicBezTo>
                      <a:pt x="80" y="125"/>
                      <a:pt x="74" y="129"/>
                      <a:pt x="68" y="133"/>
                    </a:cubicBezTo>
                    <a:cubicBezTo>
                      <a:pt x="64" y="136"/>
                      <a:pt x="59" y="136"/>
                      <a:pt x="56" y="138"/>
                    </a:cubicBezTo>
                    <a:cubicBezTo>
                      <a:pt x="53" y="135"/>
                      <a:pt x="51" y="133"/>
                      <a:pt x="49" y="132"/>
                    </a:cubicBezTo>
                    <a:cubicBezTo>
                      <a:pt x="40" y="128"/>
                      <a:pt x="37" y="119"/>
                      <a:pt x="38" y="110"/>
                    </a:cubicBezTo>
                    <a:cubicBezTo>
                      <a:pt x="40" y="94"/>
                      <a:pt x="46" y="79"/>
                      <a:pt x="52" y="64"/>
                    </a:cubicBezTo>
                    <a:cubicBezTo>
                      <a:pt x="59" y="47"/>
                      <a:pt x="69" y="32"/>
                      <a:pt x="79" y="16"/>
                    </a:cubicBezTo>
                    <a:cubicBezTo>
                      <a:pt x="80" y="15"/>
                      <a:pt x="81" y="13"/>
                      <a:pt x="82" y="12"/>
                    </a:cubicBezTo>
                    <a:cubicBezTo>
                      <a:pt x="87" y="5"/>
                      <a:pt x="92" y="0"/>
                      <a:pt x="102" y="3"/>
                    </a:cubicBezTo>
                    <a:cubicBezTo>
                      <a:pt x="110" y="5"/>
                      <a:pt x="115" y="11"/>
                      <a:pt x="115" y="19"/>
                    </a:cubicBezTo>
                    <a:cubicBezTo>
                      <a:pt x="114" y="22"/>
                      <a:pt x="113" y="25"/>
                      <a:pt x="113" y="29"/>
                    </a:cubicBezTo>
                    <a:cubicBezTo>
                      <a:pt x="109" y="42"/>
                      <a:pt x="102" y="54"/>
                      <a:pt x="95" y="66"/>
                    </a:cubicBezTo>
                    <a:cubicBezTo>
                      <a:pt x="91" y="72"/>
                      <a:pt x="87" y="78"/>
                      <a:pt x="84" y="84"/>
                    </a:cubicBezTo>
                    <a:cubicBezTo>
                      <a:pt x="83" y="86"/>
                      <a:pt x="82" y="88"/>
                      <a:pt x="81" y="91"/>
                    </a:cubicBezTo>
                    <a:cubicBezTo>
                      <a:pt x="84" y="90"/>
                      <a:pt x="86" y="90"/>
                      <a:pt x="87" y="90"/>
                    </a:cubicBezTo>
                    <a:cubicBezTo>
                      <a:pt x="100" y="82"/>
                      <a:pt x="113" y="74"/>
                      <a:pt x="127" y="67"/>
                    </a:cubicBezTo>
                    <a:cubicBezTo>
                      <a:pt x="134" y="63"/>
                      <a:pt x="142" y="59"/>
                      <a:pt x="149" y="56"/>
                    </a:cubicBezTo>
                    <a:cubicBezTo>
                      <a:pt x="151" y="55"/>
                      <a:pt x="155" y="53"/>
                      <a:pt x="157" y="54"/>
                    </a:cubicBezTo>
                    <a:cubicBezTo>
                      <a:pt x="162" y="57"/>
                      <a:pt x="169" y="60"/>
                      <a:pt x="171" y="67"/>
                    </a:cubicBezTo>
                    <a:cubicBezTo>
                      <a:pt x="172" y="69"/>
                      <a:pt x="172" y="74"/>
                      <a:pt x="171" y="77"/>
                    </a:cubicBezTo>
                    <a:cubicBezTo>
                      <a:pt x="168" y="86"/>
                      <a:pt x="161" y="93"/>
                      <a:pt x="156" y="100"/>
                    </a:cubicBezTo>
                    <a:cubicBezTo>
                      <a:pt x="148" y="111"/>
                      <a:pt x="140" y="121"/>
                      <a:pt x="133" y="132"/>
                    </a:cubicBezTo>
                    <a:cubicBezTo>
                      <a:pt x="132" y="133"/>
                      <a:pt x="131" y="134"/>
                      <a:pt x="131" y="136"/>
                    </a:cubicBezTo>
                    <a:cubicBezTo>
                      <a:pt x="131" y="136"/>
                      <a:pt x="131" y="136"/>
                      <a:pt x="131" y="137"/>
                    </a:cubicBezTo>
                    <a:cubicBezTo>
                      <a:pt x="134" y="136"/>
                      <a:pt x="136" y="135"/>
                      <a:pt x="139" y="133"/>
                    </a:cubicBezTo>
                    <a:cubicBezTo>
                      <a:pt x="152" y="124"/>
                      <a:pt x="167" y="130"/>
                      <a:pt x="172" y="144"/>
                    </a:cubicBezTo>
                    <a:cubicBezTo>
                      <a:pt x="172" y="146"/>
                      <a:pt x="174" y="148"/>
                      <a:pt x="175" y="150"/>
                    </a:cubicBezTo>
                    <a:cubicBezTo>
                      <a:pt x="178" y="157"/>
                      <a:pt x="179" y="164"/>
                      <a:pt x="177" y="172"/>
                    </a:cubicBezTo>
                    <a:cubicBezTo>
                      <a:pt x="176" y="180"/>
                      <a:pt x="176" y="188"/>
                      <a:pt x="175" y="197"/>
                    </a:cubicBezTo>
                    <a:cubicBezTo>
                      <a:pt x="175" y="200"/>
                      <a:pt x="177" y="201"/>
                      <a:pt x="179" y="201"/>
                    </a:cubicBezTo>
                    <a:cubicBezTo>
                      <a:pt x="188" y="200"/>
                      <a:pt x="196" y="200"/>
                      <a:pt x="205" y="199"/>
                    </a:cubicBezTo>
                    <a:cubicBezTo>
                      <a:pt x="208" y="198"/>
                      <a:pt x="211" y="197"/>
                      <a:pt x="214" y="199"/>
                    </a:cubicBezTo>
                    <a:cubicBezTo>
                      <a:pt x="216" y="200"/>
                      <a:pt x="218" y="200"/>
                      <a:pt x="219" y="201"/>
                    </a:cubicBezTo>
                    <a:cubicBezTo>
                      <a:pt x="225" y="202"/>
                      <a:pt x="230" y="203"/>
                      <a:pt x="235" y="205"/>
                    </a:cubicBezTo>
                    <a:cubicBezTo>
                      <a:pt x="243" y="207"/>
                      <a:pt x="247" y="214"/>
                      <a:pt x="244" y="220"/>
                    </a:cubicBezTo>
                    <a:cubicBezTo>
                      <a:pt x="244" y="221"/>
                      <a:pt x="243" y="222"/>
                      <a:pt x="242" y="223"/>
                    </a:cubicBezTo>
                    <a:cubicBezTo>
                      <a:pt x="235" y="225"/>
                      <a:pt x="228" y="229"/>
                      <a:pt x="221" y="226"/>
                    </a:cubicBezTo>
                    <a:cubicBezTo>
                      <a:pt x="218" y="224"/>
                      <a:pt x="215" y="224"/>
                      <a:pt x="211" y="224"/>
                    </a:cubicBezTo>
                    <a:cubicBezTo>
                      <a:pt x="199" y="223"/>
                      <a:pt x="186" y="223"/>
                      <a:pt x="174" y="225"/>
                    </a:cubicBezTo>
                    <a:cubicBezTo>
                      <a:pt x="170" y="225"/>
                      <a:pt x="167" y="228"/>
                      <a:pt x="166" y="232"/>
                    </a:cubicBezTo>
                    <a:cubicBezTo>
                      <a:pt x="162" y="250"/>
                      <a:pt x="157" y="269"/>
                      <a:pt x="152" y="287"/>
                    </a:cubicBezTo>
                    <a:cubicBezTo>
                      <a:pt x="151" y="289"/>
                      <a:pt x="151" y="292"/>
                      <a:pt x="150" y="296"/>
                    </a:cubicBezTo>
                    <a:cubicBezTo>
                      <a:pt x="157" y="291"/>
                      <a:pt x="161" y="294"/>
                      <a:pt x="165" y="298"/>
                    </a:cubicBezTo>
                    <a:cubicBezTo>
                      <a:pt x="168" y="299"/>
                      <a:pt x="168" y="301"/>
                      <a:pt x="167" y="304"/>
                    </a:cubicBezTo>
                    <a:cubicBezTo>
                      <a:pt x="164" y="309"/>
                      <a:pt x="161" y="315"/>
                      <a:pt x="158" y="320"/>
                    </a:cubicBezTo>
                    <a:cubicBezTo>
                      <a:pt x="156" y="322"/>
                      <a:pt x="154" y="325"/>
                      <a:pt x="151" y="326"/>
                    </a:cubicBezTo>
                    <a:cubicBezTo>
                      <a:pt x="141" y="330"/>
                      <a:pt x="135" y="336"/>
                      <a:pt x="131" y="345"/>
                    </a:cubicBezTo>
                    <a:cubicBezTo>
                      <a:pt x="128" y="352"/>
                      <a:pt x="121" y="357"/>
                      <a:pt x="116" y="362"/>
                    </a:cubicBezTo>
                    <a:cubicBezTo>
                      <a:pt x="114" y="364"/>
                      <a:pt x="111" y="365"/>
                      <a:pt x="108" y="362"/>
                    </a:cubicBezTo>
                    <a:cubicBezTo>
                      <a:pt x="104" y="358"/>
                      <a:pt x="100" y="354"/>
                      <a:pt x="96" y="349"/>
                    </a:cubicBezTo>
                    <a:cubicBezTo>
                      <a:pt x="95" y="348"/>
                      <a:pt x="94" y="347"/>
                      <a:pt x="93" y="346"/>
                    </a:cubicBezTo>
                    <a:cubicBezTo>
                      <a:pt x="90" y="344"/>
                      <a:pt x="90" y="342"/>
                      <a:pt x="92" y="338"/>
                    </a:cubicBezTo>
                    <a:close/>
                    <a:moveTo>
                      <a:pt x="95" y="294"/>
                    </a:moveTo>
                    <a:cubicBezTo>
                      <a:pt x="95" y="294"/>
                      <a:pt x="104" y="284"/>
                      <a:pt x="104" y="284"/>
                    </a:cubicBezTo>
                    <a:cubicBezTo>
                      <a:pt x="106" y="279"/>
                      <a:pt x="104" y="277"/>
                      <a:pt x="101" y="274"/>
                    </a:cubicBezTo>
                    <a:cubicBezTo>
                      <a:pt x="101" y="273"/>
                      <a:pt x="101" y="273"/>
                      <a:pt x="100" y="272"/>
                    </a:cubicBezTo>
                    <a:cubicBezTo>
                      <a:pt x="95" y="263"/>
                      <a:pt x="95" y="253"/>
                      <a:pt x="98" y="243"/>
                    </a:cubicBezTo>
                    <a:cubicBezTo>
                      <a:pt x="99" y="239"/>
                      <a:pt x="98" y="237"/>
                      <a:pt x="93" y="238"/>
                    </a:cubicBezTo>
                    <a:cubicBezTo>
                      <a:pt x="87" y="241"/>
                      <a:pt x="81" y="243"/>
                      <a:pt x="75" y="246"/>
                    </a:cubicBezTo>
                    <a:cubicBezTo>
                      <a:pt x="74" y="247"/>
                      <a:pt x="73" y="249"/>
                      <a:pt x="72" y="250"/>
                    </a:cubicBezTo>
                    <a:cubicBezTo>
                      <a:pt x="71" y="259"/>
                      <a:pt x="70" y="268"/>
                      <a:pt x="67" y="277"/>
                    </a:cubicBezTo>
                    <a:cubicBezTo>
                      <a:pt x="64" y="286"/>
                      <a:pt x="66" y="295"/>
                      <a:pt x="65" y="305"/>
                    </a:cubicBezTo>
                    <a:cubicBezTo>
                      <a:pt x="65" y="307"/>
                      <a:pt x="66" y="309"/>
                      <a:pt x="69" y="309"/>
                    </a:cubicBezTo>
                    <a:cubicBezTo>
                      <a:pt x="84" y="309"/>
                      <a:pt x="99" y="309"/>
                      <a:pt x="114" y="309"/>
                    </a:cubicBezTo>
                    <a:cubicBezTo>
                      <a:pt x="118" y="309"/>
                      <a:pt x="123" y="308"/>
                      <a:pt x="127" y="306"/>
                    </a:cubicBezTo>
                    <a:cubicBezTo>
                      <a:pt x="129" y="306"/>
                      <a:pt x="132" y="304"/>
                      <a:pt x="133" y="302"/>
                    </a:cubicBezTo>
                    <a:cubicBezTo>
                      <a:pt x="135" y="298"/>
                      <a:pt x="136" y="294"/>
                      <a:pt x="137" y="290"/>
                    </a:cubicBezTo>
                    <a:cubicBezTo>
                      <a:pt x="142" y="271"/>
                      <a:pt x="147" y="252"/>
                      <a:pt x="152" y="232"/>
                    </a:cubicBezTo>
                    <a:cubicBezTo>
                      <a:pt x="153" y="229"/>
                      <a:pt x="152" y="228"/>
                      <a:pt x="148" y="228"/>
                    </a:cubicBezTo>
                    <a:cubicBezTo>
                      <a:pt x="142" y="229"/>
                      <a:pt x="137" y="230"/>
                      <a:pt x="131" y="231"/>
                    </a:cubicBezTo>
                    <a:cubicBezTo>
                      <a:pt x="125" y="232"/>
                      <a:pt x="119" y="233"/>
                      <a:pt x="113" y="234"/>
                    </a:cubicBezTo>
                    <a:cubicBezTo>
                      <a:pt x="109" y="235"/>
                      <a:pt x="107" y="237"/>
                      <a:pt x="107" y="241"/>
                    </a:cubicBezTo>
                    <a:cubicBezTo>
                      <a:pt x="106" y="248"/>
                      <a:pt x="108" y="255"/>
                      <a:pt x="112" y="261"/>
                    </a:cubicBezTo>
                    <a:cubicBezTo>
                      <a:pt x="115" y="265"/>
                      <a:pt x="119" y="269"/>
                      <a:pt x="122" y="274"/>
                    </a:cubicBezTo>
                    <a:cubicBezTo>
                      <a:pt x="124" y="277"/>
                      <a:pt x="124" y="281"/>
                      <a:pt x="120" y="283"/>
                    </a:cubicBezTo>
                    <a:cubicBezTo>
                      <a:pt x="116" y="287"/>
                      <a:pt x="111" y="288"/>
                      <a:pt x="105" y="287"/>
                    </a:cubicBezTo>
                    <a:cubicBezTo>
                      <a:pt x="100" y="288"/>
                      <a:pt x="95" y="294"/>
                      <a:pt x="95" y="294"/>
                    </a:cubicBezTo>
                    <a:close/>
                    <a:moveTo>
                      <a:pt x="112" y="162"/>
                    </a:moveTo>
                    <a:cubicBezTo>
                      <a:pt x="109" y="168"/>
                      <a:pt x="105" y="173"/>
                      <a:pt x="102" y="179"/>
                    </a:cubicBezTo>
                    <a:cubicBezTo>
                      <a:pt x="102" y="180"/>
                      <a:pt x="103" y="182"/>
                      <a:pt x="104" y="183"/>
                    </a:cubicBezTo>
                    <a:cubicBezTo>
                      <a:pt x="108" y="186"/>
                      <a:pt x="112" y="188"/>
                      <a:pt x="117" y="191"/>
                    </a:cubicBezTo>
                    <a:cubicBezTo>
                      <a:pt x="122" y="195"/>
                      <a:pt x="127" y="199"/>
                      <a:pt x="129" y="206"/>
                    </a:cubicBezTo>
                    <a:cubicBezTo>
                      <a:pt x="129" y="207"/>
                      <a:pt x="131" y="209"/>
                      <a:pt x="132" y="209"/>
                    </a:cubicBezTo>
                    <a:cubicBezTo>
                      <a:pt x="139" y="208"/>
                      <a:pt x="146" y="207"/>
                      <a:pt x="153" y="206"/>
                    </a:cubicBezTo>
                    <a:cubicBezTo>
                      <a:pt x="156" y="206"/>
                      <a:pt x="157" y="204"/>
                      <a:pt x="158" y="202"/>
                    </a:cubicBezTo>
                    <a:cubicBezTo>
                      <a:pt x="159" y="196"/>
                      <a:pt x="160" y="190"/>
                      <a:pt x="160" y="184"/>
                    </a:cubicBezTo>
                    <a:cubicBezTo>
                      <a:pt x="161" y="178"/>
                      <a:pt x="162" y="172"/>
                      <a:pt x="162" y="166"/>
                    </a:cubicBezTo>
                    <a:cubicBezTo>
                      <a:pt x="162" y="160"/>
                      <a:pt x="154" y="154"/>
                      <a:pt x="150" y="156"/>
                    </a:cubicBezTo>
                    <a:cubicBezTo>
                      <a:pt x="144" y="159"/>
                      <a:pt x="139" y="162"/>
                      <a:pt x="134" y="165"/>
                    </a:cubicBezTo>
                    <a:cubicBezTo>
                      <a:pt x="131" y="167"/>
                      <a:pt x="129" y="168"/>
                      <a:pt x="125" y="166"/>
                    </a:cubicBezTo>
                    <a:cubicBezTo>
                      <a:pt x="124" y="166"/>
                      <a:pt x="123" y="165"/>
                      <a:pt x="122" y="166"/>
                    </a:cubicBezTo>
                    <a:cubicBezTo>
                      <a:pt x="118" y="169"/>
                      <a:pt x="116" y="167"/>
                      <a:pt x="114" y="163"/>
                    </a:cubicBezTo>
                    <a:cubicBezTo>
                      <a:pt x="114" y="163"/>
                      <a:pt x="113" y="162"/>
                      <a:pt x="112" y="162"/>
                    </a:cubicBezTo>
                    <a:close/>
                    <a:moveTo>
                      <a:pt x="83" y="221"/>
                    </a:moveTo>
                    <a:cubicBezTo>
                      <a:pt x="90" y="219"/>
                      <a:pt x="96" y="217"/>
                      <a:pt x="102" y="215"/>
                    </a:cubicBezTo>
                    <a:cubicBezTo>
                      <a:pt x="106" y="213"/>
                      <a:pt x="106" y="211"/>
                      <a:pt x="105" y="208"/>
                    </a:cubicBezTo>
                    <a:cubicBezTo>
                      <a:pt x="103" y="204"/>
                      <a:pt x="100" y="201"/>
                      <a:pt x="98" y="197"/>
                    </a:cubicBezTo>
                    <a:cubicBezTo>
                      <a:pt x="97" y="196"/>
                      <a:pt x="95" y="195"/>
                      <a:pt x="94" y="197"/>
                    </a:cubicBezTo>
                    <a:cubicBezTo>
                      <a:pt x="91" y="204"/>
                      <a:pt x="87" y="210"/>
                      <a:pt x="84" y="217"/>
                    </a:cubicBezTo>
                    <a:cubicBezTo>
                      <a:pt x="83" y="218"/>
                      <a:pt x="84" y="219"/>
                      <a:pt x="83" y="221"/>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10"/>
              <p:cNvSpPr/>
              <p:nvPr/>
            </p:nvSpPr>
            <p:spPr bwMode="auto">
              <a:xfrm>
                <a:off x="3102298" y="5393305"/>
                <a:ext cx="126496" cy="341880"/>
              </a:xfrm>
              <a:custGeom>
                <a:avLst/>
                <a:gdLst>
                  <a:gd name="T0" fmla="*/ 38 w 78"/>
                  <a:gd name="T1" fmla="*/ 167 h 210"/>
                  <a:gd name="T2" fmla="*/ 42 w 78"/>
                  <a:gd name="T3" fmla="*/ 160 h 210"/>
                  <a:gd name="T4" fmla="*/ 51 w 78"/>
                  <a:gd name="T5" fmla="*/ 125 h 210"/>
                  <a:gd name="T6" fmla="*/ 78 w 78"/>
                  <a:gd name="T7" fmla="*/ 62 h 210"/>
                  <a:gd name="T8" fmla="*/ 56 w 78"/>
                  <a:gd name="T9" fmla="*/ 117 h 210"/>
                  <a:gd name="T10" fmla="*/ 55 w 78"/>
                  <a:gd name="T11" fmla="*/ 130 h 210"/>
                  <a:gd name="T12" fmla="*/ 52 w 78"/>
                  <a:gd name="T13" fmla="*/ 154 h 210"/>
                  <a:gd name="T14" fmla="*/ 47 w 78"/>
                  <a:gd name="T15" fmla="*/ 179 h 210"/>
                  <a:gd name="T16" fmla="*/ 47 w 78"/>
                  <a:gd name="T17" fmla="*/ 184 h 210"/>
                  <a:gd name="T18" fmla="*/ 41 w 78"/>
                  <a:gd name="T19" fmla="*/ 194 h 210"/>
                  <a:gd name="T20" fmla="*/ 36 w 78"/>
                  <a:gd name="T21" fmla="*/ 198 h 210"/>
                  <a:gd name="T22" fmla="*/ 33 w 78"/>
                  <a:gd name="T23" fmla="*/ 203 h 210"/>
                  <a:gd name="T24" fmla="*/ 14 w 78"/>
                  <a:gd name="T25" fmla="*/ 201 h 210"/>
                  <a:gd name="T26" fmla="*/ 3 w 78"/>
                  <a:gd name="T27" fmla="*/ 165 h 210"/>
                  <a:gd name="T28" fmla="*/ 5 w 78"/>
                  <a:gd name="T29" fmla="*/ 83 h 210"/>
                  <a:gd name="T30" fmla="*/ 26 w 78"/>
                  <a:gd name="T31" fmla="*/ 17 h 210"/>
                  <a:gd name="T32" fmla="*/ 37 w 78"/>
                  <a:gd name="T33" fmla="*/ 3 h 210"/>
                  <a:gd name="T34" fmla="*/ 55 w 78"/>
                  <a:gd name="T35" fmla="*/ 7 h 210"/>
                  <a:gd name="T36" fmla="*/ 56 w 78"/>
                  <a:gd name="T37" fmla="*/ 14 h 210"/>
                  <a:gd name="T38" fmla="*/ 45 w 78"/>
                  <a:gd name="T39" fmla="*/ 52 h 210"/>
                  <a:gd name="T40" fmla="*/ 35 w 78"/>
                  <a:gd name="T41" fmla="*/ 160 h 210"/>
                  <a:gd name="T42" fmla="*/ 36 w 78"/>
                  <a:gd name="T43" fmla="*/ 166 h 210"/>
                  <a:gd name="T44" fmla="*/ 38 w 78"/>
                  <a:gd name="T45"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210">
                    <a:moveTo>
                      <a:pt x="38" y="167"/>
                    </a:moveTo>
                    <a:cubicBezTo>
                      <a:pt x="39" y="165"/>
                      <a:pt x="41" y="163"/>
                      <a:pt x="42" y="160"/>
                    </a:cubicBezTo>
                    <a:cubicBezTo>
                      <a:pt x="45" y="149"/>
                      <a:pt x="47" y="136"/>
                      <a:pt x="51" y="125"/>
                    </a:cubicBezTo>
                    <a:cubicBezTo>
                      <a:pt x="53" y="119"/>
                      <a:pt x="63" y="81"/>
                      <a:pt x="78" y="62"/>
                    </a:cubicBezTo>
                    <a:cubicBezTo>
                      <a:pt x="61" y="97"/>
                      <a:pt x="57" y="114"/>
                      <a:pt x="56" y="117"/>
                    </a:cubicBezTo>
                    <a:cubicBezTo>
                      <a:pt x="56" y="122"/>
                      <a:pt x="56" y="126"/>
                      <a:pt x="55" y="130"/>
                    </a:cubicBezTo>
                    <a:cubicBezTo>
                      <a:pt x="54" y="138"/>
                      <a:pt x="54" y="146"/>
                      <a:pt x="52" y="154"/>
                    </a:cubicBezTo>
                    <a:cubicBezTo>
                      <a:pt x="51" y="163"/>
                      <a:pt x="49" y="171"/>
                      <a:pt x="47" y="179"/>
                    </a:cubicBezTo>
                    <a:cubicBezTo>
                      <a:pt x="47" y="180"/>
                      <a:pt x="47" y="182"/>
                      <a:pt x="47" y="184"/>
                    </a:cubicBezTo>
                    <a:cubicBezTo>
                      <a:pt x="47" y="189"/>
                      <a:pt x="45" y="191"/>
                      <a:pt x="41" y="194"/>
                    </a:cubicBezTo>
                    <a:cubicBezTo>
                      <a:pt x="39" y="195"/>
                      <a:pt x="37" y="196"/>
                      <a:pt x="36" y="198"/>
                    </a:cubicBezTo>
                    <a:cubicBezTo>
                      <a:pt x="35" y="200"/>
                      <a:pt x="34" y="201"/>
                      <a:pt x="33" y="203"/>
                    </a:cubicBezTo>
                    <a:cubicBezTo>
                      <a:pt x="26" y="210"/>
                      <a:pt x="19" y="209"/>
                      <a:pt x="14" y="201"/>
                    </a:cubicBezTo>
                    <a:cubicBezTo>
                      <a:pt x="8" y="189"/>
                      <a:pt x="5" y="177"/>
                      <a:pt x="3" y="165"/>
                    </a:cubicBezTo>
                    <a:cubicBezTo>
                      <a:pt x="0" y="137"/>
                      <a:pt x="0" y="110"/>
                      <a:pt x="5" y="83"/>
                    </a:cubicBezTo>
                    <a:cubicBezTo>
                      <a:pt x="9" y="60"/>
                      <a:pt x="16" y="38"/>
                      <a:pt x="26" y="17"/>
                    </a:cubicBezTo>
                    <a:cubicBezTo>
                      <a:pt x="29" y="12"/>
                      <a:pt x="32" y="6"/>
                      <a:pt x="37" y="3"/>
                    </a:cubicBezTo>
                    <a:cubicBezTo>
                      <a:pt x="45" y="0"/>
                      <a:pt x="50" y="1"/>
                      <a:pt x="55" y="7"/>
                    </a:cubicBezTo>
                    <a:cubicBezTo>
                      <a:pt x="56" y="9"/>
                      <a:pt x="57" y="12"/>
                      <a:pt x="56" y="14"/>
                    </a:cubicBezTo>
                    <a:cubicBezTo>
                      <a:pt x="53" y="27"/>
                      <a:pt x="50" y="39"/>
                      <a:pt x="45" y="52"/>
                    </a:cubicBezTo>
                    <a:cubicBezTo>
                      <a:pt x="33" y="87"/>
                      <a:pt x="31" y="124"/>
                      <a:pt x="35" y="160"/>
                    </a:cubicBezTo>
                    <a:cubicBezTo>
                      <a:pt x="35" y="162"/>
                      <a:pt x="36" y="164"/>
                      <a:pt x="36" y="166"/>
                    </a:cubicBezTo>
                    <a:cubicBezTo>
                      <a:pt x="37" y="166"/>
                      <a:pt x="38" y="167"/>
                      <a:pt x="38" y="16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6" name="Freeform 13"/>
              <p:cNvSpPr/>
              <p:nvPr/>
            </p:nvSpPr>
            <p:spPr bwMode="auto">
              <a:xfrm>
                <a:off x="3141273" y="5280485"/>
                <a:ext cx="77949" cy="76581"/>
              </a:xfrm>
              <a:custGeom>
                <a:avLst/>
                <a:gdLst>
                  <a:gd name="T0" fmla="*/ 31 w 48"/>
                  <a:gd name="T1" fmla="*/ 47 h 47"/>
                  <a:gd name="T2" fmla="*/ 20 w 48"/>
                  <a:gd name="T3" fmla="*/ 42 h 47"/>
                  <a:gd name="T4" fmla="*/ 8 w 48"/>
                  <a:gd name="T5" fmla="*/ 28 h 47"/>
                  <a:gd name="T6" fmla="*/ 1 w 48"/>
                  <a:gd name="T7" fmla="*/ 9 h 47"/>
                  <a:gd name="T8" fmla="*/ 3 w 48"/>
                  <a:gd name="T9" fmla="*/ 4 h 47"/>
                  <a:gd name="T10" fmla="*/ 19 w 48"/>
                  <a:gd name="T11" fmla="*/ 2 h 47"/>
                  <a:gd name="T12" fmla="*/ 45 w 48"/>
                  <a:gd name="T13" fmla="*/ 26 h 47"/>
                  <a:gd name="T14" fmla="*/ 31 w 48"/>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31" y="47"/>
                    </a:moveTo>
                    <a:cubicBezTo>
                      <a:pt x="27" y="45"/>
                      <a:pt x="23" y="43"/>
                      <a:pt x="20" y="42"/>
                    </a:cubicBezTo>
                    <a:cubicBezTo>
                      <a:pt x="13" y="40"/>
                      <a:pt x="11" y="33"/>
                      <a:pt x="8" y="28"/>
                    </a:cubicBezTo>
                    <a:cubicBezTo>
                      <a:pt x="3" y="23"/>
                      <a:pt x="4" y="15"/>
                      <a:pt x="1" y="9"/>
                    </a:cubicBezTo>
                    <a:cubicBezTo>
                      <a:pt x="0" y="8"/>
                      <a:pt x="1" y="5"/>
                      <a:pt x="3" y="4"/>
                    </a:cubicBezTo>
                    <a:cubicBezTo>
                      <a:pt x="7" y="1"/>
                      <a:pt x="13" y="0"/>
                      <a:pt x="19" y="2"/>
                    </a:cubicBezTo>
                    <a:cubicBezTo>
                      <a:pt x="31" y="6"/>
                      <a:pt x="41" y="13"/>
                      <a:pt x="45" y="26"/>
                    </a:cubicBezTo>
                    <a:cubicBezTo>
                      <a:pt x="48" y="37"/>
                      <a:pt x="42" y="45"/>
                      <a:pt x="31" y="4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72" name="组合 71"/>
            <p:cNvGrpSpPr/>
            <p:nvPr/>
          </p:nvGrpSpPr>
          <p:grpSpPr>
            <a:xfrm>
              <a:off x="4196892" y="5154476"/>
              <a:ext cx="444417" cy="649987"/>
              <a:chOff x="4257853" y="5169716"/>
              <a:chExt cx="410940" cy="601025"/>
            </a:xfrm>
          </p:grpSpPr>
          <p:sp>
            <p:nvSpPr>
              <p:cNvPr id="107" name="Freeform 9"/>
              <p:cNvSpPr/>
              <p:nvPr/>
            </p:nvSpPr>
            <p:spPr bwMode="auto">
              <a:xfrm>
                <a:off x="4298195" y="5435698"/>
                <a:ext cx="363760" cy="335043"/>
              </a:xfrm>
              <a:custGeom>
                <a:avLst/>
                <a:gdLst>
                  <a:gd name="T0" fmla="*/ 67 w 224"/>
                  <a:gd name="T1" fmla="*/ 174 h 206"/>
                  <a:gd name="T2" fmla="*/ 74 w 224"/>
                  <a:gd name="T3" fmla="*/ 177 h 206"/>
                  <a:gd name="T4" fmla="*/ 84 w 224"/>
                  <a:gd name="T5" fmla="*/ 181 h 206"/>
                  <a:gd name="T6" fmla="*/ 96 w 224"/>
                  <a:gd name="T7" fmla="*/ 176 h 206"/>
                  <a:gd name="T8" fmla="*/ 107 w 224"/>
                  <a:gd name="T9" fmla="*/ 154 h 206"/>
                  <a:gd name="T10" fmla="*/ 115 w 224"/>
                  <a:gd name="T11" fmla="*/ 117 h 206"/>
                  <a:gd name="T12" fmla="*/ 110 w 224"/>
                  <a:gd name="T13" fmla="*/ 112 h 206"/>
                  <a:gd name="T14" fmla="*/ 79 w 224"/>
                  <a:gd name="T15" fmla="*/ 118 h 206"/>
                  <a:gd name="T16" fmla="*/ 63 w 224"/>
                  <a:gd name="T17" fmla="*/ 122 h 206"/>
                  <a:gd name="T18" fmla="*/ 23 w 224"/>
                  <a:gd name="T19" fmla="*/ 129 h 206"/>
                  <a:gd name="T20" fmla="*/ 10 w 224"/>
                  <a:gd name="T21" fmla="*/ 128 h 206"/>
                  <a:gd name="T22" fmla="*/ 2 w 224"/>
                  <a:gd name="T23" fmla="*/ 113 h 206"/>
                  <a:gd name="T24" fmla="*/ 11 w 224"/>
                  <a:gd name="T25" fmla="*/ 109 h 206"/>
                  <a:gd name="T26" fmla="*/ 35 w 224"/>
                  <a:gd name="T27" fmla="*/ 105 h 206"/>
                  <a:gd name="T28" fmla="*/ 106 w 224"/>
                  <a:gd name="T29" fmla="*/ 86 h 206"/>
                  <a:gd name="T30" fmla="*/ 109 w 224"/>
                  <a:gd name="T31" fmla="*/ 79 h 206"/>
                  <a:gd name="T32" fmla="*/ 103 w 224"/>
                  <a:gd name="T33" fmla="*/ 68 h 206"/>
                  <a:gd name="T34" fmla="*/ 109 w 224"/>
                  <a:gd name="T35" fmla="*/ 46 h 206"/>
                  <a:gd name="T36" fmla="*/ 124 w 224"/>
                  <a:gd name="T37" fmla="*/ 22 h 206"/>
                  <a:gd name="T38" fmla="*/ 120 w 224"/>
                  <a:gd name="T39" fmla="*/ 24 h 206"/>
                  <a:gd name="T40" fmla="*/ 114 w 224"/>
                  <a:gd name="T41" fmla="*/ 27 h 206"/>
                  <a:gd name="T42" fmla="*/ 87 w 224"/>
                  <a:gd name="T43" fmla="*/ 16 h 206"/>
                  <a:gd name="T44" fmla="*/ 89 w 224"/>
                  <a:gd name="T45" fmla="*/ 13 h 206"/>
                  <a:gd name="T46" fmla="*/ 132 w 224"/>
                  <a:gd name="T47" fmla="*/ 1 h 206"/>
                  <a:gd name="T48" fmla="*/ 151 w 224"/>
                  <a:gd name="T49" fmla="*/ 12 h 206"/>
                  <a:gd name="T50" fmla="*/ 149 w 224"/>
                  <a:gd name="T51" fmla="*/ 33 h 206"/>
                  <a:gd name="T52" fmla="*/ 136 w 224"/>
                  <a:gd name="T53" fmla="*/ 51 h 206"/>
                  <a:gd name="T54" fmla="*/ 128 w 224"/>
                  <a:gd name="T55" fmla="*/ 61 h 206"/>
                  <a:gd name="T56" fmla="*/ 127 w 224"/>
                  <a:gd name="T57" fmla="*/ 63 h 206"/>
                  <a:gd name="T58" fmla="*/ 132 w 224"/>
                  <a:gd name="T59" fmla="*/ 79 h 206"/>
                  <a:gd name="T60" fmla="*/ 138 w 224"/>
                  <a:gd name="T61" fmla="*/ 81 h 206"/>
                  <a:gd name="T62" fmla="*/ 184 w 224"/>
                  <a:gd name="T63" fmla="*/ 79 h 206"/>
                  <a:gd name="T64" fmla="*/ 209 w 224"/>
                  <a:gd name="T65" fmla="*/ 81 h 206"/>
                  <a:gd name="T66" fmla="*/ 223 w 224"/>
                  <a:gd name="T67" fmla="*/ 95 h 206"/>
                  <a:gd name="T68" fmla="*/ 217 w 224"/>
                  <a:gd name="T69" fmla="*/ 105 h 206"/>
                  <a:gd name="T70" fmla="*/ 209 w 224"/>
                  <a:gd name="T71" fmla="*/ 110 h 206"/>
                  <a:gd name="T72" fmla="*/ 188 w 224"/>
                  <a:gd name="T73" fmla="*/ 111 h 206"/>
                  <a:gd name="T74" fmla="*/ 141 w 224"/>
                  <a:gd name="T75" fmla="*/ 110 h 206"/>
                  <a:gd name="T76" fmla="*/ 136 w 224"/>
                  <a:gd name="T77" fmla="*/ 115 h 206"/>
                  <a:gd name="T78" fmla="*/ 133 w 224"/>
                  <a:gd name="T79" fmla="*/ 136 h 206"/>
                  <a:gd name="T80" fmla="*/ 125 w 224"/>
                  <a:gd name="T81" fmla="*/ 165 h 206"/>
                  <a:gd name="T82" fmla="*/ 98 w 224"/>
                  <a:gd name="T83" fmla="*/ 202 h 206"/>
                  <a:gd name="T84" fmla="*/ 84 w 224"/>
                  <a:gd name="T85" fmla="*/ 206 h 206"/>
                  <a:gd name="T86" fmla="*/ 72 w 224"/>
                  <a:gd name="T87" fmla="*/ 196 h 206"/>
                  <a:gd name="T88" fmla="*/ 73 w 224"/>
                  <a:gd name="T89" fmla="*/ 193 h 206"/>
                  <a:gd name="T90" fmla="*/ 73 w 224"/>
                  <a:gd name="T91" fmla="*/ 185 h 206"/>
                  <a:gd name="T92" fmla="*/ 66 w 224"/>
                  <a:gd name="T93" fmla="*/ 175 h 206"/>
                  <a:gd name="T94" fmla="*/ 67 w 224"/>
                  <a:gd name="T95" fmla="*/ 1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06">
                    <a:moveTo>
                      <a:pt x="67" y="174"/>
                    </a:moveTo>
                    <a:cubicBezTo>
                      <a:pt x="69" y="175"/>
                      <a:pt x="72" y="176"/>
                      <a:pt x="74" y="177"/>
                    </a:cubicBezTo>
                    <a:cubicBezTo>
                      <a:pt x="77" y="178"/>
                      <a:pt x="80" y="180"/>
                      <a:pt x="84" y="181"/>
                    </a:cubicBezTo>
                    <a:cubicBezTo>
                      <a:pt x="89" y="183"/>
                      <a:pt x="94" y="180"/>
                      <a:pt x="96" y="176"/>
                    </a:cubicBezTo>
                    <a:cubicBezTo>
                      <a:pt x="100" y="169"/>
                      <a:pt x="105" y="162"/>
                      <a:pt x="107" y="154"/>
                    </a:cubicBezTo>
                    <a:cubicBezTo>
                      <a:pt x="110" y="142"/>
                      <a:pt x="113" y="129"/>
                      <a:pt x="115" y="117"/>
                    </a:cubicBezTo>
                    <a:cubicBezTo>
                      <a:pt x="116" y="112"/>
                      <a:pt x="115" y="111"/>
                      <a:pt x="110" y="112"/>
                    </a:cubicBezTo>
                    <a:cubicBezTo>
                      <a:pt x="100" y="114"/>
                      <a:pt x="90" y="116"/>
                      <a:pt x="79" y="118"/>
                    </a:cubicBezTo>
                    <a:cubicBezTo>
                      <a:pt x="74" y="119"/>
                      <a:pt x="68" y="120"/>
                      <a:pt x="63" y="122"/>
                    </a:cubicBezTo>
                    <a:cubicBezTo>
                      <a:pt x="50" y="127"/>
                      <a:pt x="36" y="128"/>
                      <a:pt x="23" y="129"/>
                    </a:cubicBezTo>
                    <a:cubicBezTo>
                      <a:pt x="19" y="129"/>
                      <a:pt x="14" y="129"/>
                      <a:pt x="10" y="128"/>
                    </a:cubicBezTo>
                    <a:cubicBezTo>
                      <a:pt x="4" y="127"/>
                      <a:pt x="0" y="118"/>
                      <a:pt x="2" y="113"/>
                    </a:cubicBezTo>
                    <a:cubicBezTo>
                      <a:pt x="4" y="109"/>
                      <a:pt x="7" y="109"/>
                      <a:pt x="11" y="109"/>
                    </a:cubicBezTo>
                    <a:cubicBezTo>
                      <a:pt x="19" y="110"/>
                      <a:pt x="27" y="108"/>
                      <a:pt x="35" y="105"/>
                    </a:cubicBezTo>
                    <a:cubicBezTo>
                      <a:pt x="58" y="96"/>
                      <a:pt x="82" y="90"/>
                      <a:pt x="106" y="86"/>
                    </a:cubicBezTo>
                    <a:cubicBezTo>
                      <a:pt x="111" y="85"/>
                      <a:pt x="111" y="84"/>
                      <a:pt x="109" y="79"/>
                    </a:cubicBezTo>
                    <a:cubicBezTo>
                      <a:pt x="107" y="76"/>
                      <a:pt x="105" y="72"/>
                      <a:pt x="103" y="68"/>
                    </a:cubicBezTo>
                    <a:cubicBezTo>
                      <a:pt x="100" y="60"/>
                      <a:pt x="102" y="51"/>
                      <a:pt x="109" y="46"/>
                    </a:cubicBezTo>
                    <a:cubicBezTo>
                      <a:pt x="116" y="40"/>
                      <a:pt x="120" y="32"/>
                      <a:pt x="124" y="22"/>
                    </a:cubicBezTo>
                    <a:cubicBezTo>
                      <a:pt x="122" y="23"/>
                      <a:pt x="121" y="23"/>
                      <a:pt x="120" y="24"/>
                    </a:cubicBezTo>
                    <a:cubicBezTo>
                      <a:pt x="118" y="25"/>
                      <a:pt x="116" y="26"/>
                      <a:pt x="114" y="27"/>
                    </a:cubicBezTo>
                    <a:cubicBezTo>
                      <a:pt x="100" y="33"/>
                      <a:pt x="93" y="30"/>
                      <a:pt x="87" y="16"/>
                    </a:cubicBezTo>
                    <a:cubicBezTo>
                      <a:pt x="87" y="16"/>
                      <a:pt x="88" y="13"/>
                      <a:pt x="89" y="13"/>
                    </a:cubicBezTo>
                    <a:cubicBezTo>
                      <a:pt x="103" y="9"/>
                      <a:pt x="116" y="0"/>
                      <a:pt x="132" y="1"/>
                    </a:cubicBezTo>
                    <a:cubicBezTo>
                      <a:pt x="140" y="1"/>
                      <a:pt x="147" y="5"/>
                      <a:pt x="151" y="12"/>
                    </a:cubicBezTo>
                    <a:cubicBezTo>
                      <a:pt x="155" y="19"/>
                      <a:pt x="153" y="27"/>
                      <a:pt x="149" y="33"/>
                    </a:cubicBezTo>
                    <a:cubicBezTo>
                      <a:pt x="145" y="39"/>
                      <a:pt x="140" y="45"/>
                      <a:pt x="136" y="51"/>
                    </a:cubicBezTo>
                    <a:cubicBezTo>
                      <a:pt x="134" y="54"/>
                      <a:pt x="131" y="58"/>
                      <a:pt x="128" y="61"/>
                    </a:cubicBezTo>
                    <a:cubicBezTo>
                      <a:pt x="127" y="62"/>
                      <a:pt x="127" y="62"/>
                      <a:pt x="127" y="63"/>
                    </a:cubicBezTo>
                    <a:cubicBezTo>
                      <a:pt x="126" y="69"/>
                      <a:pt x="130" y="74"/>
                      <a:pt x="132" y="79"/>
                    </a:cubicBezTo>
                    <a:cubicBezTo>
                      <a:pt x="133" y="80"/>
                      <a:pt x="136" y="81"/>
                      <a:pt x="138" y="81"/>
                    </a:cubicBezTo>
                    <a:cubicBezTo>
                      <a:pt x="153" y="80"/>
                      <a:pt x="169" y="79"/>
                      <a:pt x="184" y="79"/>
                    </a:cubicBezTo>
                    <a:cubicBezTo>
                      <a:pt x="192" y="79"/>
                      <a:pt x="201" y="80"/>
                      <a:pt x="209" y="81"/>
                    </a:cubicBezTo>
                    <a:cubicBezTo>
                      <a:pt x="217" y="82"/>
                      <a:pt x="222" y="87"/>
                      <a:pt x="223" y="95"/>
                    </a:cubicBezTo>
                    <a:cubicBezTo>
                      <a:pt x="224" y="100"/>
                      <a:pt x="220" y="102"/>
                      <a:pt x="217" y="105"/>
                    </a:cubicBezTo>
                    <a:cubicBezTo>
                      <a:pt x="215" y="107"/>
                      <a:pt x="212" y="108"/>
                      <a:pt x="209" y="110"/>
                    </a:cubicBezTo>
                    <a:cubicBezTo>
                      <a:pt x="203" y="114"/>
                      <a:pt x="195" y="113"/>
                      <a:pt x="188" y="111"/>
                    </a:cubicBezTo>
                    <a:cubicBezTo>
                      <a:pt x="173" y="106"/>
                      <a:pt x="157" y="108"/>
                      <a:pt x="141" y="110"/>
                    </a:cubicBezTo>
                    <a:cubicBezTo>
                      <a:pt x="138" y="110"/>
                      <a:pt x="137" y="112"/>
                      <a:pt x="136" y="115"/>
                    </a:cubicBezTo>
                    <a:cubicBezTo>
                      <a:pt x="135" y="122"/>
                      <a:pt x="134" y="129"/>
                      <a:pt x="133" y="136"/>
                    </a:cubicBezTo>
                    <a:cubicBezTo>
                      <a:pt x="130" y="146"/>
                      <a:pt x="128" y="156"/>
                      <a:pt x="125" y="165"/>
                    </a:cubicBezTo>
                    <a:cubicBezTo>
                      <a:pt x="120" y="180"/>
                      <a:pt x="113" y="194"/>
                      <a:pt x="98" y="202"/>
                    </a:cubicBezTo>
                    <a:cubicBezTo>
                      <a:pt x="94" y="204"/>
                      <a:pt x="89" y="205"/>
                      <a:pt x="84" y="206"/>
                    </a:cubicBezTo>
                    <a:cubicBezTo>
                      <a:pt x="78" y="206"/>
                      <a:pt x="73" y="202"/>
                      <a:pt x="72" y="196"/>
                    </a:cubicBezTo>
                    <a:cubicBezTo>
                      <a:pt x="72" y="195"/>
                      <a:pt x="72" y="194"/>
                      <a:pt x="73" y="193"/>
                    </a:cubicBezTo>
                    <a:cubicBezTo>
                      <a:pt x="76" y="190"/>
                      <a:pt x="75" y="187"/>
                      <a:pt x="73" y="185"/>
                    </a:cubicBezTo>
                    <a:cubicBezTo>
                      <a:pt x="71" y="182"/>
                      <a:pt x="69" y="179"/>
                      <a:pt x="66" y="175"/>
                    </a:cubicBezTo>
                    <a:cubicBezTo>
                      <a:pt x="67" y="175"/>
                      <a:pt x="67" y="175"/>
                      <a:pt x="67" y="17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11"/>
              <p:cNvSpPr>
                <a:spLocks noEditPoints="1"/>
              </p:cNvSpPr>
              <p:nvPr/>
            </p:nvSpPr>
            <p:spPr bwMode="auto">
              <a:xfrm>
                <a:off x="4425375" y="5169716"/>
                <a:ext cx="175043" cy="185983"/>
              </a:xfrm>
              <a:custGeom>
                <a:avLst/>
                <a:gdLst>
                  <a:gd name="T0" fmla="*/ 32 w 108"/>
                  <a:gd name="T1" fmla="*/ 102 h 114"/>
                  <a:gd name="T2" fmla="*/ 24 w 108"/>
                  <a:gd name="T3" fmla="*/ 100 h 114"/>
                  <a:gd name="T4" fmla="*/ 0 w 108"/>
                  <a:gd name="T5" fmla="*/ 114 h 114"/>
                  <a:gd name="T6" fmla="*/ 27 w 108"/>
                  <a:gd name="T7" fmla="*/ 92 h 114"/>
                  <a:gd name="T8" fmla="*/ 18 w 108"/>
                  <a:gd name="T9" fmla="*/ 94 h 114"/>
                  <a:gd name="T10" fmla="*/ 30 w 108"/>
                  <a:gd name="T11" fmla="*/ 82 h 114"/>
                  <a:gd name="T12" fmla="*/ 13 w 108"/>
                  <a:gd name="T13" fmla="*/ 76 h 114"/>
                  <a:gd name="T14" fmla="*/ 8 w 108"/>
                  <a:gd name="T15" fmla="*/ 58 h 114"/>
                  <a:gd name="T16" fmla="*/ 19 w 108"/>
                  <a:gd name="T17" fmla="*/ 23 h 114"/>
                  <a:gd name="T18" fmla="*/ 23 w 108"/>
                  <a:gd name="T19" fmla="*/ 19 h 114"/>
                  <a:gd name="T20" fmla="*/ 27 w 108"/>
                  <a:gd name="T21" fmla="*/ 19 h 114"/>
                  <a:gd name="T22" fmla="*/ 39 w 108"/>
                  <a:gd name="T23" fmla="*/ 28 h 114"/>
                  <a:gd name="T24" fmla="*/ 38 w 108"/>
                  <a:gd name="T25" fmla="*/ 59 h 114"/>
                  <a:gd name="T26" fmla="*/ 36 w 108"/>
                  <a:gd name="T27" fmla="*/ 73 h 114"/>
                  <a:gd name="T28" fmla="*/ 37 w 108"/>
                  <a:gd name="T29" fmla="*/ 74 h 114"/>
                  <a:gd name="T30" fmla="*/ 51 w 108"/>
                  <a:gd name="T31" fmla="*/ 60 h 114"/>
                  <a:gd name="T32" fmla="*/ 75 w 108"/>
                  <a:gd name="T33" fmla="*/ 28 h 114"/>
                  <a:gd name="T34" fmla="*/ 80 w 108"/>
                  <a:gd name="T35" fmla="*/ 18 h 114"/>
                  <a:gd name="T36" fmla="*/ 80 w 108"/>
                  <a:gd name="T37" fmla="*/ 9 h 114"/>
                  <a:gd name="T38" fmla="*/ 83 w 108"/>
                  <a:gd name="T39" fmla="*/ 3 h 114"/>
                  <a:gd name="T40" fmla="*/ 108 w 108"/>
                  <a:gd name="T41" fmla="*/ 26 h 114"/>
                  <a:gd name="T42" fmla="*/ 99 w 108"/>
                  <a:gd name="T43" fmla="*/ 49 h 114"/>
                  <a:gd name="T44" fmla="*/ 77 w 108"/>
                  <a:gd name="T45" fmla="*/ 71 h 114"/>
                  <a:gd name="T46" fmla="*/ 57 w 108"/>
                  <a:gd name="T47" fmla="*/ 84 h 114"/>
                  <a:gd name="T48" fmla="*/ 56 w 108"/>
                  <a:gd name="T49" fmla="*/ 86 h 114"/>
                  <a:gd name="T50" fmla="*/ 50 w 108"/>
                  <a:gd name="T51" fmla="*/ 91 h 114"/>
                  <a:gd name="T52" fmla="*/ 32 w 108"/>
                  <a:gd name="T53" fmla="*/ 102 h 114"/>
                  <a:gd name="T54" fmla="*/ 40 w 108"/>
                  <a:gd name="T55" fmla="*/ 92 h 114"/>
                  <a:gd name="T56" fmla="*/ 42 w 108"/>
                  <a:gd name="T57" fmla="*/ 92 h 114"/>
                  <a:gd name="T58" fmla="*/ 56 w 108"/>
                  <a:gd name="T59" fmla="*/ 78 h 114"/>
                  <a:gd name="T60" fmla="*/ 54 w 108"/>
                  <a:gd name="T61" fmla="*/ 76 h 114"/>
                  <a:gd name="T62" fmla="*/ 40 w 108"/>
                  <a:gd name="T63"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14">
                    <a:moveTo>
                      <a:pt x="32" y="102"/>
                    </a:moveTo>
                    <a:cubicBezTo>
                      <a:pt x="29" y="97"/>
                      <a:pt x="29" y="97"/>
                      <a:pt x="24" y="100"/>
                    </a:cubicBezTo>
                    <a:cubicBezTo>
                      <a:pt x="20" y="103"/>
                      <a:pt x="12" y="107"/>
                      <a:pt x="0" y="114"/>
                    </a:cubicBezTo>
                    <a:cubicBezTo>
                      <a:pt x="6" y="110"/>
                      <a:pt x="27" y="92"/>
                      <a:pt x="27" y="92"/>
                    </a:cubicBezTo>
                    <a:cubicBezTo>
                      <a:pt x="25" y="92"/>
                      <a:pt x="21" y="94"/>
                      <a:pt x="18" y="94"/>
                    </a:cubicBezTo>
                    <a:cubicBezTo>
                      <a:pt x="23" y="90"/>
                      <a:pt x="26" y="86"/>
                      <a:pt x="30" y="82"/>
                    </a:cubicBezTo>
                    <a:cubicBezTo>
                      <a:pt x="22" y="82"/>
                      <a:pt x="17" y="82"/>
                      <a:pt x="13" y="76"/>
                    </a:cubicBezTo>
                    <a:cubicBezTo>
                      <a:pt x="8" y="71"/>
                      <a:pt x="7" y="65"/>
                      <a:pt x="8" y="58"/>
                    </a:cubicBezTo>
                    <a:cubicBezTo>
                      <a:pt x="9" y="46"/>
                      <a:pt x="14" y="34"/>
                      <a:pt x="19" y="23"/>
                    </a:cubicBezTo>
                    <a:cubicBezTo>
                      <a:pt x="19" y="21"/>
                      <a:pt x="22" y="20"/>
                      <a:pt x="23" y="19"/>
                    </a:cubicBezTo>
                    <a:cubicBezTo>
                      <a:pt x="24" y="19"/>
                      <a:pt x="25" y="19"/>
                      <a:pt x="27" y="19"/>
                    </a:cubicBezTo>
                    <a:cubicBezTo>
                      <a:pt x="34" y="18"/>
                      <a:pt x="39" y="20"/>
                      <a:pt x="39" y="28"/>
                    </a:cubicBezTo>
                    <a:cubicBezTo>
                      <a:pt x="40" y="38"/>
                      <a:pt x="38" y="48"/>
                      <a:pt x="38" y="59"/>
                    </a:cubicBezTo>
                    <a:cubicBezTo>
                      <a:pt x="38" y="63"/>
                      <a:pt x="36" y="69"/>
                      <a:pt x="36" y="73"/>
                    </a:cubicBezTo>
                    <a:cubicBezTo>
                      <a:pt x="36" y="74"/>
                      <a:pt x="37" y="74"/>
                      <a:pt x="37" y="74"/>
                    </a:cubicBezTo>
                    <a:cubicBezTo>
                      <a:pt x="41" y="70"/>
                      <a:pt x="47" y="64"/>
                      <a:pt x="51" y="60"/>
                    </a:cubicBezTo>
                    <a:cubicBezTo>
                      <a:pt x="59" y="49"/>
                      <a:pt x="67" y="39"/>
                      <a:pt x="75" y="28"/>
                    </a:cubicBezTo>
                    <a:cubicBezTo>
                      <a:pt x="77" y="25"/>
                      <a:pt x="79" y="22"/>
                      <a:pt x="80" y="18"/>
                    </a:cubicBezTo>
                    <a:cubicBezTo>
                      <a:pt x="81" y="15"/>
                      <a:pt x="81" y="12"/>
                      <a:pt x="80" y="9"/>
                    </a:cubicBezTo>
                    <a:cubicBezTo>
                      <a:pt x="79" y="5"/>
                      <a:pt x="80" y="4"/>
                      <a:pt x="83" y="3"/>
                    </a:cubicBezTo>
                    <a:cubicBezTo>
                      <a:pt x="99" y="0"/>
                      <a:pt x="108" y="7"/>
                      <a:pt x="108" y="26"/>
                    </a:cubicBezTo>
                    <a:cubicBezTo>
                      <a:pt x="108" y="34"/>
                      <a:pt x="105" y="42"/>
                      <a:pt x="99" y="49"/>
                    </a:cubicBezTo>
                    <a:cubicBezTo>
                      <a:pt x="92" y="56"/>
                      <a:pt x="85" y="64"/>
                      <a:pt x="77" y="71"/>
                    </a:cubicBezTo>
                    <a:cubicBezTo>
                      <a:pt x="71" y="76"/>
                      <a:pt x="66" y="82"/>
                      <a:pt x="57" y="84"/>
                    </a:cubicBezTo>
                    <a:cubicBezTo>
                      <a:pt x="57" y="85"/>
                      <a:pt x="56" y="85"/>
                      <a:pt x="56" y="86"/>
                    </a:cubicBezTo>
                    <a:cubicBezTo>
                      <a:pt x="54" y="88"/>
                      <a:pt x="52" y="90"/>
                      <a:pt x="50" y="91"/>
                    </a:cubicBezTo>
                    <a:cubicBezTo>
                      <a:pt x="44" y="95"/>
                      <a:pt x="38" y="98"/>
                      <a:pt x="32" y="102"/>
                    </a:cubicBezTo>
                    <a:close/>
                    <a:moveTo>
                      <a:pt x="40" y="92"/>
                    </a:moveTo>
                    <a:cubicBezTo>
                      <a:pt x="40" y="93"/>
                      <a:pt x="42" y="91"/>
                      <a:pt x="42" y="92"/>
                    </a:cubicBezTo>
                    <a:cubicBezTo>
                      <a:pt x="46" y="88"/>
                      <a:pt x="52" y="81"/>
                      <a:pt x="56" y="78"/>
                    </a:cubicBezTo>
                    <a:cubicBezTo>
                      <a:pt x="55" y="77"/>
                      <a:pt x="55" y="76"/>
                      <a:pt x="54" y="76"/>
                    </a:cubicBezTo>
                    <a:cubicBezTo>
                      <a:pt x="52" y="81"/>
                      <a:pt x="39" y="84"/>
                      <a:pt x="40" y="9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12"/>
              <p:cNvSpPr/>
              <p:nvPr/>
            </p:nvSpPr>
            <p:spPr bwMode="auto">
              <a:xfrm>
                <a:off x="4334434" y="5238092"/>
                <a:ext cx="95726" cy="160000"/>
              </a:xfrm>
              <a:custGeom>
                <a:avLst/>
                <a:gdLst>
                  <a:gd name="T0" fmla="*/ 32 w 59"/>
                  <a:gd name="T1" fmla="*/ 29 h 98"/>
                  <a:gd name="T2" fmla="*/ 40 w 59"/>
                  <a:gd name="T3" fmla="*/ 18 h 98"/>
                  <a:gd name="T4" fmla="*/ 54 w 59"/>
                  <a:gd name="T5" fmla="*/ 4 h 98"/>
                  <a:gd name="T6" fmla="*/ 57 w 59"/>
                  <a:gd name="T7" fmla="*/ 1 h 98"/>
                  <a:gd name="T8" fmla="*/ 57 w 59"/>
                  <a:gd name="T9" fmla="*/ 4 h 98"/>
                  <a:gd name="T10" fmla="*/ 49 w 59"/>
                  <a:gd name="T11" fmla="*/ 10 h 98"/>
                  <a:gd name="T12" fmla="*/ 39 w 59"/>
                  <a:gd name="T13" fmla="*/ 33 h 98"/>
                  <a:gd name="T14" fmla="*/ 36 w 59"/>
                  <a:gd name="T15" fmla="*/ 52 h 98"/>
                  <a:gd name="T16" fmla="*/ 38 w 59"/>
                  <a:gd name="T17" fmla="*/ 59 h 98"/>
                  <a:gd name="T18" fmla="*/ 38 w 59"/>
                  <a:gd name="T19" fmla="*/ 61 h 98"/>
                  <a:gd name="T20" fmla="*/ 39 w 59"/>
                  <a:gd name="T21" fmla="*/ 77 h 98"/>
                  <a:gd name="T22" fmla="*/ 29 w 59"/>
                  <a:gd name="T23" fmla="*/ 95 h 98"/>
                  <a:gd name="T24" fmla="*/ 18 w 59"/>
                  <a:gd name="T25" fmla="*/ 94 h 98"/>
                  <a:gd name="T26" fmla="*/ 3 w 59"/>
                  <a:gd name="T27" fmla="*/ 67 h 98"/>
                  <a:gd name="T28" fmla="*/ 3 w 59"/>
                  <a:gd name="T29" fmla="*/ 17 h 98"/>
                  <a:gd name="T30" fmla="*/ 10 w 59"/>
                  <a:gd name="T31" fmla="*/ 9 h 98"/>
                  <a:gd name="T32" fmla="*/ 25 w 59"/>
                  <a:gd name="T33" fmla="*/ 13 h 98"/>
                  <a:gd name="T34" fmla="*/ 32 w 59"/>
                  <a:gd name="T3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98">
                    <a:moveTo>
                      <a:pt x="32" y="29"/>
                    </a:moveTo>
                    <a:cubicBezTo>
                      <a:pt x="35" y="25"/>
                      <a:pt x="37" y="21"/>
                      <a:pt x="40" y="18"/>
                    </a:cubicBezTo>
                    <a:cubicBezTo>
                      <a:pt x="42" y="16"/>
                      <a:pt x="50" y="8"/>
                      <a:pt x="54" y="4"/>
                    </a:cubicBezTo>
                    <a:cubicBezTo>
                      <a:pt x="55" y="3"/>
                      <a:pt x="57" y="1"/>
                      <a:pt x="57" y="1"/>
                    </a:cubicBezTo>
                    <a:cubicBezTo>
                      <a:pt x="58" y="0"/>
                      <a:pt x="59" y="2"/>
                      <a:pt x="57" y="4"/>
                    </a:cubicBezTo>
                    <a:cubicBezTo>
                      <a:pt x="54" y="7"/>
                      <a:pt x="49" y="9"/>
                      <a:pt x="49" y="10"/>
                    </a:cubicBezTo>
                    <a:cubicBezTo>
                      <a:pt x="44" y="15"/>
                      <a:pt x="39" y="26"/>
                      <a:pt x="39" y="33"/>
                    </a:cubicBezTo>
                    <a:cubicBezTo>
                      <a:pt x="39" y="39"/>
                      <a:pt x="37" y="46"/>
                      <a:pt x="36" y="52"/>
                    </a:cubicBezTo>
                    <a:cubicBezTo>
                      <a:pt x="35" y="55"/>
                      <a:pt x="34" y="58"/>
                      <a:pt x="38" y="59"/>
                    </a:cubicBezTo>
                    <a:cubicBezTo>
                      <a:pt x="38" y="60"/>
                      <a:pt x="38" y="61"/>
                      <a:pt x="38" y="61"/>
                    </a:cubicBezTo>
                    <a:cubicBezTo>
                      <a:pt x="39" y="67"/>
                      <a:pt x="39" y="72"/>
                      <a:pt x="39" y="77"/>
                    </a:cubicBezTo>
                    <a:cubicBezTo>
                      <a:pt x="40" y="86"/>
                      <a:pt x="34" y="91"/>
                      <a:pt x="29" y="95"/>
                    </a:cubicBezTo>
                    <a:cubicBezTo>
                      <a:pt x="25" y="98"/>
                      <a:pt x="21" y="97"/>
                      <a:pt x="18" y="94"/>
                    </a:cubicBezTo>
                    <a:cubicBezTo>
                      <a:pt x="10" y="87"/>
                      <a:pt x="4" y="78"/>
                      <a:pt x="3" y="67"/>
                    </a:cubicBezTo>
                    <a:cubicBezTo>
                      <a:pt x="1" y="50"/>
                      <a:pt x="0" y="34"/>
                      <a:pt x="3" y="17"/>
                    </a:cubicBezTo>
                    <a:cubicBezTo>
                      <a:pt x="4" y="13"/>
                      <a:pt x="5" y="10"/>
                      <a:pt x="10" y="9"/>
                    </a:cubicBezTo>
                    <a:cubicBezTo>
                      <a:pt x="16" y="7"/>
                      <a:pt x="22" y="7"/>
                      <a:pt x="25" y="13"/>
                    </a:cubicBezTo>
                    <a:cubicBezTo>
                      <a:pt x="27" y="18"/>
                      <a:pt x="29" y="23"/>
                      <a:pt x="32" y="2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14"/>
              <p:cNvSpPr/>
              <p:nvPr/>
            </p:nvSpPr>
            <p:spPr bwMode="auto">
              <a:xfrm>
                <a:off x="4406913" y="5326297"/>
                <a:ext cx="45812" cy="35556"/>
              </a:xfrm>
              <a:custGeom>
                <a:avLst/>
                <a:gdLst>
                  <a:gd name="T0" fmla="*/ 28 w 28"/>
                  <a:gd name="T1" fmla="*/ 0 h 22"/>
                  <a:gd name="T2" fmla="*/ 0 w 28"/>
                  <a:gd name="T3" fmla="*/ 22 h 22"/>
                  <a:gd name="T4" fmla="*/ 28 w 28"/>
                  <a:gd name="T5" fmla="*/ 0 h 22"/>
                </a:gdLst>
                <a:ahLst/>
                <a:cxnLst>
                  <a:cxn ang="0">
                    <a:pos x="T0" y="T1"/>
                  </a:cxn>
                  <a:cxn ang="0">
                    <a:pos x="T2" y="T3"/>
                  </a:cxn>
                  <a:cxn ang="0">
                    <a:pos x="T4" y="T5"/>
                  </a:cxn>
                </a:cxnLst>
                <a:rect l="0" t="0" r="r" b="b"/>
                <a:pathLst>
                  <a:path w="28" h="22">
                    <a:moveTo>
                      <a:pt x="28" y="0"/>
                    </a:moveTo>
                    <a:cubicBezTo>
                      <a:pt x="27" y="6"/>
                      <a:pt x="19" y="8"/>
                      <a:pt x="0" y="22"/>
                    </a:cubicBezTo>
                    <a:cubicBezTo>
                      <a:pt x="20" y="5"/>
                      <a:pt x="23" y="1"/>
                      <a:pt x="28"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15"/>
              <p:cNvSpPr/>
              <p:nvPr/>
            </p:nvSpPr>
            <p:spPr bwMode="auto">
              <a:xfrm>
                <a:off x="4257853" y="5331083"/>
                <a:ext cx="410940" cy="220171"/>
              </a:xfrm>
              <a:custGeom>
                <a:avLst/>
                <a:gdLst>
                  <a:gd name="T0" fmla="*/ 246 w 253"/>
                  <a:gd name="T1" fmla="*/ 17 h 135"/>
                  <a:gd name="T2" fmla="*/ 224 w 253"/>
                  <a:gd name="T3" fmla="*/ 4 h 135"/>
                  <a:gd name="T4" fmla="*/ 170 w 253"/>
                  <a:gd name="T5" fmla="*/ 7 h 135"/>
                  <a:gd name="T6" fmla="*/ 125 w 253"/>
                  <a:gd name="T7" fmla="*/ 23 h 135"/>
                  <a:gd name="T8" fmla="*/ 72 w 253"/>
                  <a:gd name="T9" fmla="*/ 50 h 135"/>
                  <a:gd name="T10" fmla="*/ 40 w 253"/>
                  <a:gd name="T11" fmla="*/ 71 h 135"/>
                  <a:gd name="T12" fmla="*/ 37 w 253"/>
                  <a:gd name="T13" fmla="*/ 73 h 135"/>
                  <a:gd name="T14" fmla="*/ 38 w 253"/>
                  <a:gd name="T15" fmla="*/ 40 h 135"/>
                  <a:gd name="T16" fmla="*/ 25 w 253"/>
                  <a:gd name="T17" fmla="*/ 50 h 135"/>
                  <a:gd name="T18" fmla="*/ 16 w 253"/>
                  <a:gd name="T19" fmla="*/ 66 h 135"/>
                  <a:gd name="T20" fmla="*/ 1 w 253"/>
                  <a:gd name="T21" fmla="*/ 112 h 135"/>
                  <a:gd name="T22" fmla="*/ 7 w 253"/>
                  <a:gd name="T23" fmla="*/ 131 h 135"/>
                  <a:gd name="T24" fmla="*/ 15 w 253"/>
                  <a:gd name="T25" fmla="*/ 134 h 135"/>
                  <a:gd name="T26" fmla="*/ 29 w 253"/>
                  <a:gd name="T27" fmla="*/ 123 h 135"/>
                  <a:gd name="T28" fmla="*/ 32 w 253"/>
                  <a:gd name="T29" fmla="*/ 91 h 135"/>
                  <a:gd name="T30" fmla="*/ 50 w 253"/>
                  <a:gd name="T31" fmla="*/ 76 h 135"/>
                  <a:gd name="T32" fmla="*/ 84 w 253"/>
                  <a:gd name="T33" fmla="*/ 67 h 135"/>
                  <a:gd name="T34" fmla="*/ 122 w 253"/>
                  <a:gd name="T35" fmla="*/ 46 h 135"/>
                  <a:gd name="T36" fmla="*/ 146 w 253"/>
                  <a:gd name="T37" fmla="*/ 35 h 135"/>
                  <a:gd name="T38" fmla="*/ 179 w 253"/>
                  <a:gd name="T39" fmla="*/ 25 h 135"/>
                  <a:gd name="T40" fmla="*/ 182 w 253"/>
                  <a:gd name="T41" fmla="*/ 23 h 135"/>
                  <a:gd name="T42" fmla="*/ 184 w 253"/>
                  <a:gd name="T43" fmla="*/ 20 h 135"/>
                  <a:gd name="T44" fmla="*/ 191 w 253"/>
                  <a:gd name="T45" fmla="*/ 23 h 135"/>
                  <a:gd name="T46" fmla="*/ 212 w 253"/>
                  <a:gd name="T47" fmla="*/ 23 h 135"/>
                  <a:gd name="T48" fmla="*/ 216 w 253"/>
                  <a:gd name="T49" fmla="*/ 29 h 135"/>
                  <a:gd name="T50" fmla="*/ 203 w 253"/>
                  <a:gd name="T51" fmla="*/ 46 h 135"/>
                  <a:gd name="T52" fmla="*/ 186 w 253"/>
                  <a:gd name="T53" fmla="*/ 58 h 135"/>
                  <a:gd name="T54" fmla="*/ 203 w 253"/>
                  <a:gd name="T55" fmla="*/ 53 h 135"/>
                  <a:gd name="T56" fmla="*/ 202 w 253"/>
                  <a:gd name="T57" fmla="*/ 56 h 135"/>
                  <a:gd name="T58" fmla="*/ 210 w 253"/>
                  <a:gd name="T59" fmla="*/ 52 h 135"/>
                  <a:gd name="T60" fmla="*/ 219 w 253"/>
                  <a:gd name="T61" fmla="*/ 46 h 135"/>
                  <a:gd name="T62" fmla="*/ 223 w 253"/>
                  <a:gd name="T63" fmla="*/ 47 h 135"/>
                  <a:gd name="T64" fmla="*/ 233 w 253"/>
                  <a:gd name="T65" fmla="*/ 45 h 135"/>
                  <a:gd name="T66" fmla="*/ 231 w 253"/>
                  <a:gd name="T67" fmla="*/ 46 h 135"/>
                  <a:gd name="T68" fmla="*/ 226 w 253"/>
                  <a:gd name="T69" fmla="*/ 50 h 135"/>
                  <a:gd name="T70" fmla="*/ 223 w 253"/>
                  <a:gd name="T71" fmla="*/ 50 h 135"/>
                  <a:gd name="T72" fmla="*/ 222 w 253"/>
                  <a:gd name="T73" fmla="*/ 51 h 135"/>
                  <a:gd name="T74" fmla="*/ 222 w 253"/>
                  <a:gd name="T75" fmla="*/ 54 h 135"/>
                  <a:gd name="T76" fmla="*/ 225 w 253"/>
                  <a:gd name="T77" fmla="*/ 53 h 135"/>
                  <a:gd name="T78" fmla="*/ 236 w 253"/>
                  <a:gd name="T79" fmla="*/ 46 h 135"/>
                  <a:gd name="T80" fmla="*/ 235 w 253"/>
                  <a:gd name="T81" fmla="*/ 47 h 135"/>
                  <a:gd name="T82" fmla="*/ 240 w 253"/>
                  <a:gd name="T83" fmla="*/ 45 h 135"/>
                  <a:gd name="T84" fmla="*/ 246 w 253"/>
                  <a:gd name="T85" fmla="*/ 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135">
                    <a:moveTo>
                      <a:pt x="246" y="17"/>
                    </a:moveTo>
                    <a:cubicBezTo>
                      <a:pt x="241" y="8"/>
                      <a:pt x="233" y="5"/>
                      <a:pt x="224" y="4"/>
                    </a:cubicBezTo>
                    <a:cubicBezTo>
                      <a:pt x="205" y="0"/>
                      <a:pt x="187" y="2"/>
                      <a:pt x="170" y="7"/>
                    </a:cubicBezTo>
                    <a:cubicBezTo>
                      <a:pt x="155" y="11"/>
                      <a:pt x="139" y="17"/>
                      <a:pt x="125" y="23"/>
                    </a:cubicBezTo>
                    <a:cubicBezTo>
                      <a:pt x="107" y="31"/>
                      <a:pt x="90" y="41"/>
                      <a:pt x="72" y="50"/>
                    </a:cubicBezTo>
                    <a:cubicBezTo>
                      <a:pt x="61" y="56"/>
                      <a:pt x="49" y="62"/>
                      <a:pt x="40" y="71"/>
                    </a:cubicBezTo>
                    <a:cubicBezTo>
                      <a:pt x="39" y="72"/>
                      <a:pt x="38" y="72"/>
                      <a:pt x="37" y="73"/>
                    </a:cubicBezTo>
                    <a:cubicBezTo>
                      <a:pt x="38" y="61"/>
                      <a:pt x="43" y="51"/>
                      <a:pt x="38" y="40"/>
                    </a:cubicBezTo>
                    <a:cubicBezTo>
                      <a:pt x="32" y="42"/>
                      <a:pt x="28" y="45"/>
                      <a:pt x="25" y="50"/>
                    </a:cubicBezTo>
                    <a:cubicBezTo>
                      <a:pt x="22" y="55"/>
                      <a:pt x="19" y="60"/>
                      <a:pt x="16" y="66"/>
                    </a:cubicBezTo>
                    <a:cubicBezTo>
                      <a:pt x="9" y="80"/>
                      <a:pt x="3" y="95"/>
                      <a:pt x="1" y="112"/>
                    </a:cubicBezTo>
                    <a:cubicBezTo>
                      <a:pt x="0" y="119"/>
                      <a:pt x="0" y="126"/>
                      <a:pt x="7" y="131"/>
                    </a:cubicBezTo>
                    <a:cubicBezTo>
                      <a:pt x="9" y="133"/>
                      <a:pt x="12" y="133"/>
                      <a:pt x="15" y="134"/>
                    </a:cubicBezTo>
                    <a:cubicBezTo>
                      <a:pt x="26" y="135"/>
                      <a:pt x="29" y="132"/>
                      <a:pt x="29" y="123"/>
                    </a:cubicBezTo>
                    <a:cubicBezTo>
                      <a:pt x="29" y="112"/>
                      <a:pt x="31" y="101"/>
                      <a:pt x="32" y="91"/>
                    </a:cubicBezTo>
                    <a:cubicBezTo>
                      <a:pt x="34" y="82"/>
                      <a:pt x="41" y="76"/>
                      <a:pt x="50" y="76"/>
                    </a:cubicBezTo>
                    <a:cubicBezTo>
                      <a:pt x="62" y="76"/>
                      <a:pt x="74" y="74"/>
                      <a:pt x="84" y="67"/>
                    </a:cubicBezTo>
                    <a:cubicBezTo>
                      <a:pt x="96" y="60"/>
                      <a:pt x="109" y="53"/>
                      <a:pt x="122" y="46"/>
                    </a:cubicBezTo>
                    <a:cubicBezTo>
                      <a:pt x="130" y="42"/>
                      <a:pt x="138" y="38"/>
                      <a:pt x="146" y="35"/>
                    </a:cubicBezTo>
                    <a:cubicBezTo>
                      <a:pt x="157" y="31"/>
                      <a:pt x="168" y="29"/>
                      <a:pt x="179" y="25"/>
                    </a:cubicBezTo>
                    <a:cubicBezTo>
                      <a:pt x="180" y="25"/>
                      <a:pt x="181" y="24"/>
                      <a:pt x="182" y="23"/>
                    </a:cubicBezTo>
                    <a:cubicBezTo>
                      <a:pt x="182" y="22"/>
                      <a:pt x="183" y="21"/>
                      <a:pt x="184" y="20"/>
                    </a:cubicBezTo>
                    <a:cubicBezTo>
                      <a:pt x="185" y="25"/>
                      <a:pt x="188" y="23"/>
                      <a:pt x="191" y="23"/>
                    </a:cubicBezTo>
                    <a:cubicBezTo>
                      <a:pt x="198" y="23"/>
                      <a:pt x="205" y="23"/>
                      <a:pt x="212" y="23"/>
                    </a:cubicBezTo>
                    <a:cubicBezTo>
                      <a:pt x="217" y="23"/>
                      <a:pt x="217" y="24"/>
                      <a:pt x="216" y="29"/>
                    </a:cubicBezTo>
                    <a:cubicBezTo>
                      <a:pt x="214" y="36"/>
                      <a:pt x="209" y="41"/>
                      <a:pt x="203" y="46"/>
                    </a:cubicBezTo>
                    <a:cubicBezTo>
                      <a:pt x="200" y="49"/>
                      <a:pt x="196" y="53"/>
                      <a:pt x="186" y="58"/>
                    </a:cubicBezTo>
                    <a:cubicBezTo>
                      <a:pt x="190" y="58"/>
                      <a:pt x="202" y="48"/>
                      <a:pt x="203" y="53"/>
                    </a:cubicBezTo>
                    <a:cubicBezTo>
                      <a:pt x="204" y="53"/>
                      <a:pt x="197" y="56"/>
                      <a:pt x="202" y="56"/>
                    </a:cubicBezTo>
                    <a:cubicBezTo>
                      <a:pt x="205" y="55"/>
                      <a:pt x="207" y="53"/>
                      <a:pt x="210" y="52"/>
                    </a:cubicBezTo>
                    <a:cubicBezTo>
                      <a:pt x="213" y="50"/>
                      <a:pt x="216" y="47"/>
                      <a:pt x="219" y="46"/>
                    </a:cubicBezTo>
                    <a:cubicBezTo>
                      <a:pt x="221" y="45"/>
                      <a:pt x="222" y="48"/>
                      <a:pt x="223" y="47"/>
                    </a:cubicBezTo>
                    <a:cubicBezTo>
                      <a:pt x="226" y="45"/>
                      <a:pt x="228" y="39"/>
                      <a:pt x="233" y="45"/>
                    </a:cubicBezTo>
                    <a:cubicBezTo>
                      <a:pt x="233" y="44"/>
                      <a:pt x="232" y="46"/>
                      <a:pt x="231" y="46"/>
                    </a:cubicBezTo>
                    <a:cubicBezTo>
                      <a:pt x="231" y="47"/>
                      <a:pt x="227" y="50"/>
                      <a:pt x="226" y="50"/>
                    </a:cubicBezTo>
                    <a:cubicBezTo>
                      <a:pt x="226" y="50"/>
                      <a:pt x="223" y="50"/>
                      <a:pt x="223" y="50"/>
                    </a:cubicBezTo>
                    <a:cubicBezTo>
                      <a:pt x="223" y="49"/>
                      <a:pt x="222" y="51"/>
                      <a:pt x="222" y="51"/>
                    </a:cubicBezTo>
                    <a:cubicBezTo>
                      <a:pt x="222" y="51"/>
                      <a:pt x="221" y="53"/>
                      <a:pt x="222" y="54"/>
                    </a:cubicBezTo>
                    <a:cubicBezTo>
                      <a:pt x="223" y="54"/>
                      <a:pt x="223" y="54"/>
                      <a:pt x="225" y="53"/>
                    </a:cubicBezTo>
                    <a:cubicBezTo>
                      <a:pt x="236" y="46"/>
                      <a:pt x="236" y="46"/>
                      <a:pt x="236" y="46"/>
                    </a:cubicBezTo>
                    <a:cubicBezTo>
                      <a:pt x="236" y="46"/>
                      <a:pt x="235" y="47"/>
                      <a:pt x="235" y="47"/>
                    </a:cubicBezTo>
                    <a:cubicBezTo>
                      <a:pt x="238" y="46"/>
                      <a:pt x="240" y="46"/>
                      <a:pt x="240" y="45"/>
                    </a:cubicBezTo>
                    <a:cubicBezTo>
                      <a:pt x="248" y="40"/>
                      <a:pt x="253" y="27"/>
                      <a:pt x="246"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73" name="Freeform 16"/>
            <p:cNvSpPr>
              <a:spLocks noEditPoints="1"/>
            </p:cNvSpPr>
            <p:nvPr/>
          </p:nvSpPr>
          <p:spPr bwMode="auto">
            <a:xfrm>
              <a:off x="1398368" y="5051425"/>
              <a:ext cx="862222" cy="1102222"/>
            </a:xfrm>
            <a:custGeom>
              <a:avLst/>
              <a:gdLst>
                <a:gd name="T0" fmla="*/ 530 w 531"/>
                <a:gd name="T1" fmla="*/ 263 h 677"/>
                <a:gd name="T2" fmla="*/ 268 w 531"/>
                <a:gd name="T3" fmla="*/ 2 h 677"/>
                <a:gd name="T4" fmla="*/ 0 w 531"/>
                <a:gd name="T5" fmla="*/ 263 h 677"/>
                <a:gd name="T6" fmla="*/ 0 w 531"/>
                <a:gd name="T7" fmla="*/ 402 h 677"/>
                <a:gd name="T8" fmla="*/ 271 w 531"/>
                <a:gd name="T9" fmla="*/ 674 h 677"/>
                <a:gd name="T10" fmla="*/ 530 w 531"/>
                <a:gd name="T11" fmla="*/ 406 h 677"/>
                <a:gd name="T12" fmla="*/ 530 w 531"/>
                <a:gd name="T13" fmla="*/ 263 h 677"/>
                <a:gd name="T14" fmla="*/ 517 w 531"/>
                <a:gd name="T15" fmla="*/ 406 h 677"/>
                <a:gd name="T16" fmla="*/ 285 w 531"/>
                <a:gd name="T17" fmla="*/ 660 h 677"/>
                <a:gd name="T18" fmla="*/ 285 w 531"/>
                <a:gd name="T19" fmla="*/ 660 h 677"/>
                <a:gd name="T20" fmla="*/ 278 w 531"/>
                <a:gd name="T21" fmla="*/ 661 h 677"/>
                <a:gd name="T22" fmla="*/ 271 w 531"/>
                <a:gd name="T23" fmla="*/ 661 h 677"/>
                <a:gd name="T24" fmla="*/ 265 w 531"/>
                <a:gd name="T25" fmla="*/ 661 h 677"/>
                <a:gd name="T26" fmla="*/ 258 w 531"/>
                <a:gd name="T27" fmla="*/ 661 h 677"/>
                <a:gd name="T28" fmla="*/ 252 w 531"/>
                <a:gd name="T29" fmla="*/ 661 h 677"/>
                <a:gd name="T30" fmla="*/ 245 w 531"/>
                <a:gd name="T31" fmla="*/ 660 h 677"/>
                <a:gd name="T32" fmla="*/ 238 w 531"/>
                <a:gd name="T33" fmla="*/ 660 h 677"/>
                <a:gd name="T34" fmla="*/ 232 w 531"/>
                <a:gd name="T35" fmla="*/ 659 h 677"/>
                <a:gd name="T36" fmla="*/ 226 w 531"/>
                <a:gd name="T37" fmla="*/ 658 h 677"/>
                <a:gd name="T38" fmla="*/ 13 w 531"/>
                <a:gd name="T39" fmla="*/ 406 h 677"/>
                <a:gd name="T40" fmla="*/ 13 w 531"/>
                <a:gd name="T41" fmla="*/ 263 h 677"/>
                <a:gd name="T42" fmla="*/ 13 w 531"/>
                <a:gd name="T43" fmla="*/ 257 h 677"/>
                <a:gd name="T44" fmla="*/ 13 w 531"/>
                <a:gd name="T45" fmla="*/ 257 h 677"/>
                <a:gd name="T46" fmla="*/ 13 w 531"/>
                <a:gd name="T47" fmla="*/ 250 h 677"/>
                <a:gd name="T48" fmla="*/ 14 w 531"/>
                <a:gd name="T49" fmla="*/ 244 h 677"/>
                <a:gd name="T50" fmla="*/ 15 w 531"/>
                <a:gd name="T51" fmla="*/ 237 h 677"/>
                <a:gd name="T52" fmla="*/ 232 w 531"/>
                <a:gd name="T53" fmla="*/ 17 h 677"/>
                <a:gd name="T54" fmla="*/ 238 w 531"/>
                <a:gd name="T55" fmla="*/ 16 h 677"/>
                <a:gd name="T56" fmla="*/ 245 w 531"/>
                <a:gd name="T57" fmla="*/ 16 h 677"/>
                <a:gd name="T58" fmla="*/ 252 w 531"/>
                <a:gd name="T59" fmla="*/ 15 h 677"/>
                <a:gd name="T60" fmla="*/ 258 w 531"/>
                <a:gd name="T61" fmla="*/ 15 h 677"/>
                <a:gd name="T62" fmla="*/ 265 w 531"/>
                <a:gd name="T63" fmla="*/ 15 h 677"/>
                <a:gd name="T64" fmla="*/ 271 w 531"/>
                <a:gd name="T65" fmla="*/ 15 h 677"/>
                <a:gd name="T66" fmla="*/ 278 w 531"/>
                <a:gd name="T67" fmla="*/ 15 h 677"/>
                <a:gd name="T68" fmla="*/ 285 w 531"/>
                <a:gd name="T69" fmla="*/ 16 h 677"/>
                <a:gd name="T70" fmla="*/ 285 w 531"/>
                <a:gd name="T71" fmla="*/ 16 h 677"/>
                <a:gd name="T72" fmla="*/ 291 w 531"/>
                <a:gd name="T73" fmla="*/ 16 h 677"/>
                <a:gd name="T74" fmla="*/ 515 w 531"/>
                <a:gd name="T75" fmla="*/ 237 h 677"/>
                <a:gd name="T76" fmla="*/ 516 w 531"/>
                <a:gd name="T77" fmla="*/ 244 h 677"/>
                <a:gd name="T78" fmla="*/ 516 w 531"/>
                <a:gd name="T79" fmla="*/ 250 h 677"/>
                <a:gd name="T80" fmla="*/ 517 w 531"/>
                <a:gd name="T81" fmla="*/ 257 h 677"/>
                <a:gd name="T82" fmla="*/ 517 w 531"/>
                <a:gd name="T83" fmla="*/ 257 h 677"/>
                <a:gd name="T84" fmla="*/ 517 w 531"/>
                <a:gd name="T85" fmla="*/ 263 h 677"/>
                <a:gd name="T86" fmla="*/ 517 w 531"/>
                <a:gd name="T87" fmla="*/ 406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1" h="677">
                  <a:moveTo>
                    <a:pt x="530" y="263"/>
                  </a:moveTo>
                  <a:cubicBezTo>
                    <a:pt x="526" y="120"/>
                    <a:pt x="412" y="4"/>
                    <a:pt x="268" y="2"/>
                  </a:cubicBezTo>
                  <a:cubicBezTo>
                    <a:pt x="121" y="0"/>
                    <a:pt x="4" y="117"/>
                    <a:pt x="0" y="263"/>
                  </a:cubicBezTo>
                  <a:cubicBezTo>
                    <a:pt x="0" y="402"/>
                    <a:pt x="0" y="402"/>
                    <a:pt x="0" y="402"/>
                  </a:cubicBezTo>
                  <a:cubicBezTo>
                    <a:pt x="5" y="555"/>
                    <a:pt x="113" y="677"/>
                    <a:pt x="271" y="674"/>
                  </a:cubicBezTo>
                  <a:cubicBezTo>
                    <a:pt x="419" y="671"/>
                    <a:pt x="526" y="551"/>
                    <a:pt x="530" y="406"/>
                  </a:cubicBezTo>
                  <a:cubicBezTo>
                    <a:pt x="530" y="359"/>
                    <a:pt x="531" y="311"/>
                    <a:pt x="530" y="263"/>
                  </a:cubicBezTo>
                  <a:close/>
                  <a:moveTo>
                    <a:pt x="517" y="406"/>
                  </a:moveTo>
                  <a:cubicBezTo>
                    <a:pt x="517" y="541"/>
                    <a:pt x="415" y="651"/>
                    <a:pt x="285" y="660"/>
                  </a:cubicBezTo>
                  <a:cubicBezTo>
                    <a:pt x="285" y="660"/>
                    <a:pt x="285" y="660"/>
                    <a:pt x="285" y="660"/>
                  </a:cubicBezTo>
                  <a:cubicBezTo>
                    <a:pt x="282" y="661"/>
                    <a:pt x="280" y="661"/>
                    <a:pt x="278" y="661"/>
                  </a:cubicBezTo>
                  <a:cubicBezTo>
                    <a:pt x="276" y="661"/>
                    <a:pt x="274" y="661"/>
                    <a:pt x="271" y="661"/>
                  </a:cubicBezTo>
                  <a:cubicBezTo>
                    <a:pt x="269" y="661"/>
                    <a:pt x="267" y="661"/>
                    <a:pt x="265" y="661"/>
                  </a:cubicBezTo>
                  <a:cubicBezTo>
                    <a:pt x="263" y="661"/>
                    <a:pt x="260" y="661"/>
                    <a:pt x="258" y="661"/>
                  </a:cubicBezTo>
                  <a:cubicBezTo>
                    <a:pt x="256" y="661"/>
                    <a:pt x="254" y="661"/>
                    <a:pt x="252" y="661"/>
                  </a:cubicBezTo>
                  <a:cubicBezTo>
                    <a:pt x="249" y="661"/>
                    <a:pt x="247" y="661"/>
                    <a:pt x="245" y="660"/>
                  </a:cubicBezTo>
                  <a:cubicBezTo>
                    <a:pt x="243" y="660"/>
                    <a:pt x="241" y="660"/>
                    <a:pt x="238" y="660"/>
                  </a:cubicBezTo>
                  <a:cubicBezTo>
                    <a:pt x="236" y="660"/>
                    <a:pt x="234" y="659"/>
                    <a:pt x="232" y="659"/>
                  </a:cubicBezTo>
                  <a:cubicBezTo>
                    <a:pt x="230" y="659"/>
                    <a:pt x="228" y="659"/>
                    <a:pt x="226" y="658"/>
                  </a:cubicBezTo>
                  <a:cubicBezTo>
                    <a:pt x="101" y="639"/>
                    <a:pt x="13" y="531"/>
                    <a:pt x="13" y="406"/>
                  </a:cubicBezTo>
                  <a:cubicBezTo>
                    <a:pt x="13" y="359"/>
                    <a:pt x="12" y="311"/>
                    <a:pt x="13" y="263"/>
                  </a:cubicBezTo>
                  <a:cubicBezTo>
                    <a:pt x="13" y="261"/>
                    <a:pt x="13" y="259"/>
                    <a:pt x="13" y="257"/>
                  </a:cubicBezTo>
                  <a:cubicBezTo>
                    <a:pt x="13" y="257"/>
                    <a:pt x="13" y="257"/>
                    <a:pt x="13" y="257"/>
                  </a:cubicBezTo>
                  <a:cubicBezTo>
                    <a:pt x="13" y="255"/>
                    <a:pt x="13" y="252"/>
                    <a:pt x="13" y="250"/>
                  </a:cubicBezTo>
                  <a:cubicBezTo>
                    <a:pt x="14" y="248"/>
                    <a:pt x="14" y="246"/>
                    <a:pt x="14" y="244"/>
                  </a:cubicBezTo>
                  <a:cubicBezTo>
                    <a:pt x="14" y="242"/>
                    <a:pt x="14" y="240"/>
                    <a:pt x="15" y="237"/>
                  </a:cubicBezTo>
                  <a:cubicBezTo>
                    <a:pt x="29" y="123"/>
                    <a:pt x="118" y="31"/>
                    <a:pt x="232" y="17"/>
                  </a:cubicBezTo>
                  <a:cubicBezTo>
                    <a:pt x="234" y="17"/>
                    <a:pt x="236" y="16"/>
                    <a:pt x="238" y="16"/>
                  </a:cubicBezTo>
                  <a:cubicBezTo>
                    <a:pt x="241" y="16"/>
                    <a:pt x="243" y="16"/>
                    <a:pt x="245" y="16"/>
                  </a:cubicBezTo>
                  <a:cubicBezTo>
                    <a:pt x="247" y="15"/>
                    <a:pt x="249" y="15"/>
                    <a:pt x="252" y="15"/>
                  </a:cubicBezTo>
                  <a:cubicBezTo>
                    <a:pt x="254" y="15"/>
                    <a:pt x="256" y="15"/>
                    <a:pt x="258" y="15"/>
                  </a:cubicBezTo>
                  <a:cubicBezTo>
                    <a:pt x="260" y="15"/>
                    <a:pt x="263" y="15"/>
                    <a:pt x="265" y="15"/>
                  </a:cubicBezTo>
                  <a:cubicBezTo>
                    <a:pt x="267" y="15"/>
                    <a:pt x="269" y="15"/>
                    <a:pt x="271" y="15"/>
                  </a:cubicBezTo>
                  <a:cubicBezTo>
                    <a:pt x="274" y="15"/>
                    <a:pt x="276" y="15"/>
                    <a:pt x="278" y="15"/>
                  </a:cubicBezTo>
                  <a:cubicBezTo>
                    <a:pt x="280" y="15"/>
                    <a:pt x="282" y="15"/>
                    <a:pt x="285" y="16"/>
                  </a:cubicBezTo>
                  <a:cubicBezTo>
                    <a:pt x="285" y="16"/>
                    <a:pt x="285" y="16"/>
                    <a:pt x="285" y="16"/>
                  </a:cubicBezTo>
                  <a:cubicBezTo>
                    <a:pt x="287" y="16"/>
                    <a:pt x="289" y="16"/>
                    <a:pt x="291" y="16"/>
                  </a:cubicBezTo>
                  <a:cubicBezTo>
                    <a:pt x="407" y="28"/>
                    <a:pt x="500" y="120"/>
                    <a:pt x="515" y="237"/>
                  </a:cubicBezTo>
                  <a:cubicBezTo>
                    <a:pt x="515" y="240"/>
                    <a:pt x="515" y="242"/>
                    <a:pt x="516" y="244"/>
                  </a:cubicBezTo>
                  <a:cubicBezTo>
                    <a:pt x="516" y="246"/>
                    <a:pt x="516" y="248"/>
                    <a:pt x="516" y="250"/>
                  </a:cubicBezTo>
                  <a:cubicBezTo>
                    <a:pt x="516" y="252"/>
                    <a:pt x="516" y="255"/>
                    <a:pt x="517" y="257"/>
                  </a:cubicBezTo>
                  <a:cubicBezTo>
                    <a:pt x="517" y="257"/>
                    <a:pt x="517" y="257"/>
                    <a:pt x="517" y="257"/>
                  </a:cubicBezTo>
                  <a:cubicBezTo>
                    <a:pt x="517" y="259"/>
                    <a:pt x="517" y="261"/>
                    <a:pt x="517" y="263"/>
                  </a:cubicBezTo>
                  <a:cubicBezTo>
                    <a:pt x="518" y="311"/>
                    <a:pt x="517" y="359"/>
                    <a:pt x="517" y="40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17"/>
            <p:cNvSpPr>
              <a:spLocks noEditPoints="1"/>
            </p:cNvSpPr>
            <p:nvPr/>
          </p:nvSpPr>
          <p:spPr bwMode="auto">
            <a:xfrm>
              <a:off x="1523496" y="5210741"/>
              <a:ext cx="608547" cy="800684"/>
            </a:xfrm>
            <a:custGeom>
              <a:avLst/>
              <a:gdLst>
                <a:gd name="T0" fmla="*/ 375 w 375"/>
                <a:gd name="T1" fmla="*/ 293 h 492"/>
                <a:gd name="T2" fmla="*/ 375 w 375"/>
                <a:gd name="T3" fmla="*/ 187 h 492"/>
                <a:gd name="T4" fmla="*/ 188 w 375"/>
                <a:gd name="T5" fmla="*/ 0 h 492"/>
                <a:gd name="T6" fmla="*/ 0 w 375"/>
                <a:gd name="T7" fmla="*/ 187 h 492"/>
                <a:gd name="T8" fmla="*/ 0 w 375"/>
                <a:gd name="T9" fmla="*/ 293 h 492"/>
                <a:gd name="T10" fmla="*/ 188 w 375"/>
                <a:gd name="T11" fmla="*/ 492 h 492"/>
                <a:gd name="T12" fmla="*/ 375 w 375"/>
                <a:gd name="T13" fmla="*/ 293 h 492"/>
                <a:gd name="T14" fmla="*/ 101 w 375"/>
                <a:gd name="T15" fmla="*/ 44 h 492"/>
                <a:gd name="T16" fmla="*/ 183 w 375"/>
                <a:gd name="T17" fmla="*/ 94 h 492"/>
                <a:gd name="T18" fmla="*/ 153 w 375"/>
                <a:gd name="T19" fmla="*/ 264 h 492"/>
                <a:gd name="T20" fmla="*/ 101 w 375"/>
                <a:gd name="T21" fmla="*/ 294 h 492"/>
                <a:gd name="T22" fmla="*/ 101 w 375"/>
                <a:gd name="T23" fmla="*/ 44 h 492"/>
                <a:gd name="T24" fmla="*/ 133 w 375"/>
                <a:gd name="T25" fmla="*/ 311 h 492"/>
                <a:gd name="T26" fmla="*/ 167 w 375"/>
                <a:gd name="T27" fmla="*/ 304 h 492"/>
                <a:gd name="T28" fmla="*/ 167 w 375"/>
                <a:gd name="T29" fmla="*/ 167 h 492"/>
                <a:gd name="T30" fmla="*/ 293 w 375"/>
                <a:gd name="T31" fmla="*/ 51 h 492"/>
                <a:gd name="T32" fmla="*/ 293 w 375"/>
                <a:gd name="T33" fmla="*/ 133 h 492"/>
                <a:gd name="T34" fmla="*/ 275 w 375"/>
                <a:gd name="T35" fmla="*/ 144 h 492"/>
                <a:gd name="T36" fmla="*/ 275 w 375"/>
                <a:gd name="T37" fmla="*/ 286 h 492"/>
                <a:gd name="T38" fmla="*/ 248 w 375"/>
                <a:gd name="T39" fmla="*/ 364 h 492"/>
                <a:gd name="T40" fmla="*/ 141 w 375"/>
                <a:gd name="T41" fmla="*/ 377 h 492"/>
                <a:gd name="T42" fmla="*/ 95 w 375"/>
                <a:gd name="T43" fmla="*/ 327 h 492"/>
                <a:gd name="T44" fmla="*/ 133 w 375"/>
                <a:gd name="T45" fmla="*/ 311 h 492"/>
                <a:gd name="T46" fmla="*/ 30 w 375"/>
                <a:gd name="T47" fmla="*/ 286 h 492"/>
                <a:gd name="T48" fmla="*/ 30 w 375"/>
                <a:gd name="T49" fmla="*/ 194 h 492"/>
                <a:gd name="T50" fmla="*/ 30 w 375"/>
                <a:gd name="T51" fmla="*/ 121 h 492"/>
                <a:gd name="T52" fmla="*/ 82 w 375"/>
                <a:gd name="T53" fmla="*/ 148 h 492"/>
                <a:gd name="T54" fmla="*/ 82 w 375"/>
                <a:gd name="T55" fmla="*/ 204 h 492"/>
                <a:gd name="T56" fmla="*/ 82 w 375"/>
                <a:gd name="T57" fmla="*/ 276 h 492"/>
                <a:gd name="T58" fmla="*/ 188 w 375"/>
                <a:gd name="T59" fmla="*/ 411 h 492"/>
                <a:gd name="T60" fmla="*/ 293 w 375"/>
                <a:gd name="T61" fmla="*/ 276 h 492"/>
                <a:gd name="T62" fmla="*/ 293 w 375"/>
                <a:gd name="T63" fmla="*/ 204 h 492"/>
                <a:gd name="T64" fmla="*/ 293 w 375"/>
                <a:gd name="T65" fmla="*/ 153 h 492"/>
                <a:gd name="T66" fmla="*/ 346 w 375"/>
                <a:gd name="T67" fmla="*/ 123 h 492"/>
                <a:gd name="T68" fmla="*/ 346 w 375"/>
                <a:gd name="T69" fmla="*/ 194 h 492"/>
                <a:gd name="T70" fmla="*/ 346 w 375"/>
                <a:gd name="T71" fmla="*/ 286 h 492"/>
                <a:gd name="T72" fmla="*/ 188 w 375"/>
                <a:gd name="T73" fmla="*/ 459 h 492"/>
                <a:gd name="T74" fmla="*/ 188 w 375"/>
                <a:gd name="T75" fmla="*/ 459 h 492"/>
                <a:gd name="T76" fmla="*/ 30 w 375"/>
                <a:gd name="T77" fmla="*/ 2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5" h="492">
                  <a:moveTo>
                    <a:pt x="375" y="293"/>
                  </a:moveTo>
                  <a:cubicBezTo>
                    <a:pt x="375" y="187"/>
                    <a:pt x="375" y="187"/>
                    <a:pt x="375" y="187"/>
                  </a:cubicBezTo>
                  <a:cubicBezTo>
                    <a:pt x="375" y="78"/>
                    <a:pt x="292" y="0"/>
                    <a:pt x="188" y="0"/>
                  </a:cubicBezTo>
                  <a:cubicBezTo>
                    <a:pt x="84" y="0"/>
                    <a:pt x="0" y="78"/>
                    <a:pt x="0" y="187"/>
                  </a:cubicBezTo>
                  <a:cubicBezTo>
                    <a:pt x="0" y="293"/>
                    <a:pt x="0" y="293"/>
                    <a:pt x="0" y="293"/>
                  </a:cubicBezTo>
                  <a:cubicBezTo>
                    <a:pt x="0" y="402"/>
                    <a:pt x="84" y="492"/>
                    <a:pt x="188" y="492"/>
                  </a:cubicBezTo>
                  <a:cubicBezTo>
                    <a:pt x="292" y="492"/>
                    <a:pt x="375" y="402"/>
                    <a:pt x="375" y="293"/>
                  </a:cubicBezTo>
                  <a:close/>
                  <a:moveTo>
                    <a:pt x="101" y="44"/>
                  </a:moveTo>
                  <a:cubicBezTo>
                    <a:pt x="144" y="59"/>
                    <a:pt x="176" y="76"/>
                    <a:pt x="183" y="94"/>
                  </a:cubicBezTo>
                  <a:cubicBezTo>
                    <a:pt x="134" y="142"/>
                    <a:pt x="154" y="205"/>
                    <a:pt x="153" y="264"/>
                  </a:cubicBezTo>
                  <a:cubicBezTo>
                    <a:pt x="151" y="314"/>
                    <a:pt x="150" y="285"/>
                    <a:pt x="101" y="294"/>
                  </a:cubicBezTo>
                  <a:cubicBezTo>
                    <a:pt x="101" y="209"/>
                    <a:pt x="101" y="129"/>
                    <a:pt x="101" y="44"/>
                  </a:cubicBezTo>
                  <a:close/>
                  <a:moveTo>
                    <a:pt x="133" y="311"/>
                  </a:moveTo>
                  <a:cubicBezTo>
                    <a:pt x="143" y="313"/>
                    <a:pt x="163" y="321"/>
                    <a:pt x="167" y="304"/>
                  </a:cubicBezTo>
                  <a:cubicBezTo>
                    <a:pt x="172" y="255"/>
                    <a:pt x="163" y="214"/>
                    <a:pt x="167" y="167"/>
                  </a:cubicBezTo>
                  <a:cubicBezTo>
                    <a:pt x="173" y="105"/>
                    <a:pt x="230" y="56"/>
                    <a:pt x="293" y="51"/>
                  </a:cubicBezTo>
                  <a:cubicBezTo>
                    <a:pt x="293" y="78"/>
                    <a:pt x="293" y="106"/>
                    <a:pt x="293" y="133"/>
                  </a:cubicBezTo>
                  <a:cubicBezTo>
                    <a:pt x="287" y="137"/>
                    <a:pt x="281" y="140"/>
                    <a:pt x="275" y="144"/>
                  </a:cubicBezTo>
                  <a:cubicBezTo>
                    <a:pt x="275" y="191"/>
                    <a:pt x="275" y="239"/>
                    <a:pt x="275" y="286"/>
                  </a:cubicBezTo>
                  <a:cubicBezTo>
                    <a:pt x="273" y="315"/>
                    <a:pt x="271" y="342"/>
                    <a:pt x="248" y="364"/>
                  </a:cubicBezTo>
                  <a:cubicBezTo>
                    <a:pt x="214" y="394"/>
                    <a:pt x="175" y="398"/>
                    <a:pt x="141" y="377"/>
                  </a:cubicBezTo>
                  <a:cubicBezTo>
                    <a:pt x="112" y="359"/>
                    <a:pt x="117" y="336"/>
                    <a:pt x="95" y="327"/>
                  </a:cubicBezTo>
                  <a:cubicBezTo>
                    <a:pt x="99" y="314"/>
                    <a:pt x="114" y="307"/>
                    <a:pt x="133" y="311"/>
                  </a:cubicBezTo>
                  <a:close/>
                  <a:moveTo>
                    <a:pt x="30" y="286"/>
                  </a:moveTo>
                  <a:cubicBezTo>
                    <a:pt x="30" y="194"/>
                    <a:pt x="30" y="194"/>
                    <a:pt x="30" y="194"/>
                  </a:cubicBezTo>
                  <a:cubicBezTo>
                    <a:pt x="30" y="121"/>
                    <a:pt x="30" y="121"/>
                    <a:pt x="30" y="121"/>
                  </a:cubicBezTo>
                  <a:cubicBezTo>
                    <a:pt x="82" y="148"/>
                    <a:pt x="82" y="148"/>
                    <a:pt x="82" y="148"/>
                  </a:cubicBezTo>
                  <a:cubicBezTo>
                    <a:pt x="82" y="204"/>
                    <a:pt x="82" y="204"/>
                    <a:pt x="82" y="204"/>
                  </a:cubicBezTo>
                  <a:cubicBezTo>
                    <a:pt x="82" y="276"/>
                    <a:pt x="82" y="276"/>
                    <a:pt x="82" y="276"/>
                  </a:cubicBezTo>
                  <a:cubicBezTo>
                    <a:pt x="82" y="357"/>
                    <a:pt x="123" y="411"/>
                    <a:pt x="188" y="411"/>
                  </a:cubicBezTo>
                  <a:cubicBezTo>
                    <a:pt x="257" y="411"/>
                    <a:pt x="293" y="353"/>
                    <a:pt x="293" y="276"/>
                  </a:cubicBezTo>
                  <a:cubicBezTo>
                    <a:pt x="293" y="204"/>
                    <a:pt x="293" y="204"/>
                    <a:pt x="293" y="204"/>
                  </a:cubicBezTo>
                  <a:cubicBezTo>
                    <a:pt x="293" y="153"/>
                    <a:pt x="293" y="153"/>
                    <a:pt x="293" y="153"/>
                  </a:cubicBezTo>
                  <a:cubicBezTo>
                    <a:pt x="346" y="123"/>
                    <a:pt x="346" y="123"/>
                    <a:pt x="346" y="123"/>
                  </a:cubicBezTo>
                  <a:cubicBezTo>
                    <a:pt x="346" y="194"/>
                    <a:pt x="346" y="194"/>
                    <a:pt x="346" y="194"/>
                  </a:cubicBezTo>
                  <a:cubicBezTo>
                    <a:pt x="346" y="286"/>
                    <a:pt x="346" y="286"/>
                    <a:pt x="346" y="286"/>
                  </a:cubicBezTo>
                  <a:cubicBezTo>
                    <a:pt x="346" y="385"/>
                    <a:pt x="279" y="459"/>
                    <a:pt x="188" y="459"/>
                  </a:cubicBezTo>
                  <a:cubicBezTo>
                    <a:pt x="188" y="459"/>
                    <a:pt x="188" y="459"/>
                    <a:pt x="188" y="459"/>
                  </a:cubicBezTo>
                  <a:cubicBezTo>
                    <a:pt x="96" y="459"/>
                    <a:pt x="30" y="385"/>
                    <a:pt x="30" y="28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Oval 18"/>
            <p:cNvSpPr>
              <a:spLocks noChangeArrowheads="1"/>
            </p:cNvSpPr>
            <p:nvPr/>
          </p:nvSpPr>
          <p:spPr bwMode="auto">
            <a:xfrm>
              <a:off x="1705377" y="5728348"/>
              <a:ext cx="19145" cy="19829"/>
            </a:xfrm>
            <a:prstGeom prst="ellipse">
              <a:avLst/>
            </a:pr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19"/>
            <p:cNvSpPr/>
            <p:nvPr/>
          </p:nvSpPr>
          <p:spPr bwMode="auto">
            <a:xfrm>
              <a:off x="2030162" y="5241510"/>
              <a:ext cx="64273" cy="54017"/>
            </a:xfrm>
            <a:custGeom>
              <a:avLst/>
              <a:gdLst>
                <a:gd name="T0" fmla="*/ 1 w 40"/>
                <a:gd name="T1" fmla="*/ 23 h 33"/>
                <a:gd name="T2" fmla="*/ 2 w 40"/>
                <a:gd name="T3" fmla="*/ 25 h 33"/>
                <a:gd name="T4" fmla="*/ 4 w 40"/>
                <a:gd name="T5" fmla="*/ 26 h 33"/>
                <a:gd name="T6" fmla="*/ 5 w 40"/>
                <a:gd name="T7" fmla="*/ 26 h 33"/>
                <a:gd name="T8" fmla="*/ 7 w 40"/>
                <a:gd name="T9" fmla="*/ 26 h 33"/>
                <a:gd name="T10" fmla="*/ 11 w 40"/>
                <a:gd name="T11" fmla="*/ 26 h 33"/>
                <a:gd name="T12" fmla="*/ 17 w 40"/>
                <a:gd name="T13" fmla="*/ 23 h 33"/>
                <a:gd name="T14" fmla="*/ 23 w 40"/>
                <a:gd name="T15" fmla="*/ 22 h 33"/>
                <a:gd name="T16" fmla="*/ 28 w 40"/>
                <a:gd name="T17" fmla="*/ 27 h 33"/>
                <a:gd name="T18" fmla="*/ 28 w 40"/>
                <a:gd name="T19" fmla="*/ 29 h 33"/>
                <a:gd name="T20" fmla="*/ 31 w 40"/>
                <a:gd name="T21" fmla="*/ 32 h 33"/>
                <a:gd name="T22" fmla="*/ 33 w 40"/>
                <a:gd name="T23" fmla="*/ 33 h 33"/>
                <a:gd name="T24" fmla="*/ 34 w 40"/>
                <a:gd name="T25" fmla="*/ 33 h 33"/>
                <a:gd name="T26" fmla="*/ 35 w 40"/>
                <a:gd name="T27" fmla="*/ 33 h 33"/>
                <a:gd name="T28" fmla="*/ 35 w 40"/>
                <a:gd name="T29" fmla="*/ 31 h 33"/>
                <a:gd name="T30" fmla="*/ 35 w 40"/>
                <a:gd name="T31" fmla="*/ 30 h 33"/>
                <a:gd name="T32" fmla="*/ 35 w 40"/>
                <a:gd name="T33" fmla="*/ 29 h 33"/>
                <a:gd name="T34" fmla="*/ 35 w 40"/>
                <a:gd name="T35" fmla="*/ 27 h 33"/>
                <a:gd name="T36" fmla="*/ 28 w 40"/>
                <a:gd name="T37" fmla="*/ 17 h 33"/>
                <a:gd name="T38" fmla="*/ 27 w 40"/>
                <a:gd name="T39" fmla="*/ 16 h 33"/>
                <a:gd name="T40" fmla="*/ 31 w 40"/>
                <a:gd name="T41" fmla="*/ 13 h 33"/>
                <a:gd name="T42" fmla="*/ 32 w 40"/>
                <a:gd name="T43" fmla="*/ 13 h 33"/>
                <a:gd name="T44" fmla="*/ 35 w 40"/>
                <a:gd name="T45" fmla="*/ 13 h 33"/>
                <a:gd name="T46" fmla="*/ 37 w 40"/>
                <a:gd name="T47" fmla="*/ 14 h 33"/>
                <a:gd name="T48" fmla="*/ 40 w 40"/>
                <a:gd name="T49" fmla="*/ 12 h 33"/>
                <a:gd name="T50" fmla="*/ 40 w 40"/>
                <a:gd name="T51" fmla="*/ 11 h 33"/>
                <a:gd name="T52" fmla="*/ 40 w 40"/>
                <a:gd name="T53" fmla="*/ 9 h 33"/>
                <a:gd name="T54" fmla="*/ 39 w 40"/>
                <a:gd name="T55" fmla="*/ 6 h 33"/>
                <a:gd name="T56" fmla="*/ 37 w 40"/>
                <a:gd name="T57" fmla="*/ 4 h 33"/>
                <a:gd name="T58" fmla="*/ 36 w 40"/>
                <a:gd name="T59" fmla="*/ 3 h 33"/>
                <a:gd name="T60" fmla="*/ 34 w 40"/>
                <a:gd name="T61" fmla="*/ 2 h 33"/>
                <a:gd name="T62" fmla="*/ 32 w 40"/>
                <a:gd name="T63" fmla="*/ 2 h 33"/>
                <a:gd name="T64" fmla="*/ 31 w 40"/>
                <a:gd name="T65" fmla="*/ 3 h 33"/>
                <a:gd name="T66" fmla="*/ 31 w 40"/>
                <a:gd name="T67" fmla="*/ 3 h 33"/>
                <a:gd name="T68" fmla="*/ 31 w 40"/>
                <a:gd name="T69" fmla="*/ 5 h 33"/>
                <a:gd name="T70" fmla="*/ 30 w 40"/>
                <a:gd name="T71" fmla="*/ 9 h 33"/>
                <a:gd name="T72" fmla="*/ 29 w 40"/>
                <a:gd name="T73" fmla="*/ 9 h 33"/>
                <a:gd name="T74" fmla="*/ 27 w 40"/>
                <a:gd name="T75" fmla="*/ 9 h 33"/>
                <a:gd name="T76" fmla="*/ 27 w 40"/>
                <a:gd name="T77" fmla="*/ 9 h 33"/>
                <a:gd name="T78" fmla="*/ 23 w 40"/>
                <a:gd name="T79" fmla="*/ 12 h 33"/>
                <a:gd name="T80" fmla="*/ 20 w 40"/>
                <a:gd name="T81" fmla="*/ 10 h 33"/>
                <a:gd name="T82" fmla="*/ 18 w 40"/>
                <a:gd name="T83" fmla="*/ 8 h 33"/>
                <a:gd name="T84" fmla="*/ 13 w 40"/>
                <a:gd name="T85" fmla="*/ 5 h 33"/>
                <a:gd name="T86" fmla="*/ 11 w 40"/>
                <a:gd name="T87" fmla="*/ 4 h 33"/>
                <a:gd name="T88" fmla="*/ 10 w 40"/>
                <a:gd name="T89" fmla="*/ 2 h 33"/>
                <a:gd name="T90" fmla="*/ 6 w 40"/>
                <a:gd name="T91" fmla="*/ 0 h 33"/>
                <a:gd name="T92" fmla="*/ 4 w 40"/>
                <a:gd name="T93" fmla="*/ 1 h 33"/>
                <a:gd name="T94" fmla="*/ 5 w 40"/>
                <a:gd name="T95" fmla="*/ 4 h 33"/>
                <a:gd name="T96" fmla="*/ 7 w 40"/>
                <a:gd name="T97" fmla="*/ 6 h 33"/>
                <a:gd name="T98" fmla="*/ 18 w 40"/>
                <a:gd name="T99" fmla="*/ 16 h 33"/>
                <a:gd name="T100" fmla="*/ 18 w 40"/>
                <a:gd name="T101" fmla="*/ 18 h 33"/>
                <a:gd name="T102" fmla="*/ 14 w 40"/>
                <a:gd name="T103" fmla="*/ 20 h 33"/>
                <a:gd name="T104" fmla="*/ 13 w 40"/>
                <a:gd name="T105" fmla="*/ 20 h 33"/>
                <a:gd name="T106" fmla="*/ 10 w 40"/>
                <a:gd name="T107" fmla="*/ 20 h 33"/>
                <a:gd name="T108" fmla="*/ 7 w 40"/>
                <a:gd name="T109" fmla="*/ 21 h 33"/>
                <a:gd name="T110" fmla="*/ 3 w 40"/>
                <a:gd name="T111" fmla="*/ 19 h 33"/>
                <a:gd name="T112" fmla="*/ 1 w 40"/>
                <a:gd name="T113" fmla="*/ 20 h 33"/>
                <a:gd name="T114" fmla="*/ 0 w 40"/>
                <a:gd name="T11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 h="33">
                  <a:moveTo>
                    <a:pt x="0" y="22"/>
                  </a:move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1" y="23"/>
                    <a:pt x="1" y="23"/>
                    <a:pt x="1" y="23"/>
                  </a:cubicBezTo>
                  <a:cubicBezTo>
                    <a:pt x="1" y="23"/>
                    <a:pt x="1" y="23"/>
                    <a:pt x="1" y="23"/>
                  </a:cubicBezTo>
                  <a:cubicBezTo>
                    <a:pt x="1" y="24"/>
                    <a:pt x="1" y="24"/>
                    <a:pt x="1" y="24"/>
                  </a:cubicBezTo>
                  <a:cubicBezTo>
                    <a:pt x="1" y="24"/>
                    <a:pt x="1" y="24"/>
                    <a:pt x="1" y="24"/>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7" y="26"/>
                    <a:pt x="7" y="26"/>
                    <a:pt x="7" y="26"/>
                  </a:cubicBezTo>
                  <a:cubicBezTo>
                    <a:pt x="7" y="26"/>
                    <a:pt x="7" y="26"/>
                    <a:pt x="7" y="26"/>
                  </a:cubicBezTo>
                  <a:cubicBezTo>
                    <a:pt x="7" y="26"/>
                    <a:pt x="7" y="26"/>
                    <a:pt x="7" y="26"/>
                  </a:cubicBezTo>
                  <a:cubicBezTo>
                    <a:pt x="7" y="26"/>
                    <a:pt x="8" y="26"/>
                    <a:pt x="8" y="26"/>
                  </a:cubicBezTo>
                  <a:cubicBezTo>
                    <a:pt x="8" y="26"/>
                    <a:pt x="8" y="26"/>
                    <a:pt x="8" y="26"/>
                  </a:cubicBezTo>
                  <a:cubicBezTo>
                    <a:pt x="8" y="26"/>
                    <a:pt x="9" y="26"/>
                    <a:pt x="9" y="26"/>
                  </a:cubicBezTo>
                  <a:cubicBezTo>
                    <a:pt x="9" y="26"/>
                    <a:pt x="9" y="26"/>
                    <a:pt x="9" y="26"/>
                  </a:cubicBezTo>
                  <a:cubicBezTo>
                    <a:pt x="9" y="26"/>
                    <a:pt x="10" y="26"/>
                    <a:pt x="10" y="26"/>
                  </a:cubicBezTo>
                  <a:cubicBezTo>
                    <a:pt x="10" y="26"/>
                    <a:pt x="10" y="26"/>
                    <a:pt x="10" y="26"/>
                  </a:cubicBezTo>
                  <a:cubicBezTo>
                    <a:pt x="10" y="26"/>
                    <a:pt x="10" y="26"/>
                    <a:pt x="11" y="26"/>
                  </a:cubicBezTo>
                  <a:cubicBezTo>
                    <a:pt x="11" y="26"/>
                    <a:pt x="11" y="25"/>
                    <a:pt x="11" y="25"/>
                  </a:cubicBezTo>
                  <a:cubicBezTo>
                    <a:pt x="11" y="25"/>
                    <a:pt x="11" y="25"/>
                    <a:pt x="11" y="25"/>
                  </a:cubicBezTo>
                  <a:cubicBezTo>
                    <a:pt x="12" y="25"/>
                    <a:pt x="12" y="25"/>
                    <a:pt x="12" y="25"/>
                  </a:cubicBezTo>
                  <a:cubicBezTo>
                    <a:pt x="13" y="25"/>
                    <a:pt x="13" y="25"/>
                    <a:pt x="13" y="25"/>
                  </a:cubicBezTo>
                  <a:cubicBezTo>
                    <a:pt x="14" y="25"/>
                    <a:pt x="14" y="24"/>
                    <a:pt x="15" y="24"/>
                  </a:cubicBezTo>
                  <a:cubicBezTo>
                    <a:pt x="15" y="24"/>
                    <a:pt x="16" y="24"/>
                    <a:pt x="16" y="23"/>
                  </a:cubicBezTo>
                  <a:cubicBezTo>
                    <a:pt x="16" y="23"/>
                    <a:pt x="17" y="23"/>
                    <a:pt x="17" y="23"/>
                  </a:cubicBezTo>
                  <a:cubicBezTo>
                    <a:pt x="17" y="23"/>
                    <a:pt x="17" y="23"/>
                    <a:pt x="17" y="23"/>
                  </a:cubicBezTo>
                  <a:cubicBezTo>
                    <a:pt x="17" y="23"/>
                    <a:pt x="17" y="23"/>
                    <a:pt x="17" y="23"/>
                  </a:cubicBezTo>
                  <a:cubicBezTo>
                    <a:pt x="18" y="23"/>
                    <a:pt x="19" y="23"/>
                    <a:pt x="20" y="22"/>
                  </a:cubicBezTo>
                  <a:cubicBezTo>
                    <a:pt x="20" y="22"/>
                    <a:pt x="20" y="22"/>
                    <a:pt x="20" y="22"/>
                  </a:cubicBezTo>
                  <a:cubicBezTo>
                    <a:pt x="20" y="22"/>
                    <a:pt x="21" y="22"/>
                    <a:pt x="21" y="22"/>
                  </a:cubicBezTo>
                  <a:cubicBezTo>
                    <a:pt x="21" y="22"/>
                    <a:pt x="21" y="22"/>
                    <a:pt x="22" y="22"/>
                  </a:cubicBezTo>
                  <a:cubicBezTo>
                    <a:pt x="22" y="22"/>
                    <a:pt x="22" y="22"/>
                    <a:pt x="22" y="22"/>
                  </a:cubicBezTo>
                  <a:cubicBezTo>
                    <a:pt x="23" y="22"/>
                    <a:pt x="23" y="22"/>
                    <a:pt x="23" y="22"/>
                  </a:cubicBezTo>
                  <a:cubicBezTo>
                    <a:pt x="23" y="22"/>
                    <a:pt x="23" y="22"/>
                    <a:pt x="23" y="22"/>
                  </a:cubicBezTo>
                  <a:cubicBezTo>
                    <a:pt x="24" y="22"/>
                    <a:pt x="24" y="22"/>
                    <a:pt x="24" y="22"/>
                  </a:cubicBezTo>
                  <a:cubicBezTo>
                    <a:pt x="24" y="22"/>
                    <a:pt x="24" y="22"/>
                    <a:pt x="24" y="22"/>
                  </a:cubicBezTo>
                  <a:cubicBezTo>
                    <a:pt x="24" y="22"/>
                    <a:pt x="24" y="22"/>
                    <a:pt x="24" y="22"/>
                  </a:cubicBezTo>
                  <a:cubicBezTo>
                    <a:pt x="25" y="22"/>
                    <a:pt x="25" y="23"/>
                    <a:pt x="25" y="23"/>
                  </a:cubicBezTo>
                  <a:cubicBezTo>
                    <a:pt x="26" y="23"/>
                    <a:pt x="26" y="24"/>
                    <a:pt x="26" y="24"/>
                  </a:cubicBezTo>
                  <a:cubicBezTo>
                    <a:pt x="27" y="25"/>
                    <a:pt x="27" y="26"/>
                    <a:pt x="28" y="26"/>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8"/>
                    <a:pt x="28" y="28"/>
                  </a:cubicBezTo>
                  <a:cubicBezTo>
                    <a:pt x="28" y="28"/>
                    <a:pt x="28" y="28"/>
                    <a:pt x="28" y="28"/>
                  </a:cubicBezTo>
                  <a:cubicBezTo>
                    <a:pt x="28" y="28"/>
                    <a:pt x="28" y="28"/>
                    <a:pt x="28" y="28"/>
                  </a:cubicBezTo>
                  <a:cubicBezTo>
                    <a:pt x="28" y="28"/>
                    <a:pt x="28" y="28"/>
                    <a:pt x="28" y="28"/>
                  </a:cubicBezTo>
                  <a:cubicBezTo>
                    <a:pt x="28" y="28"/>
                    <a:pt x="28" y="29"/>
                    <a:pt x="28" y="29"/>
                  </a:cubicBezTo>
                  <a:cubicBezTo>
                    <a:pt x="28" y="29"/>
                    <a:pt x="29" y="29"/>
                    <a:pt x="29" y="29"/>
                  </a:cubicBezTo>
                  <a:cubicBezTo>
                    <a:pt x="29" y="29"/>
                    <a:pt x="29" y="29"/>
                    <a:pt x="29" y="29"/>
                  </a:cubicBezTo>
                  <a:cubicBezTo>
                    <a:pt x="29" y="29"/>
                    <a:pt x="29" y="29"/>
                    <a:pt x="29" y="29"/>
                  </a:cubicBezTo>
                  <a:cubicBezTo>
                    <a:pt x="30" y="32"/>
                    <a:pt x="30" y="32"/>
                    <a:pt x="30" y="32"/>
                  </a:cubicBezTo>
                  <a:cubicBezTo>
                    <a:pt x="30" y="32"/>
                    <a:pt x="30" y="32"/>
                    <a:pt x="30" y="32"/>
                  </a:cubicBezTo>
                  <a:cubicBezTo>
                    <a:pt x="30" y="32"/>
                    <a:pt x="30" y="32"/>
                    <a:pt x="30" y="32"/>
                  </a:cubicBezTo>
                  <a:cubicBezTo>
                    <a:pt x="30" y="32"/>
                    <a:pt x="31" y="32"/>
                    <a:pt x="31" y="32"/>
                  </a:cubicBezTo>
                  <a:cubicBezTo>
                    <a:pt x="31" y="32"/>
                    <a:pt x="31" y="32"/>
                    <a:pt x="31" y="32"/>
                  </a:cubicBezTo>
                  <a:cubicBezTo>
                    <a:pt x="31" y="32"/>
                    <a:pt x="31" y="32"/>
                    <a:pt x="31" y="32"/>
                  </a:cubicBezTo>
                  <a:cubicBezTo>
                    <a:pt x="31" y="32"/>
                    <a:pt x="31" y="32"/>
                    <a:pt x="31" y="32"/>
                  </a:cubicBezTo>
                  <a:cubicBezTo>
                    <a:pt x="31" y="32"/>
                    <a:pt x="31" y="32"/>
                    <a:pt x="32" y="32"/>
                  </a:cubicBezTo>
                  <a:cubicBezTo>
                    <a:pt x="32" y="32"/>
                    <a:pt x="32" y="32"/>
                    <a:pt x="32" y="32"/>
                  </a:cubicBezTo>
                  <a:cubicBezTo>
                    <a:pt x="32" y="32"/>
                    <a:pt x="32" y="32"/>
                    <a:pt x="32" y="32"/>
                  </a:cubicBezTo>
                  <a:cubicBezTo>
                    <a:pt x="32" y="32"/>
                    <a:pt x="32" y="32"/>
                    <a:pt x="32" y="32"/>
                  </a:cubicBezTo>
                  <a:cubicBezTo>
                    <a:pt x="32" y="32"/>
                    <a:pt x="32" y="32"/>
                    <a:pt x="33" y="32"/>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4" y="33"/>
                    <a:pt x="34" y="33"/>
                    <a:pt x="34" y="33"/>
                  </a:cubicBezTo>
                  <a:cubicBezTo>
                    <a:pt x="34" y="33"/>
                    <a:pt x="34" y="33"/>
                    <a:pt x="34" y="33"/>
                  </a:cubicBezTo>
                  <a:cubicBezTo>
                    <a:pt x="34" y="33"/>
                    <a:pt x="34" y="33"/>
                    <a:pt x="34" y="33"/>
                  </a:cubicBezTo>
                  <a:cubicBezTo>
                    <a:pt x="34" y="33"/>
                    <a:pt x="34" y="33"/>
                    <a:pt x="34" y="33"/>
                  </a:cubicBezTo>
                  <a:cubicBezTo>
                    <a:pt x="34" y="33"/>
                    <a:pt x="34" y="33"/>
                    <a:pt x="34" y="33"/>
                  </a:cubicBezTo>
                  <a:cubicBezTo>
                    <a:pt x="35" y="33"/>
                    <a:pt x="35" y="33"/>
                    <a:pt x="35" y="33"/>
                  </a:cubicBezTo>
                  <a:cubicBezTo>
                    <a:pt x="35" y="33"/>
                    <a:pt x="35" y="33"/>
                    <a:pt x="35" y="33"/>
                  </a:cubicBezTo>
                  <a:cubicBezTo>
                    <a:pt x="35" y="33"/>
                    <a:pt x="35" y="33"/>
                    <a:pt x="35" y="33"/>
                  </a:cubicBezTo>
                  <a:cubicBezTo>
                    <a:pt x="35" y="33"/>
                    <a:pt x="35" y="33"/>
                    <a:pt x="35" y="33"/>
                  </a:cubicBezTo>
                  <a:cubicBezTo>
                    <a:pt x="35" y="33"/>
                    <a:pt x="35" y="33"/>
                    <a:pt x="35" y="33"/>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0"/>
                    <a:pt x="35" y="30"/>
                  </a:cubicBezTo>
                  <a:cubicBezTo>
                    <a:pt x="35" y="30"/>
                    <a:pt x="35" y="30"/>
                    <a:pt x="35" y="30"/>
                  </a:cubicBezTo>
                  <a:cubicBezTo>
                    <a:pt x="35" y="30"/>
                    <a:pt x="35" y="30"/>
                    <a:pt x="35" y="30"/>
                  </a:cubicBezTo>
                  <a:cubicBezTo>
                    <a:pt x="35" y="30"/>
                    <a:pt x="35" y="30"/>
                    <a:pt x="35" y="30"/>
                  </a:cubicBezTo>
                  <a:cubicBezTo>
                    <a:pt x="36" y="30"/>
                    <a:pt x="36" y="29"/>
                    <a:pt x="36" y="29"/>
                  </a:cubicBezTo>
                  <a:cubicBezTo>
                    <a:pt x="36" y="29"/>
                    <a:pt x="36" y="29"/>
                    <a:pt x="36" y="29"/>
                  </a:cubicBezTo>
                  <a:cubicBezTo>
                    <a:pt x="35" y="29"/>
                    <a:pt x="35" y="29"/>
                    <a:pt x="35" y="29"/>
                  </a:cubicBezTo>
                  <a:cubicBezTo>
                    <a:pt x="35" y="29"/>
                    <a:pt x="35" y="29"/>
                    <a:pt x="35" y="29"/>
                  </a:cubicBezTo>
                  <a:cubicBezTo>
                    <a:pt x="35" y="29"/>
                    <a:pt x="35" y="29"/>
                    <a:pt x="35" y="29"/>
                  </a:cubicBezTo>
                  <a:cubicBezTo>
                    <a:pt x="35" y="29"/>
                    <a:pt x="35" y="28"/>
                    <a:pt x="35" y="28"/>
                  </a:cubicBezTo>
                  <a:cubicBezTo>
                    <a:pt x="35" y="28"/>
                    <a:pt x="35" y="28"/>
                    <a:pt x="35" y="28"/>
                  </a:cubicBezTo>
                  <a:cubicBezTo>
                    <a:pt x="35" y="28"/>
                    <a:pt x="35" y="28"/>
                    <a:pt x="35" y="28"/>
                  </a:cubicBezTo>
                  <a:cubicBezTo>
                    <a:pt x="35" y="28"/>
                    <a:pt x="35" y="28"/>
                    <a:pt x="35" y="28"/>
                  </a:cubicBezTo>
                  <a:cubicBezTo>
                    <a:pt x="35" y="28"/>
                    <a:pt x="35" y="28"/>
                    <a:pt x="35" y="27"/>
                  </a:cubicBezTo>
                  <a:cubicBezTo>
                    <a:pt x="35" y="27"/>
                    <a:pt x="35" y="27"/>
                    <a:pt x="35" y="27"/>
                  </a:cubicBezTo>
                  <a:cubicBezTo>
                    <a:pt x="35" y="27"/>
                    <a:pt x="35" y="27"/>
                    <a:pt x="35" y="27"/>
                  </a:cubicBezTo>
                  <a:cubicBezTo>
                    <a:pt x="35" y="27"/>
                    <a:pt x="35" y="27"/>
                    <a:pt x="35" y="27"/>
                  </a:cubicBezTo>
                  <a:cubicBezTo>
                    <a:pt x="35" y="27"/>
                    <a:pt x="35" y="27"/>
                    <a:pt x="35" y="27"/>
                  </a:cubicBezTo>
                  <a:cubicBezTo>
                    <a:pt x="33" y="25"/>
                    <a:pt x="32" y="23"/>
                    <a:pt x="31" y="22"/>
                  </a:cubicBezTo>
                  <a:cubicBezTo>
                    <a:pt x="30" y="21"/>
                    <a:pt x="30" y="21"/>
                    <a:pt x="30" y="21"/>
                  </a:cubicBezTo>
                  <a:cubicBezTo>
                    <a:pt x="30" y="20"/>
                    <a:pt x="30" y="20"/>
                    <a:pt x="30" y="20"/>
                  </a:cubicBezTo>
                  <a:cubicBezTo>
                    <a:pt x="30" y="20"/>
                    <a:pt x="30" y="20"/>
                    <a:pt x="30" y="20"/>
                  </a:cubicBezTo>
                  <a:cubicBezTo>
                    <a:pt x="30" y="20"/>
                    <a:pt x="30" y="20"/>
                    <a:pt x="30" y="20"/>
                  </a:cubicBezTo>
                  <a:cubicBezTo>
                    <a:pt x="30" y="20"/>
                    <a:pt x="30" y="20"/>
                    <a:pt x="30" y="20"/>
                  </a:cubicBezTo>
                  <a:cubicBezTo>
                    <a:pt x="28" y="17"/>
                    <a:pt x="28" y="17"/>
                    <a:pt x="28" y="17"/>
                  </a:cubicBezTo>
                  <a:cubicBezTo>
                    <a:pt x="27" y="17"/>
                    <a:pt x="27" y="17"/>
                    <a:pt x="27" y="17"/>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8" y="15"/>
                    <a:pt x="28" y="15"/>
                    <a:pt x="28" y="15"/>
                  </a:cubicBezTo>
                  <a:cubicBezTo>
                    <a:pt x="30" y="13"/>
                    <a:pt x="30" y="13"/>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3" y="13"/>
                    <a:pt x="33" y="13"/>
                    <a:pt x="33" y="13"/>
                  </a:cubicBezTo>
                  <a:cubicBezTo>
                    <a:pt x="33" y="13"/>
                    <a:pt x="33" y="13"/>
                    <a:pt x="34" y="13"/>
                  </a:cubicBezTo>
                  <a:cubicBezTo>
                    <a:pt x="34" y="13"/>
                    <a:pt x="34" y="13"/>
                    <a:pt x="34" y="13"/>
                  </a:cubicBezTo>
                  <a:cubicBezTo>
                    <a:pt x="35" y="13"/>
                    <a:pt x="35" y="13"/>
                    <a:pt x="35" y="13"/>
                  </a:cubicBezTo>
                  <a:cubicBezTo>
                    <a:pt x="36" y="13"/>
                    <a:pt x="36" y="14"/>
                    <a:pt x="36"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8" y="14"/>
                    <a:pt x="38" y="13"/>
                  </a:cubicBezTo>
                  <a:cubicBezTo>
                    <a:pt x="38" y="13"/>
                    <a:pt x="38" y="13"/>
                    <a:pt x="38" y="13"/>
                  </a:cubicBezTo>
                  <a:cubicBezTo>
                    <a:pt x="38" y="13"/>
                    <a:pt x="39" y="13"/>
                    <a:pt x="39" y="13"/>
                  </a:cubicBezTo>
                  <a:cubicBezTo>
                    <a:pt x="39" y="13"/>
                    <a:pt x="39" y="13"/>
                    <a:pt x="39" y="13"/>
                  </a:cubicBezTo>
                  <a:cubicBezTo>
                    <a:pt x="39" y="13"/>
                    <a:pt x="39" y="13"/>
                    <a:pt x="39" y="13"/>
                  </a:cubicBezTo>
                  <a:cubicBezTo>
                    <a:pt x="39" y="13"/>
                    <a:pt x="39" y="13"/>
                    <a:pt x="39" y="13"/>
                  </a:cubicBezTo>
                  <a:cubicBezTo>
                    <a:pt x="39" y="13"/>
                    <a:pt x="39" y="12"/>
                    <a:pt x="39" y="12"/>
                  </a:cubicBezTo>
                  <a:cubicBezTo>
                    <a:pt x="40" y="12"/>
                    <a:pt x="40" y="12"/>
                    <a:pt x="40" y="12"/>
                  </a:cubicBezTo>
                  <a:cubicBezTo>
                    <a:pt x="40" y="12"/>
                    <a:pt x="40" y="12"/>
                    <a:pt x="40" y="12"/>
                  </a:cubicBezTo>
                  <a:cubicBezTo>
                    <a:pt x="40" y="12"/>
                    <a:pt x="40" y="12"/>
                    <a:pt x="40" y="12"/>
                  </a:cubicBezTo>
                  <a:cubicBezTo>
                    <a:pt x="40" y="12"/>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9"/>
                    <a:pt x="40" y="9"/>
                    <a:pt x="40" y="9"/>
                  </a:cubicBezTo>
                  <a:cubicBezTo>
                    <a:pt x="40" y="9"/>
                    <a:pt x="40" y="8"/>
                    <a:pt x="40" y="8"/>
                  </a:cubicBezTo>
                  <a:cubicBezTo>
                    <a:pt x="40" y="8"/>
                    <a:pt x="40" y="8"/>
                    <a:pt x="40" y="8"/>
                  </a:cubicBezTo>
                  <a:cubicBezTo>
                    <a:pt x="40" y="8"/>
                    <a:pt x="40" y="7"/>
                    <a:pt x="40" y="7"/>
                  </a:cubicBezTo>
                  <a:cubicBezTo>
                    <a:pt x="40" y="7"/>
                    <a:pt x="40" y="7"/>
                    <a:pt x="40" y="7"/>
                  </a:cubicBezTo>
                  <a:cubicBezTo>
                    <a:pt x="40" y="7"/>
                    <a:pt x="40" y="7"/>
                    <a:pt x="40" y="7"/>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5"/>
                    <a:pt x="38" y="5"/>
                  </a:cubicBezTo>
                  <a:cubicBezTo>
                    <a:pt x="38" y="5"/>
                    <a:pt x="38" y="5"/>
                    <a:pt x="38" y="5"/>
                  </a:cubicBezTo>
                  <a:cubicBezTo>
                    <a:pt x="38" y="5"/>
                    <a:pt x="38" y="5"/>
                    <a:pt x="38" y="5"/>
                  </a:cubicBezTo>
                  <a:cubicBezTo>
                    <a:pt x="38" y="5"/>
                    <a:pt x="38" y="5"/>
                    <a:pt x="38" y="5"/>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6" y="4"/>
                    <a:pt x="36" y="4"/>
                  </a:cubicBezTo>
                  <a:cubicBezTo>
                    <a:pt x="36" y="4"/>
                    <a:pt x="36" y="4"/>
                    <a:pt x="36" y="4"/>
                  </a:cubicBezTo>
                  <a:cubicBezTo>
                    <a:pt x="36" y="3"/>
                    <a:pt x="36" y="3"/>
                    <a:pt x="36" y="3"/>
                  </a:cubicBezTo>
                  <a:cubicBezTo>
                    <a:pt x="36" y="3"/>
                    <a:pt x="36" y="3"/>
                    <a:pt x="36" y="3"/>
                  </a:cubicBezTo>
                  <a:cubicBezTo>
                    <a:pt x="36" y="3"/>
                    <a:pt x="36" y="3"/>
                    <a:pt x="35" y="3"/>
                  </a:cubicBezTo>
                  <a:cubicBezTo>
                    <a:pt x="35" y="3"/>
                    <a:pt x="35" y="3"/>
                    <a:pt x="35" y="2"/>
                  </a:cubicBezTo>
                  <a:cubicBezTo>
                    <a:pt x="35" y="2"/>
                    <a:pt x="35" y="2"/>
                    <a:pt x="35" y="2"/>
                  </a:cubicBezTo>
                  <a:cubicBezTo>
                    <a:pt x="35" y="2"/>
                    <a:pt x="34" y="2"/>
                    <a:pt x="34" y="2"/>
                  </a:cubicBezTo>
                  <a:cubicBezTo>
                    <a:pt x="34" y="2"/>
                    <a:pt x="34" y="2"/>
                    <a:pt x="34" y="2"/>
                  </a:cubicBezTo>
                  <a:cubicBezTo>
                    <a:pt x="34" y="2"/>
                    <a:pt x="34" y="2"/>
                    <a:pt x="34" y="2"/>
                  </a:cubicBezTo>
                  <a:cubicBezTo>
                    <a:pt x="34" y="2"/>
                    <a:pt x="34" y="2"/>
                    <a:pt x="34" y="2"/>
                  </a:cubicBezTo>
                  <a:cubicBezTo>
                    <a:pt x="34" y="2"/>
                    <a:pt x="34" y="2"/>
                    <a:pt x="34" y="2"/>
                  </a:cubicBezTo>
                  <a:cubicBezTo>
                    <a:pt x="34" y="2"/>
                    <a:pt x="34"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4"/>
                    <a:pt x="31" y="4"/>
                    <a:pt x="31" y="4"/>
                  </a:cubicBezTo>
                  <a:cubicBezTo>
                    <a:pt x="31" y="4"/>
                    <a:pt x="31" y="4"/>
                    <a:pt x="31" y="4"/>
                  </a:cubicBezTo>
                  <a:cubicBezTo>
                    <a:pt x="31" y="4"/>
                    <a:pt x="31" y="4"/>
                    <a:pt x="31" y="4"/>
                  </a:cubicBezTo>
                  <a:cubicBezTo>
                    <a:pt x="31" y="4"/>
                    <a:pt x="31" y="4"/>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2" y="6"/>
                    <a:pt x="32" y="6"/>
                    <a:pt x="32" y="6"/>
                  </a:cubicBezTo>
                  <a:cubicBezTo>
                    <a:pt x="32" y="7"/>
                    <a:pt x="32" y="7"/>
                    <a:pt x="32" y="7"/>
                  </a:cubicBezTo>
                  <a:cubicBezTo>
                    <a:pt x="31" y="7"/>
                    <a:pt x="31" y="7"/>
                    <a:pt x="31" y="7"/>
                  </a:cubicBezTo>
                  <a:cubicBezTo>
                    <a:pt x="31" y="8"/>
                    <a:pt x="31" y="8"/>
                    <a:pt x="30" y="9"/>
                  </a:cubicBezTo>
                  <a:cubicBezTo>
                    <a:pt x="30" y="9"/>
                    <a:pt x="30" y="9"/>
                    <a:pt x="30" y="9"/>
                  </a:cubicBezTo>
                  <a:cubicBezTo>
                    <a:pt x="30" y="9"/>
                    <a:pt x="30" y="9"/>
                    <a:pt x="30"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8" y="9"/>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10"/>
                  </a:cubicBezTo>
                  <a:cubicBezTo>
                    <a:pt x="26" y="10"/>
                    <a:pt x="26" y="10"/>
                    <a:pt x="26" y="10"/>
                  </a:cubicBezTo>
                  <a:cubicBezTo>
                    <a:pt x="26" y="10"/>
                    <a:pt x="26" y="10"/>
                    <a:pt x="26" y="10"/>
                  </a:cubicBezTo>
                  <a:cubicBezTo>
                    <a:pt x="25" y="10"/>
                    <a:pt x="25" y="10"/>
                    <a:pt x="25" y="10"/>
                  </a:cubicBezTo>
                  <a:cubicBezTo>
                    <a:pt x="24" y="11"/>
                    <a:pt x="24" y="11"/>
                    <a:pt x="24" y="11"/>
                  </a:cubicBezTo>
                  <a:cubicBezTo>
                    <a:pt x="24" y="11"/>
                    <a:pt x="24" y="11"/>
                    <a:pt x="23" y="12"/>
                  </a:cubicBezTo>
                  <a:cubicBezTo>
                    <a:pt x="23" y="12"/>
                    <a:pt x="23" y="12"/>
                    <a:pt x="23" y="12"/>
                  </a:cubicBezTo>
                  <a:cubicBezTo>
                    <a:pt x="22" y="12"/>
                    <a:pt x="22" y="12"/>
                    <a:pt x="22" y="12"/>
                  </a:cubicBezTo>
                  <a:cubicBezTo>
                    <a:pt x="22" y="12"/>
                    <a:pt x="22" y="12"/>
                    <a:pt x="22" y="12"/>
                  </a:cubicBezTo>
                  <a:cubicBezTo>
                    <a:pt x="21" y="12"/>
                    <a:pt x="21" y="12"/>
                    <a:pt x="21" y="12"/>
                  </a:cubicBezTo>
                  <a:cubicBezTo>
                    <a:pt x="21" y="12"/>
                    <a:pt x="21" y="12"/>
                    <a:pt x="21" y="12"/>
                  </a:cubicBezTo>
                  <a:cubicBezTo>
                    <a:pt x="21" y="11"/>
                    <a:pt x="21" y="11"/>
                    <a:pt x="21" y="11"/>
                  </a:cubicBezTo>
                  <a:cubicBezTo>
                    <a:pt x="21" y="11"/>
                    <a:pt x="21" y="11"/>
                    <a:pt x="21" y="11"/>
                  </a:cubicBezTo>
                  <a:cubicBezTo>
                    <a:pt x="20" y="11"/>
                    <a:pt x="20" y="11"/>
                    <a:pt x="20" y="11"/>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9"/>
                    <a:pt x="19" y="9"/>
                  </a:cubicBezTo>
                  <a:cubicBezTo>
                    <a:pt x="19" y="9"/>
                    <a:pt x="18" y="9"/>
                    <a:pt x="18" y="9"/>
                  </a:cubicBezTo>
                  <a:cubicBezTo>
                    <a:pt x="18" y="9"/>
                    <a:pt x="18" y="9"/>
                    <a:pt x="18" y="9"/>
                  </a:cubicBezTo>
                  <a:cubicBezTo>
                    <a:pt x="18" y="8"/>
                    <a:pt x="18" y="8"/>
                    <a:pt x="18" y="8"/>
                  </a:cubicBezTo>
                  <a:cubicBezTo>
                    <a:pt x="18" y="8"/>
                    <a:pt x="18" y="8"/>
                    <a:pt x="18" y="8"/>
                  </a:cubicBezTo>
                  <a:cubicBezTo>
                    <a:pt x="18" y="8"/>
                    <a:pt x="18" y="8"/>
                    <a:pt x="18" y="8"/>
                  </a:cubicBezTo>
                  <a:cubicBezTo>
                    <a:pt x="17" y="8"/>
                    <a:pt x="16" y="7"/>
                    <a:pt x="16" y="7"/>
                  </a:cubicBezTo>
                  <a:cubicBezTo>
                    <a:pt x="16" y="7"/>
                    <a:pt x="16" y="7"/>
                    <a:pt x="16" y="7"/>
                  </a:cubicBezTo>
                  <a:cubicBezTo>
                    <a:pt x="15" y="6"/>
                    <a:pt x="15" y="6"/>
                    <a:pt x="15" y="6"/>
                  </a:cubicBezTo>
                  <a:cubicBezTo>
                    <a:pt x="15" y="6"/>
                    <a:pt x="14" y="6"/>
                    <a:pt x="14" y="5"/>
                  </a:cubicBezTo>
                  <a:cubicBezTo>
                    <a:pt x="14" y="5"/>
                    <a:pt x="14" y="5"/>
                    <a:pt x="13" y="5"/>
                  </a:cubicBezTo>
                  <a:cubicBezTo>
                    <a:pt x="13" y="5"/>
                    <a:pt x="13" y="5"/>
                    <a:pt x="13" y="5"/>
                  </a:cubicBezTo>
                  <a:cubicBezTo>
                    <a:pt x="13" y="5"/>
                    <a:pt x="13" y="5"/>
                    <a:pt x="13" y="5"/>
                  </a:cubicBezTo>
                  <a:cubicBezTo>
                    <a:pt x="13" y="4"/>
                    <a:pt x="13" y="4"/>
                    <a:pt x="13" y="4"/>
                  </a:cubicBezTo>
                  <a:cubicBezTo>
                    <a:pt x="12" y="4"/>
                    <a:pt x="12" y="4"/>
                    <a:pt x="12" y="4"/>
                  </a:cubicBezTo>
                  <a:cubicBezTo>
                    <a:pt x="12" y="4"/>
                    <a:pt x="12" y="4"/>
                    <a:pt x="12" y="4"/>
                  </a:cubicBezTo>
                  <a:cubicBezTo>
                    <a:pt x="12" y="4"/>
                    <a:pt x="12" y="4"/>
                    <a:pt x="12" y="4"/>
                  </a:cubicBezTo>
                  <a:cubicBezTo>
                    <a:pt x="12" y="4"/>
                    <a:pt x="12" y="4"/>
                    <a:pt x="12" y="4"/>
                  </a:cubicBezTo>
                  <a:cubicBezTo>
                    <a:pt x="11" y="4"/>
                    <a:pt x="11" y="4"/>
                    <a:pt x="11"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0" y="2"/>
                    <a:pt x="9" y="2"/>
                    <a:pt x="9" y="1"/>
                  </a:cubicBezTo>
                  <a:cubicBezTo>
                    <a:pt x="9" y="1"/>
                    <a:pt x="9" y="1"/>
                    <a:pt x="9" y="1"/>
                  </a:cubicBezTo>
                  <a:cubicBezTo>
                    <a:pt x="8" y="1"/>
                    <a:pt x="8" y="0"/>
                    <a:pt x="7" y="0"/>
                  </a:cubicBezTo>
                  <a:cubicBezTo>
                    <a:pt x="7" y="0"/>
                    <a:pt x="7" y="0"/>
                    <a:pt x="7" y="0"/>
                  </a:cubicBezTo>
                  <a:cubicBezTo>
                    <a:pt x="7" y="0"/>
                    <a:pt x="7" y="0"/>
                    <a:pt x="7" y="0"/>
                  </a:cubicBezTo>
                  <a:cubicBezTo>
                    <a:pt x="7" y="0"/>
                    <a:pt x="7" y="0"/>
                    <a:pt x="7" y="0"/>
                  </a:cubicBezTo>
                  <a:cubicBezTo>
                    <a:pt x="7" y="0"/>
                    <a:pt x="7" y="0"/>
                    <a:pt x="7" y="0"/>
                  </a:cubicBezTo>
                  <a:cubicBezTo>
                    <a:pt x="7"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4" y="1"/>
                    <a:pt x="4" y="1"/>
                  </a:cubicBezTo>
                  <a:cubicBezTo>
                    <a:pt x="4" y="1"/>
                    <a:pt x="4" y="1"/>
                    <a:pt x="4" y="1"/>
                  </a:cubicBezTo>
                  <a:cubicBezTo>
                    <a:pt x="4" y="2"/>
                    <a:pt x="4" y="2"/>
                    <a:pt x="4" y="2"/>
                  </a:cubicBezTo>
                  <a:cubicBezTo>
                    <a:pt x="4" y="2"/>
                    <a:pt x="4" y="2"/>
                    <a:pt x="4" y="2"/>
                  </a:cubicBezTo>
                  <a:cubicBezTo>
                    <a:pt x="4" y="2"/>
                    <a:pt x="4" y="2"/>
                    <a:pt x="4" y="2"/>
                  </a:cubicBezTo>
                  <a:cubicBezTo>
                    <a:pt x="4" y="3"/>
                    <a:pt x="4" y="3"/>
                    <a:pt x="4" y="3"/>
                  </a:cubicBezTo>
                  <a:cubicBezTo>
                    <a:pt x="5" y="3"/>
                    <a:pt x="5" y="3"/>
                    <a:pt x="5" y="3"/>
                  </a:cubicBezTo>
                  <a:cubicBezTo>
                    <a:pt x="5" y="3"/>
                    <a:pt x="5" y="3"/>
                    <a:pt x="5" y="3"/>
                  </a:cubicBezTo>
                  <a:cubicBezTo>
                    <a:pt x="5" y="4"/>
                    <a:pt x="5" y="4"/>
                    <a:pt x="5" y="4"/>
                  </a:cubicBezTo>
                  <a:cubicBezTo>
                    <a:pt x="5" y="4"/>
                    <a:pt x="5" y="4"/>
                    <a:pt x="5" y="4"/>
                  </a:cubicBezTo>
                  <a:cubicBezTo>
                    <a:pt x="5" y="4"/>
                    <a:pt x="5" y="4"/>
                    <a:pt x="5" y="4"/>
                  </a:cubicBezTo>
                  <a:cubicBezTo>
                    <a:pt x="5" y="4"/>
                    <a:pt x="5" y="4"/>
                    <a:pt x="5" y="4"/>
                  </a:cubicBezTo>
                  <a:cubicBezTo>
                    <a:pt x="6" y="5"/>
                    <a:pt x="6" y="5"/>
                    <a:pt x="6" y="5"/>
                  </a:cubicBezTo>
                  <a:cubicBezTo>
                    <a:pt x="6" y="5"/>
                    <a:pt x="6" y="5"/>
                    <a:pt x="6" y="5"/>
                  </a:cubicBezTo>
                  <a:cubicBezTo>
                    <a:pt x="6" y="5"/>
                    <a:pt x="6" y="5"/>
                    <a:pt x="6" y="5"/>
                  </a:cubicBezTo>
                  <a:cubicBezTo>
                    <a:pt x="6" y="5"/>
                    <a:pt x="6" y="5"/>
                    <a:pt x="6" y="5"/>
                  </a:cubicBezTo>
                  <a:cubicBezTo>
                    <a:pt x="7" y="6"/>
                    <a:pt x="7" y="6"/>
                    <a:pt x="7" y="6"/>
                  </a:cubicBezTo>
                  <a:cubicBezTo>
                    <a:pt x="7" y="6"/>
                    <a:pt x="7" y="6"/>
                    <a:pt x="7" y="6"/>
                  </a:cubicBezTo>
                  <a:cubicBezTo>
                    <a:pt x="10" y="8"/>
                    <a:pt x="10" y="8"/>
                    <a:pt x="10" y="8"/>
                  </a:cubicBezTo>
                  <a:cubicBezTo>
                    <a:pt x="11" y="9"/>
                    <a:pt x="11" y="9"/>
                    <a:pt x="12" y="10"/>
                  </a:cubicBezTo>
                  <a:cubicBezTo>
                    <a:pt x="13" y="10"/>
                    <a:pt x="13" y="11"/>
                    <a:pt x="14" y="11"/>
                  </a:cubicBezTo>
                  <a:cubicBezTo>
                    <a:pt x="15" y="13"/>
                    <a:pt x="15" y="13"/>
                    <a:pt x="15" y="13"/>
                  </a:cubicBezTo>
                  <a:cubicBezTo>
                    <a:pt x="17" y="14"/>
                    <a:pt x="17" y="14"/>
                    <a:pt x="17" y="14"/>
                  </a:cubicBezTo>
                  <a:cubicBezTo>
                    <a:pt x="17" y="15"/>
                    <a:pt x="17" y="15"/>
                    <a:pt x="17" y="15"/>
                  </a:cubicBezTo>
                  <a:cubicBezTo>
                    <a:pt x="18" y="16"/>
                    <a:pt x="18" y="16"/>
                    <a:pt x="18" y="16"/>
                  </a:cubicBezTo>
                  <a:cubicBezTo>
                    <a:pt x="18" y="16"/>
                    <a:pt x="18" y="16"/>
                    <a:pt x="18" y="16"/>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8"/>
                    <a:pt x="18" y="18"/>
                  </a:cubicBezTo>
                  <a:cubicBezTo>
                    <a:pt x="18" y="18"/>
                    <a:pt x="18" y="18"/>
                    <a:pt x="18" y="18"/>
                  </a:cubicBezTo>
                  <a:cubicBezTo>
                    <a:pt x="18" y="18"/>
                    <a:pt x="18" y="18"/>
                    <a:pt x="18" y="18"/>
                  </a:cubicBezTo>
                  <a:cubicBezTo>
                    <a:pt x="18" y="18"/>
                    <a:pt x="17" y="18"/>
                    <a:pt x="17" y="19"/>
                  </a:cubicBezTo>
                  <a:cubicBezTo>
                    <a:pt x="17" y="19"/>
                    <a:pt x="17" y="19"/>
                    <a:pt x="16" y="19"/>
                  </a:cubicBezTo>
                  <a:cubicBezTo>
                    <a:pt x="16" y="19"/>
                    <a:pt x="16" y="19"/>
                    <a:pt x="16" y="19"/>
                  </a:cubicBezTo>
                  <a:cubicBezTo>
                    <a:pt x="16" y="20"/>
                    <a:pt x="15" y="20"/>
                    <a:pt x="15" y="20"/>
                  </a:cubicBezTo>
                  <a:cubicBezTo>
                    <a:pt x="15" y="20"/>
                    <a:pt x="15" y="20"/>
                    <a:pt x="15" y="20"/>
                  </a:cubicBezTo>
                  <a:cubicBezTo>
                    <a:pt x="15" y="20"/>
                    <a:pt x="15"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2" y="20"/>
                    <a:pt x="12" y="20"/>
                    <a:pt x="12" y="20"/>
                  </a:cubicBezTo>
                  <a:cubicBezTo>
                    <a:pt x="12" y="20"/>
                    <a:pt x="12" y="20"/>
                    <a:pt x="12" y="20"/>
                  </a:cubicBezTo>
                  <a:cubicBezTo>
                    <a:pt x="12" y="20"/>
                    <a:pt x="12" y="20"/>
                    <a:pt x="12" y="20"/>
                  </a:cubicBezTo>
                  <a:cubicBezTo>
                    <a:pt x="12" y="20"/>
                    <a:pt x="12" y="20"/>
                    <a:pt x="12" y="20"/>
                  </a:cubicBezTo>
                  <a:cubicBezTo>
                    <a:pt x="11" y="20"/>
                    <a:pt x="11" y="20"/>
                    <a:pt x="11" y="20"/>
                  </a:cubicBezTo>
                  <a:cubicBezTo>
                    <a:pt x="11" y="20"/>
                    <a:pt x="11" y="20"/>
                    <a:pt x="10" y="20"/>
                  </a:cubicBezTo>
                  <a:cubicBezTo>
                    <a:pt x="10" y="20"/>
                    <a:pt x="10" y="20"/>
                    <a:pt x="10" y="20"/>
                  </a:cubicBezTo>
                  <a:cubicBezTo>
                    <a:pt x="10" y="21"/>
                    <a:pt x="10" y="21"/>
                    <a:pt x="9" y="21"/>
                  </a:cubicBezTo>
                  <a:cubicBezTo>
                    <a:pt x="9" y="21"/>
                    <a:pt x="8"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6" y="20"/>
                    <a:pt x="6" y="20"/>
                    <a:pt x="6" y="20"/>
                  </a:cubicBezTo>
                  <a:cubicBezTo>
                    <a:pt x="6" y="20"/>
                    <a:pt x="6" y="20"/>
                    <a:pt x="6" y="20"/>
                  </a:cubicBezTo>
                  <a:cubicBezTo>
                    <a:pt x="6" y="20"/>
                    <a:pt x="6" y="20"/>
                    <a:pt x="6" y="20"/>
                  </a:cubicBezTo>
                  <a:cubicBezTo>
                    <a:pt x="6" y="20"/>
                    <a:pt x="6" y="20"/>
                    <a:pt x="6" y="20"/>
                  </a:cubicBezTo>
                  <a:cubicBezTo>
                    <a:pt x="6" y="20"/>
                    <a:pt x="6" y="20"/>
                    <a:pt x="6" y="20"/>
                  </a:cubicBezTo>
                  <a:cubicBezTo>
                    <a:pt x="5" y="20"/>
                    <a:pt x="5" y="20"/>
                    <a:pt x="5" y="20"/>
                  </a:cubicBezTo>
                  <a:cubicBezTo>
                    <a:pt x="4" y="19"/>
                    <a:pt x="4" y="19"/>
                    <a:pt x="4" y="19"/>
                  </a:cubicBezTo>
                  <a:cubicBezTo>
                    <a:pt x="3" y="19"/>
                    <a:pt x="3" y="19"/>
                    <a:pt x="3" y="19"/>
                  </a:cubicBezTo>
                  <a:cubicBezTo>
                    <a:pt x="3" y="19"/>
                    <a:pt x="3" y="19"/>
                    <a:pt x="3" y="19"/>
                  </a:cubicBezTo>
                  <a:cubicBezTo>
                    <a:pt x="2" y="19"/>
                    <a:pt x="2" y="19"/>
                    <a:pt x="2" y="19"/>
                  </a:cubicBezTo>
                  <a:cubicBezTo>
                    <a:pt x="2" y="19"/>
                    <a:pt x="2" y="19"/>
                    <a:pt x="2" y="19"/>
                  </a:cubicBezTo>
                  <a:cubicBezTo>
                    <a:pt x="2" y="20"/>
                    <a:pt x="2" y="20"/>
                    <a:pt x="2"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2"/>
                    <a:pt x="0" y="22"/>
                    <a:pt x="0" y="22"/>
                  </a:cubicBezTo>
                  <a:cubicBezTo>
                    <a:pt x="0" y="22"/>
                    <a:pt x="0" y="22"/>
                    <a:pt x="0" y="22"/>
                  </a:cubicBezTo>
                  <a:cubicBezTo>
                    <a:pt x="0" y="22"/>
                    <a:pt x="0" y="22"/>
                    <a:pt x="0" y="22"/>
                  </a:cubicBezTo>
                  <a:cubicBezTo>
                    <a:pt x="0" y="22"/>
                    <a:pt x="0" y="22"/>
                    <a:pt x="0" y="2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20"/>
            <p:cNvSpPr/>
            <p:nvPr/>
          </p:nvSpPr>
          <p:spPr bwMode="auto">
            <a:xfrm>
              <a:off x="1609650" y="5980656"/>
              <a:ext cx="88889" cy="89573"/>
            </a:xfrm>
            <a:custGeom>
              <a:avLst/>
              <a:gdLst>
                <a:gd name="T0" fmla="*/ 55 w 55"/>
                <a:gd name="T1" fmla="*/ 17 h 55"/>
                <a:gd name="T2" fmla="*/ 54 w 55"/>
                <a:gd name="T3" fmla="*/ 17 h 55"/>
                <a:gd name="T4" fmla="*/ 54 w 55"/>
                <a:gd name="T5" fmla="*/ 16 h 55"/>
                <a:gd name="T6" fmla="*/ 52 w 55"/>
                <a:gd name="T7" fmla="*/ 15 h 55"/>
                <a:gd name="T8" fmla="*/ 51 w 55"/>
                <a:gd name="T9" fmla="*/ 14 h 55"/>
                <a:gd name="T10" fmla="*/ 50 w 55"/>
                <a:gd name="T11" fmla="*/ 14 h 55"/>
                <a:gd name="T12" fmla="*/ 49 w 55"/>
                <a:gd name="T13" fmla="*/ 14 h 55"/>
                <a:gd name="T14" fmla="*/ 49 w 55"/>
                <a:gd name="T15" fmla="*/ 14 h 55"/>
                <a:gd name="T16" fmla="*/ 39 w 55"/>
                <a:gd name="T17" fmla="*/ 30 h 55"/>
                <a:gd name="T18" fmla="*/ 20 w 55"/>
                <a:gd name="T19" fmla="*/ 19 h 55"/>
                <a:gd name="T20" fmla="*/ 30 w 55"/>
                <a:gd name="T21" fmla="*/ 4 h 55"/>
                <a:gd name="T22" fmla="*/ 30 w 55"/>
                <a:gd name="T23" fmla="*/ 3 h 55"/>
                <a:gd name="T24" fmla="*/ 30 w 55"/>
                <a:gd name="T25" fmla="*/ 3 h 55"/>
                <a:gd name="T26" fmla="*/ 29 w 55"/>
                <a:gd name="T27" fmla="*/ 2 h 55"/>
                <a:gd name="T28" fmla="*/ 28 w 55"/>
                <a:gd name="T29" fmla="*/ 1 h 55"/>
                <a:gd name="T30" fmla="*/ 27 w 55"/>
                <a:gd name="T31" fmla="*/ 0 h 55"/>
                <a:gd name="T32" fmla="*/ 26 w 55"/>
                <a:gd name="T33" fmla="*/ 0 h 55"/>
                <a:gd name="T34" fmla="*/ 25 w 55"/>
                <a:gd name="T35" fmla="*/ 0 h 55"/>
                <a:gd name="T36" fmla="*/ 25 w 55"/>
                <a:gd name="T37" fmla="*/ 0 h 55"/>
                <a:gd name="T38" fmla="*/ 0 w 55"/>
                <a:gd name="T39" fmla="*/ 37 h 55"/>
                <a:gd name="T40" fmla="*/ 0 w 55"/>
                <a:gd name="T41" fmla="*/ 38 h 55"/>
                <a:gd name="T42" fmla="*/ 0 w 55"/>
                <a:gd name="T43" fmla="*/ 38 h 55"/>
                <a:gd name="T44" fmla="*/ 1 w 55"/>
                <a:gd name="T45" fmla="*/ 39 h 55"/>
                <a:gd name="T46" fmla="*/ 2 w 55"/>
                <a:gd name="T47" fmla="*/ 40 h 55"/>
                <a:gd name="T48" fmla="*/ 3 w 55"/>
                <a:gd name="T49" fmla="*/ 40 h 55"/>
                <a:gd name="T50" fmla="*/ 4 w 55"/>
                <a:gd name="T51" fmla="*/ 41 h 55"/>
                <a:gd name="T52" fmla="*/ 5 w 55"/>
                <a:gd name="T53" fmla="*/ 41 h 55"/>
                <a:gd name="T54" fmla="*/ 5 w 55"/>
                <a:gd name="T55" fmla="*/ 40 h 55"/>
                <a:gd name="T56" fmla="*/ 17 w 55"/>
                <a:gd name="T57" fmla="*/ 23 h 55"/>
                <a:gd name="T58" fmla="*/ 36 w 55"/>
                <a:gd name="T59" fmla="*/ 34 h 55"/>
                <a:gd name="T60" fmla="*/ 24 w 55"/>
                <a:gd name="T61" fmla="*/ 51 h 55"/>
                <a:gd name="T62" fmla="*/ 24 w 55"/>
                <a:gd name="T63" fmla="*/ 52 h 55"/>
                <a:gd name="T64" fmla="*/ 24 w 55"/>
                <a:gd name="T65" fmla="*/ 52 h 55"/>
                <a:gd name="T66" fmla="*/ 25 w 55"/>
                <a:gd name="T67" fmla="*/ 53 h 55"/>
                <a:gd name="T68" fmla="*/ 26 w 55"/>
                <a:gd name="T69" fmla="*/ 54 h 55"/>
                <a:gd name="T70" fmla="*/ 28 w 55"/>
                <a:gd name="T71" fmla="*/ 54 h 55"/>
                <a:gd name="T72" fmla="*/ 29 w 55"/>
                <a:gd name="T73" fmla="*/ 55 h 55"/>
                <a:gd name="T74" fmla="*/ 29 w 55"/>
                <a:gd name="T75" fmla="*/ 55 h 55"/>
                <a:gd name="T76" fmla="*/ 30 w 55"/>
                <a:gd name="T77" fmla="*/ 54 h 55"/>
                <a:gd name="T78" fmla="*/ 54 w 55"/>
                <a:gd name="T79" fmla="*/ 18 h 55"/>
                <a:gd name="T80" fmla="*/ 55 w 55"/>
                <a:gd name="T8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55" y="17"/>
                  </a:moveTo>
                  <a:cubicBezTo>
                    <a:pt x="55" y="17"/>
                    <a:pt x="54" y="17"/>
                    <a:pt x="54" y="17"/>
                  </a:cubicBezTo>
                  <a:cubicBezTo>
                    <a:pt x="54" y="16"/>
                    <a:pt x="54" y="16"/>
                    <a:pt x="54" y="16"/>
                  </a:cubicBezTo>
                  <a:cubicBezTo>
                    <a:pt x="53" y="16"/>
                    <a:pt x="53" y="15"/>
                    <a:pt x="52" y="15"/>
                  </a:cubicBezTo>
                  <a:cubicBezTo>
                    <a:pt x="52" y="15"/>
                    <a:pt x="51" y="15"/>
                    <a:pt x="51" y="14"/>
                  </a:cubicBezTo>
                  <a:cubicBezTo>
                    <a:pt x="51" y="14"/>
                    <a:pt x="50" y="14"/>
                    <a:pt x="50" y="14"/>
                  </a:cubicBezTo>
                  <a:cubicBezTo>
                    <a:pt x="50" y="14"/>
                    <a:pt x="50" y="14"/>
                    <a:pt x="49" y="14"/>
                  </a:cubicBezTo>
                  <a:cubicBezTo>
                    <a:pt x="49" y="14"/>
                    <a:pt x="49" y="14"/>
                    <a:pt x="49" y="14"/>
                  </a:cubicBezTo>
                  <a:cubicBezTo>
                    <a:pt x="39" y="30"/>
                    <a:pt x="39" y="30"/>
                    <a:pt x="39" y="30"/>
                  </a:cubicBezTo>
                  <a:cubicBezTo>
                    <a:pt x="20" y="19"/>
                    <a:pt x="20" y="19"/>
                    <a:pt x="20" y="19"/>
                  </a:cubicBezTo>
                  <a:cubicBezTo>
                    <a:pt x="30" y="4"/>
                    <a:pt x="30" y="4"/>
                    <a:pt x="30" y="4"/>
                  </a:cubicBezTo>
                  <a:cubicBezTo>
                    <a:pt x="30" y="3"/>
                    <a:pt x="30" y="3"/>
                    <a:pt x="30" y="3"/>
                  </a:cubicBezTo>
                  <a:cubicBezTo>
                    <a:pt x="30" y="3"/>
                    <a:pt x="30" y="3"/>
                    <a:pt x="30" y="3"/>
                  </a:cubicBezTo>
                  <a:cubicBezTo>
                    <a:pt x="30" y="2"/>
                    <a:pt x="30" y="2"/>
                    <a:pt x="29" y="2"/>
                  </a:cubicBezTo>
                  <a:cubicBezTo>
                    <a:pt x="29" y="2"/>
                    <a:pt x="29" y="1"/>
                    <a:pt x="28" y="1"/>
                  </a:cubicBezTo>
                  <a:cubicBezTo>
                    <a:pt x="27" y="1"/>
                    <a:pt x="27" y="1"/>
                    <a:pt x="27" y="0"/>
                  </a:cubicBezTo>
                  <a:cubicBezTo>
                    <a:pt x="26" y="0"/>
                    <a:pt x="26" y="0"/>
                    <a:pt x="26" y="0"/>
                  </a:cubicBezTo>
                  <a:cubicBezTo>
                    <a:pt x="25" y="0"/>
                    <a:pt x="25" y="0"/>
                    <a:pt x="25" y="0"/>
                  </a:cubicBezTo>
                  <a:cubicBezTo>
                    <a:pt x="25" y="0"/>
                    <a:pt x="25" y="0"/>
                    <a:pt x="25" y="0"/>
                  </a:cubicBezTo>
                  <a:cubicBezTo>
                    <a:pt x="0" y="37"/>
                    <a:pt x="0" y="37"/>
                    <a:pt x="0" y="37"/>
                  </a:cubicBezTo>
                  <a:cubicBezTo>
                    <a:pt x="0" y="37"/>
                    <a:pt x="0" y="37"/>
                    <a:pt x="0" y="38"/>
                  </a:cubicBezTo>
                  <a:cubicBezTo>
                    <a:pt x="0" y="38"/>
                    <a:pt x="0" y="38"/>
                    <a:pt x="0" y="38"/>
                  </a:cubicBezTo>
                  <a:cubicBezTo>
                    <a:pt x="0" y="38"/>
                    <a:pt x="0" y="38"/>
                    <a:pt x="1" y="39"/>
                  </a:cubicBezTo>
                  <a:cubicBezTo>
                    <a:pt x="1" y="39"/>
                    <a:pt x="1" y="39"/>
                    <a:pt x="2" y="40"/>
                  </a:cubicBezTo>
                  <a:cubicBezTo>
                    <a:pt x="2" y="40"/>
                    <a:pt x="3" y="40"/>
                    <a:pt x="3" y="40"/>
                  </a:cubicBezTo>
                  <a:cubicBezTo>
                    <a:pt x="4" y="40"/>
                    <a:pt x="4" y="41"/>
                    <a:pt x="4" y="41"/>
                  </a:cubicBezTo>
                  <a:cubicBezTo>
                    <a:pt x="4" y="41"/>
                    <a:pt x="5" y="41"/>
                    <a:pt x="5" y="41"/>
                  </a:cubicBezTo>
                  <a:cubicBezTo>
                    <a:pt x="5" y="40"/>
                    <a:pt x="5" y="40"/>
                    <a:pt x="5" y="40"/>
                  </a:cubicBezTo>
                  <a:cubicBezTo>
                    <a:pt x="17" y="23"/>
                    <a:pt x="17" y="23"/>
                    <a:pt x="17" y="23"/>
                  </a:cubicBezTo>
                  <a:cubicBezTo>
                    <a:pt x="36" y="34"/>
                    <a:pt x="36" y="34"/>
                    <a:pt x="36" y="34"/>
                  </a:cubicBezTo>
                  <a:cubicBezTo>
                    <a:pt x="24" y="51"/>
                    <a:pt x="24" y="51"/>
                    <a:pt x="24" y="51"/>
                  </a:cubicBezTo>
                  <a:cubicBezTo>
                    <a:pt x="24" y="51"/>
                    <a:pt x="24" y="51"/>
                    <a:pt x="24" y="52"/>
                  </a:cubicBezTo>
                  <a:cubicBezTo>
                    <a:pt x="24" y="52"/>
                    <a:pt x="24" y="52"/>
                    <a:pt x="24" y="52"/>
                  </a:cubicBezTo>
                  <a:cubicBezTo>
                    <a:pt x="24" y="52"/>
                    <a:pt x="25" y="52"/>
                    <a:pt x="25" y="53"/>
                  </a:cubicBezTo>
                  <a:cubicBezTo>
                    <a:pt x="25" y="53"/>
                    <a:pt x="26" y="53"/>
                    <a:pt x="26" y="54"/>
                  </a:cubicBezTo>
                  <a:cubicBezTo>
                    <a:pt x="27" y="54"/>
                    <a:pt x="27" y="54"/>
                    <a:pt x="28" y="54"/>
                  </a:cubicBezTo>
                  <a:cubicBezTo>
                    <a:pt x="28" y="54"/>
                    <a:pt x="28" y="55"/>
                    <a:pt x="29" y="55"/>
                  </a:cubicBezTo>
                  <a:cubicBezTo>
                    <a:pt x="29" y="55"/>
                    <a:pt x="29" y="55"/>
                    <a:pt x="29" y="55"/>
                  </a:cubicBezTo>
                  <a:cubicBezTo>
                    <a:pt x="29" y="54"/>
                    <a:pt x="29" y="54"/>
                    <a:pt x="30" y="54"/>
                  </a:cubicBezTo>
                  <a:cubicBezTo>
                    <a:pt x="54" y="18"/>
                    <a:pt x="54" y="18"/>
                    <a:pt x="54" y="18"/>
                  </a:cubicBezTo>
                  <a:cubicBezTo>
                    <a:pt x="55" y="17"/>
                    <a:pt x="55" y="17"/>
                    <a:pt x="55"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21"/>
            <p:cNvSpPr/>
            <p:nvPr/>
          </p:nvSpPr>
          <p:spPr bwMode="auto">
            <a:xfrm>
              <a:off x="1432556" y="5710570"/>
              <a:ext cx="82735" cy="45812"/>
            </a:xfrm>
            <a:custGeom>
              <a:avLst/>
              <a:gdLst>
                <a:gd name="T0" fmla="*/ 10 w 51"/>
                <a:gd name="T1" fmla="*/ 27 h 28"/>
                <a:gd name="T2" fmla="*/ 16 w 51"/>
                <a:gd name="T3" fmla="*/ 28 h 28"/>
                <a:gd name="T4" fmla="*/ 21 w 51"/>
                <a:gd name="T5" fmla="*/ 27 h 28"/>
                <a:gd name="T6" fmla="*/ 24 w 51"/>
                <a:gd name="T7" fmla="*/ 24 h 28"/>
                <a:gd name="T8" fmla="*/ 27 w 51"/>
                <a:gd name="T9" fmla="*/ 21 h 28"/>
                <a:gd name="T10" fmla="*/ 29 w 51"/>
                <a:gd name="T11" fmla="*/ 17 h 28"/>
                <a:gd name="T12" fmla="*/ 30 w 51"/>
                <a:gd name="T13" fmla="*/ 13 h 28"/>
                <a:gd name="T14" fmla="*/ 32 w 51"/>
                <a:gd name="T15" fmla="*/ 9 h 28"/>
                <a:gd name="T16" fmla="*/ 34 w 51"/>
                <a:gd name="T17" fmla="*/ 7 h 28"/>
                <a:gd name="T18" fmla="*/ 38 w 51"/>
                <a:gd name="T19" fmla="*/ 6 h 28"/>
                <a:gd name="T20" fmla="*/ 40 w 51"/>
                <a:gd name="T21" fmla="*/ 6 h 28"/>
                <a:gd name="T22" fmla="*/ 43 w 51"/>
                <a:gd name="T23" fmla="*/ 7 h 28"/>
                <a:gd name="T24" fmla="*/ 44 w 51"/>
                <a:gd name="T25" fmla="*/ 10 h 28"/>
                <a:gd name="T26" fmla="*/ 45 w 51"/>
                <a:gd name="T27" fmla="*/ 13 h 28"/>
                <a:gd name="T28" fmla="*/ 45 w 51"/>
                <a:gd name="T29" fmla="*/ 16 h 28"/>
                <a:gd name="T30" fmla="*/ 44 w 51"/>
                <a:gd name="T31" fmla="*/ 19 h 28"/>
                <a:gd name="T32" fmla="*/ 43 w 51"/>
                <a:gd name="T33" fmla="*/ 21 h 28"/>
                <a:gd name="T34" fmla="*/ 42 w 51"/>
                <a:gd name="T35" fmla="*/ 23 h 28"/>
                <a:gd name="T36" fmla="*/ 43 w 51"/>
                <a:gd name="T37" fmla="*/ 23 h 28"/>
                <a:gd name="T38" fmla="*/ 43 w 51"/>
                <a:gd name="T39" fmla="*/ 23 h 28"/>
                <a:gd name="T40" fmla="*/ 44 w 51"/>
                <a:gd name="T41" fmla="*/ 23 h 28"/>
                <a:gd name="T42" fmla="*/ 45 w 51"/>
                <a:gd name="T43" fmla="*/ 23 h 28"/>
                <a:gd name="T44" fmla="*/ 46 w 51"/>
                <a:gd name="T45" fmla="*/ 23 h 28"/>
                <a:gd name="T46" fmla="*/ 47 w 51"/>
                <a:gd name="T47" fmla="*/ 23 h 28"/>
                <a:gd name="T48" fmla="*/ 48 w 51"/>
                <a:gd name="T49" fmla="*/ 23 h 28"/>
                <a:gd name="T50" fmla="*/ 48 w 51"/>
                <a:gd name="T51" fmla="*/ 22 h 28"/>
                <a:gd name="T52" fmla="*/ 49 w 51"/>
                <a:gd name="T53" fmla="*/ 21 h 28"/>
                <a:gd name="T54" fmla="*/ 50 w 51"/>
                <a:gd name="T55" fmla="*/ 19 h 28"/>
                <a:gd name="T56" fmla="*/ 50 w 51"/>
                <a:gd name="T57" fmla="*/ 16 h 28"/>
                <a:gd name="T58" fmla="*/ 51 w 51"/>
                <a:gd name="T59" fmla="*/ 13 h 28"/>
                <a:gd name="T60" fmla="*/ 49 w 51"/>
                <a:gd name="T61" fmla="*/ 7 h 28"/>
                <a:gd name="T62" fmla="*/ 46 w 51"/>
                <a:gd name="T63" fmla="*/ 3 h 28"/>
                <a:gd name="T64" fmla="*/ 42 w 51"/>
                <a:gd name="T65" fmla="*/ 1 h 28"/>
                <a:gd name="T66" fmla="*/ 37 w 51"/>
                <a:gd name="T67" fmla="*/ 0 h 28"/>
                <a:gd name="T68" fmla="*/ 32 w 51"/>
                <a:gd name="T69" fmla="*/ 1 h 28"/>
                <a:gd name="T70" fmla="*/ 28 w 51"/>
                <a:gd name="T71" fmla="*/ 4 h 28"/>
                <a:gd name="T72" fmla="*/ 26 w 51"/>
                <a:gd name="T73" fmla="*/ 7 h 28"/>
                <a:gd name="T74" fmla="*/ 24 w 51"/>
                <a:gd name="T75" fmla="*/ 11 h 28"/>
                <a:gd name="T76" fmla="*/ 22 w 51"/>
                <a:gd name="T77" fmla="*/ 15 h 28"/>
                <a:gd name="T78" fmla="*/ 20 w 51"/>
                <a:gd name="T79" fmla="*/ 18 h 28"/>
                <a:gd name="T80" fmla="*/ 18 w 51"/>
                <a:gd name="T81" fmla="*/ 21 h 28"/>
                <a:gd name="T82" fmla="*/ 15 w 51"/>
                <a:gd name="T83" fmla="*/ 22 h 28"/>
                <a:gd name="T84" fmla="*/ 11 w 51"/>
                <a:gd name="T85" fmla="*/ 21 h 28"/>
                <a:gd name="T86" fmla="*/ 8 w 51"/>
                <a:gd name="T87" fmla="*/ 20 h 28"/>
                <a:gd name="T88" fmla="*/ 7 w 51"/>
                <a:gd name="T89" fmla="*/ 17 h 28"/>
                <a:gd name="T90" fmla="*/ 6 w 51"/>
                <a:gd name="T91" fmla="*/ 13 h 28"/>
                <a:gd name="T92" fmla="*/ 6 w 51"/>
                <a:gd name="T93" fmla="*/ 9 h 28"/>
                <a:gd name="T94" fmla="*/ 7 w 51"/>
                <a:gd name="T95" fmla="*/ 5 h 28"/>
                <a:gd name="T96" fmla="*/ 8 w 51"/>
                <a:gd name="T97" fmla="*/ 3 h 28"/>
                <a:gd name="T98" fmla="*/ 9 w 51"/>
                <a:gd name="T99" fmla="*/ 2 h 28"/>
                <a:gd name="T100" fmla="*/ 9 w 51"/>
                <a:gd name="T101" fmla="*/ 1 h 28"/>
                <a:gd name="T102" fmla="*/ 8 w 51"/>
                <a:gd name="T103" fmla="*/ 1 h 28"/>
                <a:gd name="T104" fmla="*/ 7 w 51"/>
                <a:gd name="T105" fmla="*/ 1 h 28"/>
                <a:gd name="T106" fmla="*/ 6 w 51"/>
                <a:gd name="T107" fmla="*/ 1 h 28"/>
                <a:gd name="T108" fmla="*/ 4 w 51"/>
                <a:gd name="T109" fmla="*/ 1 h 28"/>
                <a:gd name="T110" fmla="*/ 3 w 51"/>
                <a:gd name="T111" fmla="*/ 2 h 28"/>
                <a:gd name="T112" fmla="*/ 2 w 51"/>
                <a:gd name="T113" fmla="*/ 3 h 28"/>
                <a:gd name="T114" fmla="*/ 1 w 51"/>
                <a:gd name="T115" fmla="*/ 6 h 28"/>
                <a:gd name="T116" fmla="*/ 0 w 51"/>
                <a:gd name="T117" fmla="*/ 9 h 28"/>
                <a:gd name="T118" fmla="*/ 0 w 51"/>
                <a:gd name="T119" fmla="*/ 14 h 28"/>
                <a:gd name="T120" fmla="*/ 2 w 51"/>
                <a:gd name="T121" fmla="*/ 19 h 28"/>
                <a:gd name="T122" fmla="*/ 5 w 51"/>
                <a:gd name="T123" fmla="*/ 24 h 28"/>
                <a:gd name="T124" fmla="*/ 10 w 51"/>
                <a:gd name="T1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28">
                  <a:moveTo>
                    <a:pt x="10" y="27"/>
                  </a:moveTo>
                  <a:cubicBezTo>
                    <a:pt x="11" y="28"/>
                    <a:pt x="13" y="28"/>
                    <a:pt x="16" y="28"/>
                  </a:cubicBezTo>
                  <a:cubicBezTo>
                    <a:pt x="18" y="28"/>
                    <a:pt x="19" y="27"/>
                    <a:pt x="21" y="27"/>
                  </a:cubicBezTo>
                  <a:cubicBezTo>
                    <a:pt x="22" y="26"/>
                    <a:pt x="23" y="25"/>
                    <a:pt x="24" y="24"/>
                  </a:cubicBezTo>
                  <a:cubicBezTo>
                    <a:pt x="25" y="23"/>
                    <a:pt x="26" y="22"/>
                    <a:pt x="27" y="21"/>
                  </a:cubicBezTo>
                  <a:cubicBezTo>
                    <a:pt x="27" y="19"/>
                    <a:pt x="28" y="18"/>
                    <a:pt x="29" y="17"/>
                  </a:cubicBezTo>
                  <a:cubicBezTo>
                    <a:pt x="29" y="15"/>
                    <a:pt x="30" y="14"/>
                    <a:pt x="30" y="13"/>
                  </a:cubicBezTo>
                  <a:cubicBezTo>
                    <a:pt x="31" y="12"/>
                    <a:pt x="31" y="10"/>
                    <a:pt x="32" y="9"/>
                  </a:cubicBezTo>
                  <a:cubicBezTo>
                    <a:pt x="33" y="8"/>
                    <a:pt x="33" y="8"/>
                    <a:pt x="34" y="7"/>
                  </a:cubicBezTo>
                  <a:cubicBezTo>
                    <a:pt x="35" y="6"/>
                    <a:pt x="36" y="6"/>
                    <a:pt x="38" y="6"/>
                  </a:cubicBezTo>
                  <a:cubicBezTo>
                    <a:pt x="39" y="6"/>
                    <a:pt x="40" y="6"/>
                    <a:pt x="40" y="6"/>
                  </a:cubicBezTo>
                  <a:cubicBezTo>
                    <a:pt x="41" y="6"/>
                    <a:pt x="42" y="7"/>
                    <a:pt x="43" y="7"/>
                  </a:cubicBezTo>
                  <a:cubicBezTo>
                    <a:pt x="43" y="8"/>
                    <a:pt x="44" y="9"/>
                    <a:pt x="44" y="10"/>
                  </a:cubicBezTo>
                  <a:cubicBezTo>
                    <a:pt x="45" y="10"/>
                    <a:pt x="45" y="12"/>
                    <a:pt x="45" y="13"/>
                  </a:cubicBezTo>
                  <a:cubicBezTo>
                    <a:pt x="45" y="14"/>
                    <a:pt x="45" y="15"/>
                    <a:pt x="45" y="16"/>
                  </a:cubicBezTo>
                  <a:cubicBezTo>
                    <a:pt x="45" y="18"/>
                    <a:pt x="44" y="19"/>
                    <a:pt x="44" y="19"/>
                  </a:cubicBezTo>
                  <a:cubicBezTo>
                    <a:pt x="44" y="20"/>
                    <a:pt x="43" y="21"/>
                    <a:pt x="43" y="21"/>
                  </a:cubicBezTo>
                  <a:cubicBezTo>
                    <a:pt x="43" y="22"/>
                    <a:pt x="42" y="22"/>
                    <a:pt x="42" y="23"/>
                  </a:cubicBezTo>
                  <a:cubicBezTo>
                    <a:pt x="42" y="23"/>
                    <a:pt x="43" y="23"/>
                    <a:pt x="43" y="23"/>
                  </a:cubicBezTo>
                  <a:cubicBezTo>
                    <a:pt x="43" y="23"/>
                    <a:pt x="43" y="23"/>
                    <a:pt x="43" y="23"/>
                  </a:cubicBezTo>
                  <a:cubicBezTo>
                    <a:pt x="43" y="23"/>
                    <a:pt x="44" y="23"/>
                    <a:pt x="44" y="23"/>
                  </a:cubicBezTo>
                  <a:cubicBezTo>
                    <a:pt x="44" y="23"/>
                    <a:pt x="45" y="23"/>
                    <a:pt x="45" y="23"/>
                  </a:cubicBezTo>
                  <a:cubicBezTo>
                    <a:pt x="46" y="23"/>
                    <a:pt x="46" y="23"/>
                    <a:pt x="46" y="23"/>
                  </a:cubicBezTo>
                  <a:cubicBezTo>
                    <a:pt x="47" y="23"/>
                    <a:pt x="47" y="23"/>
                    <a:pt x="47" y="23"/>
                  </a:cubicBezTo>
                  <a:cubicBezTo>
                    <a:pt x="47" y="23"/>
                    <a:pt x="48" y="23"/>
                    <a:pt x="48" y="23"/>
                  </a:cubicBezTo>
                  <a:cubicBezTo>
                    <a:pt x="48" y="23"/>
                    <a:pt x="48" y="23"/>
                    <a:pt x="48" y="22"/>
                  </a:cubicBezTo>
                  <a:cubicBezTo>
                    <a:pt x="48" y="22"/>
                    <a:pt x="49" y="22"/>
                    <a:pt x="49" y="21"/>
                  </a:cubicBezTo>
                  <a:cubicBezTo>
                    <a:pt x="49" y="20"/>
                    <a:pt x="50" y="19"/>
                    <a:pt x="50" y="19"/>
                  </a:cubicBezTo>
                  <a:cubicBezTo>
                    <a:pt x="50" y="18"/>
                    <a:pt x="50" y="17"/>
                    <a:pt x="50" y="16"/>
                  </a:cubicBezTo>
                  <a:cubicBezTo>
                    <a:pt x="51" y="15"/>
                    <a:pt x="51" y="14"/>
                    <a:pt x="51" y="13"/>
                  </a:cubicBezTo>
                  <a:cubicBezTo>
                    <a:pt x="50" y="11"/>
                    <a:pt x="50" y="9"/>
                    <a:pt x="49" y="7"/>
                  </a:cubicBezTo>
                  <a:cubicBezTo>
                    <a:pt x="49" y="6"/>
                    <a:pt x="48" y="4"/>
                    <a:pt x="46" y="3"/>
                  </a:cubicBezTo>
                  <a:cubicBezTo>
                    <a:pt x="45" y="2"/>
                    <a:pt x="44" y="1"/>
                    <a:pt x="42" y="1"/>
                  </a:cubicBezTo>
                  <a:cubicBezTo>
                    <a:pt x="41" y="0"/>
                    <a:pt x="39" y="0"/>
                    <a:pt x="37" y="0"/>
                  </a:cubicBezTo>
                  <a:cubicBezTo>
                    <a:pt x="35" y="0"/>
                    <a:pt x="33" y="0"/>
                    <a:pt x="32" y="1"/>
                  </a:cubicBezTo>
                  <a:cubicBezTo>
                    <a:pt x="30" y="2"/>
                    <a:pt x="29" y="3"/>
                    <a:pt x="28" y="4"/>
                  </a:cubicBezTo>
                  <a:cubicBezTo>
                    <a:pt x="27" y="5"/>
                    <a:pt x="26" y="6"/>
                    <a:pt x="26" y="7"/>
                  </a:cubicBezTo>
                  <a:cubicBezTo>
                    <a:pt x="25" y="8"/>
                    <a:pt x="24" y="10"/>
                    <a:pt x="24" y="11"/>
                  </a:cubicBezTo>
                  <a:cubicBezTo>
                    <a:pt x="23" y="12"/>
                    <a:pt x="23" y="13"/>
                    <a:pt x="22" y="15"/>
                  </a:cubicBezTo>
                  <a:cubicBezTo>
                    <a:pt x="22" y="16"/>
                    <a:pt x="21" y="17"/>
                    <a:pt x="20" y="18"/>
                  </a:cubicBezTo>
                  <a:cubicBezTo>
                    <a:pt x="20" y="19"/>
                    <a:pt x="19" y="20"/>
                    <a:pt x="18" y="21"/>
                  </a:cubicBezTo>
                  <a:cubicBezTo>
                    <a:pt x="17" y="21"/>
                    <a:pt x="16" y="22"/>
                    <a:pt x="15" y="22"/>
                  </a:cubicBezTo>
                  <a:cubicBezTo>
                    <a:pt x="13" y="22"/>
                    <a:pt x="12" y="22"/>
                    <a:pt x="11" y="21"/>
                  </a:cubicBezTo>
                  <a:cubicBezTo>
                    <a:pt x="10" y="21"/>
                    <a:pt x="9" y="20"/>
                    <a:pt x="8" y="20"/>
                  </a:cubicBezTo>
                  <a:cubicBezTo>
                    <a:pt x="8" y="19"/>
                    <a:pt x="7" y="18"/>
                    <a:pt x="7" y="17"/>
                  </a:cubicBezTo>
                  <a:cubicBezTo>
                    <a:pt x="6" y="16"/>
                    <a:pt x="6" y="15"/>
                    <a:pt x="6" y="13"/>
                  </a:cubicBezTo>
                  <a:cubicBezTo>
                    <a:pt x="6" y="12"/>
                    <a:pt x="6" y="10"/>
                    <a:pt x="6" y="9"/>
                  </a:cubicBezTo>
                  <a:cubicBezTo>
                    <a:pt x="6" y="8"/>
                    <a:pt x="7" y="6"/>
                    <a:pt x="7" y="5"/>
                  </a:cubicBezTo>
                  <a:cubicBezTo>
                    <a:pt x="8" y="4"/>
                    <a:pt x="8" y="4"/>
                    <a:pt x="8" y="3"/>
                  </a:cubicBezTo>
                  <a:cubicBezTo>
                    <a:pt x="9" y="2"/>
                    <a:pt x="9" y="2"/>
                    <a:pt x="9" y="2"/>
                  </a:cubicBezTo>
                  <a:cubicBezTo>
                    <a:pt x="9" y="1"/>
                    <a:pt x="9" y="1"/>
                    <a:pt x="9" y="1"/>
                  </a:cubicBezTo>
                  <a:cubicBezTo>
                    <a:pt x="9" y="1"/>
                    <a:pt x="9" y="1"/>
                    <a:pt x="8" y="1"/>
                  </a:cubicBezTo>
                  <a:cubicBezTo>
                    <a:pt x="8" y="1"/>
                    <a:pt x="8" y="1"/>
                    <a:pt x="7" y="1"/>
                  </a:cubicBezTo>
                  <a:cubicBezTo>
                    <a:pt x="7" y="1"/>
                    <a:pt x="7" y="1"/>
                    <a:pt x="6" y="1"/>
                  </a:cubicBezTo>
                  <a:cubicBezTo>
                    <a:pt x="5" y="1"/>
                    <a:pt x="5" y="1"/>
                    <a:pt x="4" y="1"/>
                  </a:cubicBezTo>
                  <a:cubicBezTo>
                    <a:pt x="4" y="1"/>
                    <a:pt x="3" y="1"/>
                    <a:pt x="3" y="2"/>
                  </a:cubicBezTo>
                  <a:cubicBezTo>
                    <a:pt x="3" y="2"/>
                    <a:pt x="2" y="2"/>
                    <a:pt x="2" y="3"/>
                  </a:cubicBezTo>
                  <a:cubicBezTo>
                    <a:pt x="2" y="4"/>
                    <a:pt x="1" y="5"/>
                    <a:pt x="1" y="6"/>
                  </a:cubicBezTo>
                  <a:cubicBezTo>
                    <a:pt x="1" y="7"/>
                    <a:pt x="0" y="8"/>
                    <a:pt x="0" y="9"/>
                  </a:cubicBezTo>
                  <a:cubicBezTo>
                    <a:pt x="0" y="11"/>
                    <a:pt x="0" y="12"/>
                    <a:pt x="0" y="14"/>
                  </a:cubicBezTo>
                  <a:cubicBezTo>
                    <a:pt x="0" y="16"/>
                    <a:pt x="1" y="18"/>
                    <a:pt x="2" y="19"/>
                  </a:cubicBezTo>
                  <a:cubicBezTo>
                    <a:pt x="2" y="21"/>
                    <a:pt x="3" y="23"/>
                    <a:pt x="5" y="24"/>
                  </a:cubicBezTo>
                  <a:cubicBezTo>
                    <a:pt x="6" y="25"/>
                    <a:pt x="8" y="26"/>
                    <a:pt x="10" y="2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22"/>
            <p:cNvSpPr>
              <a:spLocks noEditPoints="1"/>
            </p:cNvSpPr>
            <p:nvPr/>
          </p:nvSpPr>
          <p:spPr bwMode="auto">
            <a:xfrm>
              <a:off x="1457171" y="5843904"/>
              <a:ext cx="87521" cy="60171"/>
            </a:xfrm>
            <a:custGeom>
              <a:avLst/>
              <a:gdLst>
                <a:gd name="T0" fmla="*/ 54 w 54"/>
                <a:gd name="T1" fmla="*/ 6 h 37"/>
                <a:gd name="T2" fmla="*/ 54 w 54"/>
                <a:gd name="T3" fmla="*/ 6 h 37"/>
                <a:gd name="T4" fmla="*/ 54 w 54"/>
                <a:gd name="T5" fmla="*/ 4 h 37"/>
                <a:gd name="T6" fmla="*/ 53 w 54"/>
                <a:gd name="T7" fmla="*/ 3 h 37"/>
                <a:gd name="T8" fmla="*/ 53 w 54"/>
                <a:gd name="T9" fmla="*/ 1 h 37"/>
                <a:gd name="T10" fmla="*/ 52 w 54"/>
                <a:gd name="T11" fmla="*/ 0 h 37"/>
                <a:gd name="T12" fmla="*/ 51 w 54"/>
                <a:gd name="T13" fmla="*/ 0 h 37"/>
                <a:gd name="T14" fmla="*/ 50 w 54"/>
                <a:gd name="T15" fmla="*/ 0 h 37"/>
                <a:gd name="T16" fmla="*/ 2 w 54"/>
                <a:gd name="T17" fmla="*/ 1 h 37"/>
                <a:gd name="T18" fmla="*/ 1 w 54"/>
                <a:gd name="T19" fmla="*/ 1 h 37"/>
                <a:gd name="T20" fmla="*/ 0 w 54"/>
                <a:gd name="T21" fmla="*/ 2 h 37"/>
                <a:gd name="T22" fmla="*/ 0 w 54"/>
                <a:gd name="T23" fmla="*/ 3 h 37"/>
                <a:gd name="T24" fmla="*/ 1 w 54"/>
                <a:gd name="T25" fmla="*/ 4 h 37"/>
                <a:gd name="T26" fmla="*/ 2 w 54"/>
                <a:gd name="T27" fmla="*/ 6 h 37"/>
                <a:gd name="T28" fmla="*/ 2 w 54"/>
                <a:gd name="T29" fmla="*/ 7 h 37"/>
                <a:gd name="T30" fmla="*/ 3 w 54"/>
                <a:gd name="T31" fmla="*/ 7 h 37"/>
                <a:gd name="T32" fmla="*/ 3 w 54"/>
                <a:gd name="T33" fmla="*/ 7 h 37"/>
                <a:gd name="T34" fmla="*/ 16 w 54"/>
                <a:gd name="T35" fmla="*/ 6 h 37"/>
                <a:gd name="T36" fmla="*/ 23 w 54"/>
                <a:gd name="T37" fmla="*/ 24 h 37"/>
                <a:gd name="T38" fmla="*/ 14 w 54"/>
                <a:gd name="T39" fmla="*/ 31 h 37"/>
                <a:gd name="T40" fmla="*/ 14 w 54"/>
                <a:gd name="T41" fmla="*/ 32 h 37"/>
                <a:gd name="T42" fmla="*/ 13 w 54"/>
                <a:gd name="T43" fmla="*/ 32 h 37"/>
                <a:gd name="T44" fmla="*/ 14 w 54"/>
                <a:gd name="T45" fmla="*/ 33 h 37"/>
                <a:gd name="T46" fmla="*/ 14 w 54"/>
                <a:gd name="T47" fmla="*/ 35 h 37"/>
                <a:gd name="T48" fmla="*/ 15 w 54"/>
                <a:gd name="T49" fmla="*/ 37 h 37"/>
                <a:gd name="T50" fmla="*/ 16 w 54"/>
                <a:gd name="T51" fmla="*/ 37 h 37"/>
                <a:gd name="T52" fmla="*/ 17 w 54"/>
                <a:gd name="T53" fmla="*/ 37 h 37"/>
                <a:gd name="T54" fmla="*/ 18 w 54"/>
                <a:gd name="T55" fmla="*/ 37 h 37"/>
                <a:gd name="T56" fmla="*/ 54 w 54"/>
                <a:gd name="T57" fmla="*/ 7 h 37"/>
                <a:gd name="T58" fmla="*/ 54 w 54"/>
                <a:gd name="T59" fmla="*/ 6 h 37"/>
                <a:gd name="T60" fmla="*/ 28 w 54"/>
                <a:gd name="T61" fmla="*/ 20 h 37"/>
                <a:gd name="T62" fmla="*/ 21 w 54"/>
                <a:gd name="T63" fmla="*/ 6 h 37"/>
                <a:gd name="T64" fmla="*/ 47 w 54"/>
                <a:gd name="T65" fmla="*/ 5 h 37"/>
                <a:gd name="T66" fmla="*/ 47 w 54"/>
                <a:gd name="T67" fmla="*/ 5 h 37"/>
                <a:gd name="T68" fmla="*/ 28 w 54"/>
                <a:gd name="T6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37">
                  <a:moveTo>
                    <a:pt x="54" y="6"/>
                  </a:moveTo>
                  <a:cubicBezTo>
                    <a:pt x="54" y="6"/>
                    <a:pt x="54" y="6"/>
                    <a:pt x="54" y="6"/>
                  </a:cubicBezTo>
                  <a:cubicBezTo>
                    <a:pt x="54" y="5"/>
                    <a:pt x="54" y="5"/>
                    <a:pt x="54" y="4"/>
                  </a:cubicBezTo>
                  <a:cubicBezTo>
                    <a:pt x="54" y="4"/>
                    <a:pt x="54" y="3"/>
                    <a:pt x="53" y="3"/>
                  </a:cubicBezTo>
                  <a:cubicBezTo>
                    <a:pt x="53" y="2"/>
                    <a:pt x="53" y="1"/>
                    <a:pt x="53" y="1"/>
                  </a:cubicBezTo>
                  <a:cubicBezTo>
                    <a:pt x="52" y="1"/>
                    <a:pt x="52" y="0"/>
                    <a:pt x="52" y="0"/>
                  </a:cubicBezTo>
                  <a:cubicBezTo>
                    <a:pt x="52" y="0"/>
                    <a:pt x="51" y="0"/>
                    <a:pt x="51" y="0"/>
                  </a:cubicBezTo>
                  <a:cubicBezTo>
                    <a:pt x="51" y="0"/>
                    <a:pt x="51" y="0"/>
                    <a:pt x="50" y="0"/>
                  </a:cubicBezTo>
                  <a:cubicBezTo>
                    <a:pt x="2" y="1"/>
                    <a:pt x="2" y="1"/>
                    <a:pt x="2" y="1"/>
                  </a:cubicBezTo>
                  <a:cubicBezTo>
                    <a:pt x="2" y="1"/>
                    <a:pt x="1" y="1"/>
                    <a:pt x="1" y="1"/>
                  </a:cubicBezTo>
                  <a:cubicBezTo>
                    <a:pt x="1" y="2"/>
                    <a:pt x="0" y="2"/>
                    <a:pt x="0" y="2"/>
                  </a:cubicBezTo>
                  <a:cubicBezTo>
                    <a:pt x="0" y="2"/>
                    <a:pt x="0" y="2"/>
                    <a:pt x="0" y="3"/>
                  </a:cubicBezTo>
                  <a:cubicBezTo>
                    <a:pt x="0" y="3"/>
                    <a:pt x="1" y="4"/>
                    <a:pt x="1" y="4"/>
                  </a:cubicBezTo>
                  <a:cubicBezTo>
                    <a:pt x="1" y="5"/>
                    <a:pt x="1" y="5"/>
                    <a:pt x="2" y="6"/>
                  </a:cubicBezTo>
                  <a:cubicBezTo>
                    <a:pt x="2" y="6"/>
                    <a:pt x="2" y="6"/>
                    <a:pt x="2" y="7"/>
                  </a:cubicBezTo>
                  <a:cubicBezTo>
                    <a:pt x="2" y="7"/>
                    <a:pt x="3" y="7"/>
                    <a:pt x="3" y="7"/>
                  </a:cubicBezTo>
                  <a:cubicBezTo>
                    <a:pt x="3" y="7"/>
                    <a:pt x="3" y="7"/>
                    <a:pt x="3" y="7"/>
                  </a:cubicBezTo>
                  <a:cubicBezTo>
                    <a:pt x="16" y="6"/>
                    <a:pt x="16" y="6"/>
                    <a:pt x="16" y="6"/>
                  </a:cubicBezTo>
                  <a:cubicBezTo>
                    <a:pt x="23" y="24"/>
                    <a:pt x="23" y="24"/>
                    <a:pt x="23" y="24"/>
                  </a:cubicBezTo>
                  <a:cubicBezTo>
                    <a:pt x="14" y="31"/>
                    <a:pt x="14" y="31"/>
                    <a:pt x="14" y="31"/>
                  </a:cubicBezTo>
                  <a:cubicBezTo>
                    <a:pt x="14" y="32"/>
                    <a:pt x="14" y="32"/>
                    <a:pt x="14" y="32"/>
                  </a:cubicBezTo>
                  <a:cubicBezTo>
                    <a:pt x="14" y="32"/>
                    <a:pt x="13" y="32"/>
                    <a:pt x="13" y="32"/>
                  </a:cubicBezTo>
                  <a:cubicBezTo>
                    <a:pt x="13" y="33"/>
                    <a:pt x="14" y="33"/>
                    <a:pt x="14" y="33"/>
                  </a:cubicBezTo>
                  <a:cubicBezTo>
                    <a:pt x="14" y="34"/>
                    <a:pt x="14" y="34"/>
                    <a:pt x="14" y="35"/>
                  </a:cubicBezTo>
                  <a:cubicBezTo>
                    <a:pt x="15" y="36"/>
                    <a:pt x="15" y="36"/>
                    <a:pt x="15" y="37"/>
                  </a:cubicBezTo>
                  <a:cubicBezTo>
                    <a:pt x="15" y="37"/>
                    <a:pt x="16" y="37"/>
                    <a:pt x="16" y="37"/>
                  </a:cubicBezTo>
                  <a:cubicBezTo>
                    <a:pt x="16" y="37"/>
                    <a:pt x="16" y="37"/>
                    <a:pt x="17" y="37"/>
                  </a:cubicBezTo>
                  <a:cubicBezTo>
                    <a:pt x="17" y="37"/>
                    <a:pt x="17" y="37"/>
                    <a:pt x="18" y="37"/>
                  </a:cubicBezTo>
                  <a:cubicBezTo>
                    <a:pt x="54" y="7"/>
                    <a:pt x="54" y="7"/>
                    <a:pt x="54" y="7"/>
                  </a:cubicBezTo>
                  <a:cubicBezTo>
                    <a:pt x="54" y="7"/>
                    <a:pt x="54" y="7"/>
                    <a:pt x="54" y="6"/>
                  </a:cubicBezTo>
                  <a:close/>
                  <a:moveTo>
                    <a:pt x="28" y="20"/>
                  </a:moveTo>
                  <a:cubicBezTo>
                    <a:pt x="21" y="6"/>
                    <a:pt x="21" y="6"/>
                    <a:pt x="21" y="6"/>
                  </a:cubicBezTo>
                  <a:cubicBezTo>
                    <a:pt x="47" y="5"/>
                    <a:pt x="47" y="5"/>
                    <a:pt x="47" y="5"/>
                  </a:cubicBezTo>
                  <a:cubicBezTo>
                    <a:pt x="47" y="5"/>
                    <a:pt x="47" y="5"/>
                    <a:pt x="47" y="5"/>
                  </a:cubicBezTo>
                  <a:lnTo>
                    <a:pt x="28" y="2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23"/>
            <p:cNvSpPr/>
            <p:nvPr/>
          </p:nvSpPr>
          <p:spPr bwMode="auto">
            <a:xfrm>
              <a:off x="1554265" y="5946468"/>
              <a:ext cx="82735" cy="75214"/>
            </a:xfrm>
            <a:custGeom>
              <a:avLst/>
              <a:gdLst>
                <a:gd name="T0" fmla="*/ 38 w 51"/>
                <a:gd name="T1" fmla="*/ 32 h 46"/>
                <a:gd name="T2" fmla="*/ 38 w 51"/>
                <a:gd name="T3" fmla="*/ 31 h 46"/>
                <a:gd name="T4" fmla="*/ 37 w 51"/>
                <a:gd name="T5" fmla="*/ 31 h 46"/>
                <a:gd name="T6" fmla="*/ 37 w 51"/>
                <a:gd name="T7" fmla="*/ 30 h 46"/>
                <a:gd name="T8" fmla="*/ 26 w 51"/>
                <a:gd name="T9" fmla="*/ 20 h 46"/>
                <a:gd name="T10" fmla="*/ 25 w 51"/>
                <a:gd name="T11" fmla="*/ 20 h 46"/>
                <a:gd name="T12" fmla="*/ 25 w 51"/>
                <a:gd name="T13" fmla="*/ 20 h 46"/>
                <a:gd name="T14" fmla="*/ 24 w 51"/>
                <a:gd name="T15" fmla="*/ 20 h 46"/>
                <a:gd name="T16" fmla="*/ 23 w 51"/>
                <a:gd name="T17" fmla="*/ 21 h 46"/>
                <a:gd name="T18" fmla="*/ 22 w 51"/>
                <a:gd name="T19" fmla="*/ 22 h 46"/>
                <a:gd name="T20" fmla="*/ 22 w 51"/>
                <a:gd name="T21" fmla="*/ 23 h 46"/>
                <a:gd name="T22" fmla="*/ 30 w 51"/>
                <a:gd name="T23" fmla="*/ 31 h 46"/>
                <a:gd name="T24" fmla="*/ 20 w 51"/>
                <a:gd name="T25" fmla="*/ 40 h 46"/>
                <a:gd name="T26" fmla="*/ 16 w 51"/>
                <a:gd name="T27" fmla="*/ 38 h 46"/>
                <a:gd name="T28" fmla="*/ 12 w 51"/>
                <a:gd name="T29" fmla="*/ 36 h 46"/>
                <a:gd name="T30" fmla="*/ 8 w 51"/>
                <a:gd name="T31" fmla="*/ 31 h 46"/>
                <a:gd name="T32" fmla="*/ 7 w 51"/>
                <a:gd name="T33" fmla="*/ 25 h 46"/>
                <a:gd name="T34" fmla="*/ 9 w 51"/>
                <a:gd name="T35" fmla="*/ 18 h 46"/>
                <a:gd name="T36" fmla="*/ 13 w 51"/>
                <a:gd name="T37" fmla="*/ 12 h 46"/>
                <a:gd name="T38" fmla="*/ 20 w 51"/>
                <a:gd name="T39" fmla="*/ 8 h 46"/>
                <a:gd name="T40" fmla="*/ 26 w 51"/>
                <a:gd name="T41" fmla="*/ 6 h 46"/>
                <a:gd name="T42" fmla="*/ 33 w 51"/>
                <a:gd name="T43" fmla="*/ 6 h 46"/>
                <a:gd name="T44" fmla="*/ 39 w 51"/>
                <a:gd name="T45" fmla="*/ 10 h 46"/>
                <a:gd name="T46" fmla="*/ 43 w 51"/>
                <a:gd name="T47" fmla="*/ 14 h 46"/>
                <a:gd name="T48" fmla="*/ 45 w 51"/>
                <a:gd name="T49" fmla="*/ 18 h 46"/>
                <a:gd name="T50" fmla="*/ 46 w 51"/>
                <a:gd name="T51" fmla="*/ 21 h 46"/>
                <a:gd name="T52" fmla="*/ 47 w 51"/>
                <a:gd name="T53" fmla="*/ 22 h 46"/>
                <a:gd name="T54" fmla="*/ 47 w 51"/>
                <a:gd name="T55" fmla="*/ 23 h 46"/>
                <a:gd name="T56" fmla="*/ 48 w 51"/>
                <a:gd name="T57" fmla="*/ 22 h 46"/>
                <a:gd name="T58" fmla="*/ 49 w 51"/>
                <a:gd name="T59" fmla="*/ 22 h 46"/>
                <a:gd name="T60" fmla="*/ 49 w 51"/>
                <a:gd name="T61" fmla="*/ 21 h 46"/>
                <a:gd name="T62" fmla="*/ 51 w 51"/>
                <a:gd name="T63" fmla="*/ 20 h 46"/>
                <a:gd name="T64" fmla="*/ 51 w 51"/>
                <a:gd name="T65" fmla="*/ 19 h 46"/>
                <a:gd name="T66" fmla="*/ 50 w 51"/>
                <a:gd name="T67" fmla="*/ 17 h 46"/>
                <a:gd name="T68" fmla="*/ 49 w 51"/>
                <a:gd name="T69" fmla="*/ 14 h 46"/>
                <a:gd name="T70" fmla="*/ 47 w 51"/>
                <a:gd name="T71" fmla="*/ 10 h 46"/>
                <a:gd name="T72" fmla="*/ 43 w 51"/>
                <a:gd name="T73" fmla="*/ 6 h 46"/>
                <a:gd name="T74" fmla="*/ 35 w 51"/>
                <a:gd name="T75" fmla="*/ 1 h 46"/>
                <a:gd name="T76" fmla="*/ 26 w 51"/>
                <a:gd name="T77" fmla="*/ 0 h 46"/>
                <a:gd name="T78" fmla="*/ 17 w 51"/>
                <a:gd name="T79" fmla="*/ 2 h 46"/>
                <a:gd name="T80" fmla="*/ 8 w 51"/>
                <a:gd name="T81" fmla="*/ 8 h 46"/>
                <a:gd name="T82" fmla="*/ 2 w 51"/>
                <a:gd name="T83" fmla="*/ 16 h 46"/>
                <a:gd name="T84" fmla="*/ 0 w 51"/>
                <a:gd name="T85" fmla="*/ 24 h 46"/>
                <a:gd name="T86" fmla="*/ 2 w 51"/>
                <a:gd name="T87" fmla="*/ 32 h 46"/>
                <a:gd name="T88" fmla="*/ 8 w 51"/>
                <a:gd name="T89" fmla="*/ 39 h 46"/>
                <a:gd name="T90" fmla="*/ 11 w 51"/>
                <a:gd name="T91" fmla="*/ 42 h 46"/>
                <a:gd name="T92" fmla="*/ 14 w 51"/>
                <a:gd name="T93" fmla="*/ 44 h 46"/>
                <a:gd name="T94" fmla="*/ 18 w 51"/>
                <a:gd name="T95" fmla="*/ 45 h 46"/>
                <a:gd name="T96" fmla="*/ 21 w 51"/>
                <a:gd name="T97" fmla="*/ 46 h 46"/>
                <a:gd name="T98" fmla="*/ 22 w 51"/>
                <a:gd name="T99" fmla="*/ 46 h 46"/>
                <a:gd name="T100" fmla="*/ 24 w 51"/>
                <a:gd name="T101" fmla="*/ 45 h 46"/>
                <a:gd name="T102" fmla="*/ 37 w 51"/>
                <a:gd name="T103" fmla="*/ 33 h 46"/>
                <a:gd name="T104" fmla="*/ 38 w 51"/>
                <a:gd name="T10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 h="46">
                  <a:moveTo>
                    <a:pt x="38" y="32"/>
                  </a:moveTo>
                  <a:cubicBezTo>
                    <a:pt x="38" y="32"/>
                    <a:pt x="38" y="32"/>
                    <a:pt x="38" y="31"/>
                  </a:cubicBezTo>
                  <a:cubicBezTo>
                    <a:pt x="38" y="31"/>
                    <a:pt x="38" y="31"/>
                    <a:pt x="37" y="31"/>
                  </a:cubicBezTo>
                  <a:cubicBezTo>
                    <a:pt x="37" y="30"/>
                    <a:pt x="37" y="30"/>
                    <a:pt x="37" y="30"/>
                  </a:cubicBezTo>
                  <a:cubicBezTo>
                    <a:pt x="26" y="20"/>
                    <a:pt x="26" y="20"/>
                    <a:pt x="26" y="20"/>
                  </a:cubicBezTo>
                  <a:cubicBezTo>
                    <a:pt x="26" y="20"/>
                    <a:pt x="25" y="20"/>
                    <a:pt x="25" y="20"/>
                  </a:cubicBezTo>
                  <a:cubicBezTo>
                    <a:pt x="25" y="20"/>
                    <a:pt x="25" y="20"/>
                    <a:pt x="25" y="20"/>
                  </a:cubicBezTo>
                  <a:cubicBezTo>
                    <a:pt x="24" y="20"/>
                    <a:pt x="24" y="20"/>
                    <a:pt x="24" y="20"/>
                  </a:cubicBezTo>
                  <a:cubicBezTo>
                    <a:pt x="24" y="20"/>
                    <a:pt x="23" y="21"/>
                    <a:pt x="23" y="21"/>
                  </a:cubicBezTo>
                  <a:cubicBezTo>
                    <a:pt x="22" y="22"/>
                    <a:pt x="22" y="22"/>
                    <a:pt x="22" y="22"/>
                  </a:cubicBezTo>
                  <a:cubicBezTo>
                    <a:pt x="22" y="23"/>
                    <a:pt x="22" y="23"/>
                    <a:pt x="22" y="23"/>
                  </a:cubicBezTo>
                  <a:cubicBezTo>
                    <a:pt x="30" y="31"/>
                    <a:pt x="30" y="31"/>
                    <a:pt x="30" y="31"/>
                  </a:cubicBezTo>
                  <a:cubicBezTo>
                    <a:pt x="20" y="40"/>
                    <a:pt x="20" y="40"/>
                    <a:pt x="20" y="40"/>
                  </a:cubicBezTo>
                  <a:cubicBezTo>
                    <a:pt x="19" y="40"/>
                    <a:pt x="18" y="39"/>
                    <a:pt x="16" y="38"/>
                  </a:cubicBezTo>
                  <a:cubicBezTo>
                    <a:pt x="15" y="38"/>
                    <a:pt x="14" y="37"/>
                    <a:pt x="12" y="36"/>
                  </a:cubicBezTo>
                  <a:cubicBezTo>
                    <a:pt x="11" y="34"/>
                    <a:pt x="9" y="33"/>
                    <a:pt x="8" y="31"/>
                  </a:cubicBezTo>
                  <a:cubicBezTo>
                    <a:pt x="7" y="29"/>
                    <a:pt x="7" y="27"/>
                    <a:pt x="7" y="25"/>
                  </a:cubicBezTo>
                  <a:cubicBezTo>
                    <a:pt x="7" y="23"/>
                    <a:pt x="8" y="20"/>
                    <a:pt x="9" y="18"/>
                  </a:cubicBezTo>
                  <a:cubicBezTo>
                    <a:pt x="10" y="16"/>
                    <a:pt x="11" y="14"/>
                    <a:pt x="13" y="12"/>
                  </a:cubicBezTo>
                  <a:cubicBezTo>
                    <a:pt x="15" y="10"/>
                    <a:pt x="17" y="9"/>
                    <a:pt x="20" y="8"/>
                  </a:cubicBezTo>
                  <a:cubicBezTo>
                    <a:pt x="22" y="6"/>
                    <a:pt x="24" y="6"/>
                    <a:pt x="26" y="6"/>
                  </a:cubicBezTo>
                  <a:cubicBezTo>
                    <a:pt x="29" y="5"/>
                    <a:pt x="31" y="6"/>
                    <a:pt x="33" y="6"/>
                  </a:cubicBezTo>
                  <a:cubicBezTo>
                    <a:pt x="35" y="7"/>
                    <a:pt x="38" y="8"/>
                    <a:pt x="39" y="10"/>
                  </a:cubicBezTo>
                  <a:cubicBezTo>
                    <a:pt x="41" y="11"/>
                    <a:pt x="42" y="13"/>
                    <a:pt x="43" y="14"/>
                  </a:cubicBezTo>
                  <a:cubicBezTo>
                    <a:pt x="44" y="16"/>
                    <a:pt x="45" y="17"/>
                    <a:pt x="45" y="18"/>
                  </a:cubicBezTo>
                  <a:cubicBezTo>
                    <a:pt x="46" y="19"/>
                    <a:pt x="46" y="20"/>
                    <a:pt x="46" y="21"/>
                  </a:cubicBezTo>
                  <a:cubicBezTo>
                    <a:pt x="46" y="22"/>
                    <a:pt x="46" y="22"/>
                    <a:pt x="47" y="22"/>
                  </a:cubicBezTo>
                  <a:cubicBezTo>
                    <a:pt x="47" y="22"/>
                    <a:pt x="47" y="22"/>
                    <a:pt x="47" y="23"/>
                  </a:cubicBezTo>
                  <a:cubicBezTo>
                    <a:pt x="47" y="23"/>
                    <a:pt x="47" y="23"/>
                    <a:pt x="48" y="22"/>
                  </a:cubicBezTo>
                  <a:cubicBezTo>
                    <a:pt x="48" y="22"/>
                    <a:pt x="48" y="22"/>
                    <a:pt x="49" y="22"/>
                  </a:cubicBezTo>
                  <a:cubicBezTo>
                    <a:pt x="49" y="22"/>
                    <a:pt x="49" y="22"/>
                    <a:pt x="49" y="21"/>
                  </a:cubicBezTo>
                  <a:cubicBezTo>
                    <a:pt x="50" y="21"/>
                    <a:pt x="50" y="20"/>
                    <a:pt x="51" y="20"/>
                  </a:cubicBezTo>
                  <a:cubicBezTo>
                    <a:pt x="51" y="19"/>
                    <a:pt x="51" y="19"/>
                    <a:pt x="51" y="19"/>
                  </a:cubicBezTo>
                  <a:cubicBezTo>
                    <a:pt x="51" y="18"/>
                    <a:pt x="51" y="18"/>
                    <a:pt x="50" y="17"/>
                  </a:cubicBezTo>
                  <a:cubicBezTo>
                    <a:pt x="50" y="16"/>
                    <a:pt x="50" y="15"/>
                    <a:pt x="49" y="14"/>
                  </a:cubicBezTo>
                  <a:cubicBezTo>
                    <a:pt x="49" y="13"/>
                    <a:pt x="48" y="11"/>
                    <a:pt x="47" y="10"/>
                  </a:cubicBezTo>
                  <a:cubicBezTo>
                    <a:pt x="46" y="9"/>
                    <a:pt x="45" y="8"/>
                    <a:pt x="43" y="6"/>
                  </a:cubicBezTo>
                  <a:cubicBezTo>
                    <a:pt x="41" y="4"/>
                    <a:pt x="38" y="2"/>
                    <a:pt x="35" y="1"/>
                  </a:cubicBezTo>
                  <a:cubicBezTo>
                    <a:pt x="32" y="0"/>
                    <a:pt x="29" y="0"/>
                    <a:pt x="26" y="0"/>
                  </a:cubicBezTo>
                  <a:cubicBezTo>
                    <a:pt x="23" y="0"/>
                    <a:pt x="20" y="1"/>
                    <a:pt x="17" y="2"/>
                  </a:cubicBezTo>
                  <a:cubicBezTo>
                    <a:pt x="14" y="3"/>
                    <a:pt x="11" y="5"/>
                    <a:pt x="8" y="8"/>
                  </a:cubicBezTo>
                  <a:cubicBezTo>
                    <a:pt x="6" y="10"/>
                    <a:pt x="4" y="13"/>
                    <a:pt x="2" y="16"/>
                  </a:cubicBezTo>
                  <a:cubicBezTo>
                    <a:pt x="1" y="18"/>
                    <a:pt x="0" y="21"/>
                    <a:pt x="0" y="24"/>
                  </a:cubicBezTo>
                  <a:cubicBezTo>
                    <a:pt x="0" y="26"/>
                    <a:pt x="1" y="29"/>
                    <a:pt x="2" y="32"/>
                  </a:cubicBezTo>
                  <a:cubicBezTo>
                    <a:pt x="4" y="35"/>
                    <a:pt x="6" y="37"/>
                    <a:pt x="8" y="39"/>
                  </a:cubicBezTo>
                  <a:cubicBezTo>
                    <a:pt x="9" y="40"/>
                    <a:pt x="10" y="41"/>
                    <a:pt x="11" y="42"/>
                  </a:cubicBezTo>
                  <a:cubicBezTo>
                    <a:pt x="12" y="42"/>
                    <a:pt x="13" y="43"/>
                    <a:pt x="14" y="44"/>
                  </a:cubicBezTo>
                  <a:cubicBezTo>
                    <a:pt x="15" y="44"/>
                    <a:pt x="17" y="45"/>
                    <a:pt x="18" y="45"/>
                  </a:cubicBezTo>
                  <a:cubicBezTo>
                    <a:pt x="19" y="46"/>
                    <a:pt x="20" y="46"/>
                    <a:pt x="21" y="46"/>
                  </a:cubicBezTo>
                  <a:cubicBezTo>
                    <a:pt x="21" y="46"/>
                    <a:pt x="22" y="46"/>
                    <a:pt x="22" y="46"/>
                  </a:cubicBezTo>
                  <a:cubicBezTo>
                    <a:pt x="23" y="46"/>
                    <a:pt x="23" y="46"/>
                    <a:pt x="24" y="45"/>
                  </a:cubicBezTo>
                  <a:cubicBezTo>
                    <a:pt x="37" y="33"/>
                    <a:pt x="37" y="33"/>
                    <a:pt x="37" y="33"/>
                  </a:cubicBezTo>
                  <a:cubicBezTo>
                    <a:pt x="37" y="33"/>
                    <a:pt x="37" y="32"/>
                    <a:pt x="38" y="3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24"/>
            <p:cNvSpPr/>
            <p:nvPr/>
          </p:nvSpPr>
          <p:spPr bwMode="auto">
            <a:xfrm>
              <a:off x="1439394" y="5762536"/>
              <a:ext cx="88889" cy="67009"/>
            </a:xfrm>
            <a:custGeom>
              <a:avLst/>
              <a:gdLst>
                <a:gd name="T0" fmla="*/ 55 w 55"/>
                <a:gd name="T1" fmla="*/ 32 h 41"/>
                <a:gd name="T2" fmla="*/ 55 w 55"/>
                <a:gd name="T3" fmla="*/ 31 h 41"/>
                <a:gd name="T4" fmla="*/ 55 w 55"/>
                <a:gd name="T5" fmla="*/ 30 h 41"/>
                <a:gd name="T6" fmla="*/ 55 w 55"/>
                <a:gd name="T7" fmla="*/ 29 h 41"/>
                <a:gd name="T8" fmla="*/ 54 w 55"/>
                <a:gd name="T9" fmla="*/ 27 h 41"/>
                <a:gd name="T10" fmla="*/ 54 w 55"/>
                <a:gd name="T11" fmla="*/ 27 h 41"/>
                <a:gd name="T12" fmla="*/ 53 w 55"/>
                <a:gd name="T13" fmla="*/ 26 h 41"/>
                <a:gd name="T14" fmla="*/ 53 w 55"/>
                <a:gd name="T15" fmla="*/ 26 h 41"/>
                <a:gd name="T16" fmla="*/ 34 w 55"/>
                <a:gd name="T17" fmla="*/ 30 h 41"/>
                <a:gd name="T18" fmla="*/ 29 w 55"/>
                <a:gd name="T19" fmla="*/ 10 h 41"/>
                <a:gd name="T20" fmla="*/ 48 w 55"/>
                <a:gd name="T21" fmla="*/ 6 h 41"/>
                <a:gd name="T22" fmla="*/ 49 w 55"/>
                <a:gd name="T23" fmla="*/ 6 h 41"/>
                <a:gd name="T24" fmla="*/ 49 w 55"/>
                <a:gd name="T25" fmla="*/ 5 h 41"/>
                <a:gd name="T26" fmla="*/ 49 w 55"/>
                <a:gd name="T27" fmla="*/ 4 h 41"/>
                <a:gd name="T28" fmla="*/ 49 w 55"/>
                <a:gd name="T29" fmla="*/ 3 h 41"/>
                <a:gd name="T30" fmla="*/ 48 w 55"/>
                <a:gd name="T31" fmla="*/ 2 h 41"/>
                <a:gd name="T32" fmla="*/ 48 w 55"/>
                <a:gd name="T33" fmla="*/ 1 h 41"/>
                <a:gd name="T34" fmla="*/ 47 w 55"/>
                <a:gd name="T35" fmla="*/ 0 h 41"/>
                <a:gd name="T36" fmla="*/ 47 w 55"/>
                <a:gd name="T37" fmla="*/ 0 h 41"/>
                <a:gd name="T38" fmla="*/ 1 w 55"/>
                <a:gd name="T39" fmla="*/ 9 h 41"/>
                <a:gd name="T40" fmla="*/ 1 w 55"/>
                <a:gd name="T41" fmla="*/ 10 h 41"/>
                <a:gd name="T42" fmla="*/ 0 w 55"/>
                <a:gd name="T43" fmla="*/ 10 h 41"/>
                <a:gd name="T44" fmla="*/ 0 w 55"/>
                <a:gd name="T45" fmla="*/ 11 h 41"/>
                <a:gd name="T46" fmla="*/ 1 w 55"/>
                <a:gd name="T47" fmla="*/ 12 h 41"/>
                <a:gd name="T48" fmla="*/ 1 w 55"/>
                <a:gd name="T49" fmla="*/ 14 h 41"/>
                <a:gd name="T50" fmla="*/ 1 w 55"/>
                <a:gd name="T51" fmla="*/ 15 h 41"/>
                <a:gd name="T52" fmla="*/ 2 w 55"/>
                <a:gd name="T53" fmla="*/ 15 h 41"/>
                <a:gd name="T54" fmla="*/ 2 w 55"/>
                <a:gd name="T55" fmla="*/ 15 h 41"/>
                <a:gd name="T56" fmla="*/ 24 w 55"/>
                <a:gd name="T57" fmla="*/ 11 h 41"/>
                <a:gd name="T58" fmla="*/ 28 w 55"/>
                <a:gd name="T59" fmla="*/ 31 h 41"/>
                <a:gd name="T60" fmla="*/ 7 w 55"/>
                <a:gd name="T61" fmla="*/ 35 h 41"/>
                <a:gd name="T62" fmla="*/ 7 w 55"/>
                <a:gd name="T63" fmla="*/ 35 h 41"/>
                <a:gd name="T64" fmla="*/ 6 w 55"/>
                <a:gd name="T65" fmla="*/ 36 h 41"/>
                <a:gd name="T66" fmla="*/ 6 w 55"/>
                <a:gd name="T67" fmla="*/ 37 h 41"/>
                <a:gd name="T68" fmla="*/ 7 w 55"/>
                <a:gd name="T69" fmla="*/ 38 h 41"/>
                <a:gd name="T70" fmla="*/ 7 w 55"/>
                <a:gd name="T71" fmla="*/ 40 h 41"/>
                <a:gd name="T72" fmla="*/ 7 w 55"/>
                <a:gd name="T73" fmla="*/ 41 h 41"/>
                <a:gd name="T74" fmla="*/ 8 w 55"/>
                <a:gd name="T75" fmla="*/ 41 h 41"/>
                <a:gd name="T76" fmla="*/ 8 w 55"/>
                <a:gd name="T77" fmla="*/ 41 h 41"/>
                <a:gd name="T78" fmla="*/ 54 w 55"/>
                <a:gd name="T79" fmla="*/ 32 h 41"/>
                <a:gd name="T80" fmla="*/ 55 w 55"/>
                <a:gd name="T8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1">
                  <a:moveTo>
                    <a:pt x="55" y="32"/>
                  </a:moveTo>
                  <a:cubicBezTo>
                    <a:pt x="55" y="32"/>
                    <a:pt x="55" y="31"/>
                    <a:pt x="55" y="31"/>
                  </a:cubicBezTo>
                  <a:cubicBezTo>
                    <a:pt x="55" y="31"/>
                    <a:pt x="55" y="31"/>
                    <a:pt x="55" y="30"/>
                  </a:cubicBezTo>
                  <a:cubicBezTo>
                    <a:pt x="55" y="30"/>
                    <a:pt x="55" y="29"/>
                    <a:pt x="55" y="29"/>
                  </a:cubicBezTo>
                  <a:cubicBezTo>
                    <a:pt x="55" y="28"/>
                    <a:pt x="54" y="28"/>
                    <a:pt x="54" y="27"/>
                  </a:cubicBezTo>
                  <a:cubicBezTo>
                    <a:pt x="54" y="27"/>
                    <a:pt x="54" y="27"/>
                    <a:pt x="54" y="27"/>
                  </a:cubicBezTo>
                  <a:cubicBezTo>
                    <a:pt x="54" y="26"/>
                    <a:pt x="54" y="26"/>
                    <a:pt x="53" y="26"/>
                  </a:cubicBezTo>
                  <a:cubicBezTo>
                    <a:pt x="53" y="26"/>
                    <a:pt x="53" y="26"/>
                    <a:pt x="53" y="26"/>
                  </a:cubicBezTo>
                  <a:cubicBezTo>
                    <a:pt x="34" y="30"/>
                    <a:pt x="34" y="30"/>
                    <a:pt x="34" y="30"/>
                  </a:cubicBezTo>
                  <a:cubicBezTo>
                    <a:pt x="29" y="10"/>
                    <a:pt x="29" y="10"/>
                    <a:pt x="29" y="10"/>
                  </a:cubicBezTo>
                  <a:cubicBezTo>
                    <a:pt x="48" y="6"/>
                    <a:pt x="48" y="6"/>
                    <a:pt x="48" y="6"/>
                  </a:cubicBezTo>
                  <a:cubicBezTo>
                    <a:pt x="48" y="6"/>
                    <a:pt x="49" y="6"/>
                    <a:pt x="49" y="6"/>
                  </a:cubicBezTo>
                  <a:cubicBezTo>
                    <a:pt x="49" y="6"/>
                    <a:pt x="49" y="6"/>
                    <a:pt x="49" y="5"/>
                  </a:cubicBezTo>
                  <a:cubicBezTo>
                    <a:pt x="49" y="5"/>
                    <a:pt x="49" y="5"/>
                    <a:pt x="49" y="4"/>
                  </a:cubicBezTo>
                  <a:cubicBezTo>
                    <a:pt x="49" y="4"/>
                    <a:pt x="49" y="4"/>
                    <a:pt x="49" y="3"/>
                  </a:cubicBezTo>
                  <a:cubicBezTo>
                    <a:pt x="49" y="2"/>
                    <a:pt x="49" y="2"/>
                    <a:pt x="48" y="2"/>
                  </a:cubicBezTo>
                  <a:cubicBezTo>
                    <a:pt x="48" y="1"/>
                    <a:pt x="48" y="1"/>
                    <a:pt x="48" y="1"/>
                  </a:cubicBezTo>
                  <a:cubicBezTo>
                    <a:pt x="48" y="1"/>
                    <a:pt x="48" y="0"/>
                    <a:pt x="47" y="0"/>
                  </a:cubicBezTo>
                  <a:cubicBezTo>
                    <a:pt x="47" y="0"/>
                    <a:pt x="47" y="0"/>
                    <a:pt x="47" y="0"/>
                  </a:cubicBezTo>
                  <a:cubicBezTo>
                    <a:pt x="1" y="9"/>
                    <a:pt x="1" y="9"/>
                    <a:pt x="1" y="9"/>
                  </a:cubicBezTo>
                  <a:cubicBezTo>
                    <a:pt x="1" y="9"/>
                    <a:pt x="1" y="9"/>
                    <a:pt x="1" y="10"/>
                  </a:cubicBezTo>
                  <a:cubicBezTo>
                    <a:pt x="0" y="10"/>
                    <a:pt x="0" y="10"/>
                    <a:pt x="0" y="10"/>
                  </a:cubicBezTo>
                  <a:cubicBezTo>
                    <a:pt x="0" y="10"/>
                    <a:pt x="0" y="11"/>
                    <a:pt x="0" y="11"/>
                  </a:cubicBezTo>
                  <a:cubicBezTo>
                    <a:pt x="0" y="11"/>
                    <a:pt x="0" y="12"/>
                    <a:pt x="1" y="12"/>
                  </a:cubicBezTo>
                  <a:cubicBezTo>
                    <a:pt x="1" y="13"/>
                    <a:pt x="1" y="13"/>
                    <a:pt x="1" y="14"/>
                  </a:cubicBezTo>
                  <a:cubicBezTo>
                    <a:pt x="1" y="14"/>
                    <a:pt x="1" y="15"/>
                    <a:pt x="1" y="15"/>
                  </a:cubicBezTo>
                  <a:cubicBezTo>
                    <a:pt x="2" y="15"/>
                    <a:pt x="2" y="15"/>
                    <a:pt x="2" y="15"/>
                  </a:cubicBezTo>
                  <a:cubicBezTo>
                    <a:pt x="2" y="15"/>
                    <a:pt x="2" y="15"/>
                    <a:pt x="2" y="15"/>
                  </a:cubicBezTo>
                  <a:cubicBezTo>
                    <a:pt x="24" y="11"/>
                    <a:pt x="24" y="11"/>
                    <a:pt x="24" y="11"/>
                  </a:cubicBezTo>
                  <a:cubicBezTo>
                    <a:pt x="28" y="31"/>
                    <a:pt x="28" y="31"/>
                    <a:pt x="28" y="31"/>
                  </a:cubicBezTo>
                  <a:cubicBezTo>
                    <a:pt x="7" y="35"/>
                    <a:pt x="7" y="35"/>
                    <a:pt x="7" y="35"/>
                  </a:cubicBezTo>
                  <a:cubicBezTo>
                    <a:pt x="7" y="35"/>
                    <a:pt x="7" y="35"/>
                    <a:pt x="7" y="35"/>
                  </a:cubicBezTo>
                  <a:cubicBezTo>
                    <a:pt x="6" y="36"/>
                    <a:pt x="6" y="36"/>
                    <a:pt x="6" y="36"/>
                  </a:cubicBezTo>
                  <a:cubicBezTo>
                    <a:pt x="6" y="36"/>
                    <a:pt x="6" y="36"/>
                    <a:pt x="6" y="37"/>
                  </a:cubicBezTo>
                  <a:cubicBezTo>
                    <a:pt x="6" y="37"/>
                    <a:pt x="6" y="38"/>
                    <a:pt x="7" y="38"/>
                  </a:cubicBezTo>
                  <a:cubicBezTo>
                    <a:pt x="7" y="39"/>
                    <a:pt x="7" y="39"/>
                    <a:pt x="7" y="40"/>
                  </a:cubicBezTo>
                  <a:cubicBezTo>
                    <a:pt x="7" y="40"/>
                    <a:pt x="7" y="40"/>
                    <a:pt x="7" y="41"/>
                  </a:cubicBezTo>
                  <a:cubicBezTo>
                    <a:pt x="8" y="41"/>
                    <a:pt x="8" y="41"/>
                    <a:pt x="8" y="41"/>
                  </a:cubicBezTo>
                  <a:cubicBezTo>
                    <a:pt x="8" y="41"/>
                    <a:pt x="8" y="41"/>
                    <a:pt x="8" y="41"/>
                  </a:cubicBezTo>
                  <a:cubicBezTo>
                    <a:pt x="54" y="32"/>
                    <a:pt x="54" y="32"/>
                    <a:pt x="54" y="32"/>
                  </a:cubicBezTo>
                  <a:cubicBezTo>
                    <a:pt x="54" y="32"/>
                    <a:pt x="55" y="32"/>
                    <a:pt x="55" y="3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25"/>
            <p:cNvSpPr/>
            <p:nvPr/>
          </p:nvSpPr>
          <p:spPr bwMode="auto">
            <a:xfrm>
              <a:off x="1494094" y="5882878"/>
              <a:ext cx="97778" cy="83419"/>
            </a:xfrm>
            <a:custGeom>
              <a:avLst/>
              <a:gdLst>
                <a:gd name="T0" fmla="*/ 60 w 60"/>
                <a:gd name="T1" fmla="*/ 28 h 51"/>
                <a:gd name="T2" fmla="*/ 60 w 60"/>
                <a:gd name="T3" fmla="*/ 27 h 51"/>
                <a:gd name="T4" fmla="*/ 59 w 60"/>
                <a:gd name="T5" fmla="*/ 26 h 51"/>
                <a:gd name="T6" fmla="*/ 59 w 60"/>
                <a:gd name="T7" fmla="*/ 25 h 51"/>
                <a:gd name="T8" fmla="*/ 58 w 60"/>
                <a:gd name="T9" fmla="*/ 24 h 51"/>
                <a:gd name="T10" fmla="*/ 57 w 60"/>
                <a:gd name="T11" fmla="*/ 23 h 51"/>
                <a:gd name="T12" fmla="*/ 56 w 60"/>
                <a:gd name="T13" fmla="*/ 23 h 51"/>
                <a:gd name="T14" fmla="*/ 56 w 60"/>
                <a:gd name="T15" fmla="*/ 23 h 51"/>
                <a:gd name="T16" fmla="*/ 34 w 60"/>
                <a:gd name="T17" fmla="*/ 37 h 51"/>
                <a:gd name="T18" fmla="*/ 29 w 60"/>
                <a:gd name="T19" fmla="*/ 40 h 51"/>
                <a:gd name="T20" fmla="*/ 23 w 60"/>
                <a:gd name="T21" fmla="*/ 43 h 51"/>
                <a:gd name="T22" fmla="*/ 23 w 60"/>
                <a:gd name="T23" fmla="*/ 43 h 51"/>
                <a:gd name="T24" fmla="*/ 25 w 60"/>
                <a:gd name="T25" fmla="*/ 40 h 51"/>
                <a:gd name="T26" fmla="*/ 27 w 60"/>
                <a:gd name="T27" fmla="*/ 37 h 51"/>
                <a:gd name="T28" fmla="*/ 29 w 60"/>
                <a:gd name="T29" fmla="*/ 33 h 51"/>
                <a:gd name="T30" fmla="*/ 31 w 60"/>
                <a:gd name="T31" fmla="*/ 30 h 51"/>
                <a:gd name="T32" fmla="*/ 43 w 60"/>
                <a:gd name="T33" fmla="*/ 10 h 51"/>
                <a:gd name="T34" fmla="*/ 44 w 60"/>
                <a:gd name="T35" fmla="*/ 8 h 51"/>
                <a:gd name="T36" fmla="*/ 44 w 60"/>
                <a:gd name="T37" fmla="*/ 6 h 51"/>
                <a:gd name="T38" fmla="*/ 44 w 60"/>
                <a:gd name="T39" fmla="*/ 5 h 51"/>
                <a:gd name="T40" fmla="*/ 43 w 60"/>
                <a:gd name="T41" fmla="*/ 4 h 51"/>
                <a:gd name="T42" fmla="*/ 42 w 60"/>
                <a:gd name="T43" fmla="*/ 1 h 51"/>
                <a:gd name="T44" fmla="*/ 40 w 60"/>
                <a:gd name="T45" fmla="*/ 0 h 51"/>
                <a:gd name="T46" fmla="*/ 38 w 60"/>
                <a:gd name="T47" fmla="*/ 0 h 51"/>
                <a:gd name="T48" fmla="*/ 0 w 60"/>
                <a:gd name="T49" fmla="*/ 23 h 51"/>
                <a:gd name="T50" fmla="*/ 0 w 60"/>
                <a:gd name="T51" fmla="*/ 23 h 51"/>
                <a:gd name="T52" fmla="*/ 0 w 60"/>
                <a:gd name="T53" fmla="*/ 24 h 51"/>
                <a:gd name="T54" fmla="*/ 0 w 60"/>
                <a:gd name="T55" fmla="*/ 25 h 51"/>
                <a:gd name="T56" fmla="*/ 1 w 60"/>
                <a:gd name="T57" fmla="*/ 26 h 51"/>
                <a:gd name="T58" fmla="*/ 2 w 60"/>
                <a:gd name="T59" fmla="*/ 27 h 51"/>
                <a:gd name="T60" fmla="*/ 2 w 60"/>
                <a:gd name="T61" fmla="*/ 28 h 51"/>
                <a:gd name="T62" fmla="*/ 3 w 60"/>
                <a:gd name="T63" fmla="*/ 28 h 51"/>
                <a:gd name="T64" fmla="*/ 3 w 60"/>
                <a:gd name="T65" fmla="*/ 28 h 51"/>
                <a:gd name="T66" fmla="*/ 28 w 60"/>
                <a:gd name="T67" fmla="*/ 13 h 51"/>
                <a:gd name="T68" fmla="*/ 33 w 60"/>
                <a:gd name="T69" fmla="*/ 10 h 51"/>
                <a:gd name="T70" fmla="*/ 37 w 60"/>
                <a:gd name="T71" fmla="*/ 7 h 51"/>
                <a:gd name="T72" fmla="*/ 37 w 60"/>
                <a:gd name="T73" fmla="*/ 7 h 51"/>
                <a:gd name="T74" fmla="*/ 35 w 60"/>
                <a:gd name="T75" fmla="*/ 11 h 51"/>
                <a:gd name="T76" fmla="*/ 32 w 60"/>
                <a:gd name="T77" fmla="*/ 16 h 51"/>
                <a:gd name="T78" fmla="*/ 17 w 60"/>
                <a:gd name="T79" fmla="*/ 41 h 51"/>
                <a:gd name="T80" fmla="*/ 16 w 60"/>
                <a:gd name="T81" fmla="*/ 44 h 51"/>
                <a:gd name="T82" fmla="*/ 16 w 60"/>
                <a:gd name="T83" fmla="*/ 45 h 51"/>
                <a:gd name="T84" fmla="*/ 16 w 60"/>
                <a:gd name="T85" fmla="*/ 47 h 51"/>
                <a:gd name="T86" fmla="*/ 17 w 60"/>
                <a:gd name="T87" fmla="*/ 48 h 51"/>
                <a:gd name="T88" fmla="*/ 18 w 60"/>
                <a:gd name="T89" fmla="*/ 50 h 51"/>
                <a:gd name="T90" fmla="*/ 18 w 60"/>
                <a:gd name="T91" fmla="*/ 51 h 51"/>
                <a:gd name="T92" fmla="*/ 19 w 60"/>
                <a:gd name="T93" fmla="*/ 51 h 51"/>
                <a:gd name="T94" fmla="*/ 20 w 60"/>
                <a:gd name="T95" fmla="*/ 51 h 51"/>
                <a:gd name="T96" fmla="*/ 22 w 60"/>
                <a:gd name="T97" fmla="*/ 51 h 51"/>
                <a:gd name="T98" fmla="*/ 59 w 60"/>
                <a:gd name="T99" fmla="*/ 28 h 51"/>
                <a:gd name="T100" fmla="*/ 60 w 60"/>
                <a:gd name="T10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51">
                  <a:moveTo>
                    <a:pt x="60" y="28"/>
                  </a:moveTo>
                  <a:cubicBezTo>
                    <a:pt x="60" y="28"/>
                    <a:pt x="60" y="27"/>
                    <a:pt x="60" y="27"/>
                  </a:cubicBezTo>
                  <a:cubicBezTo>
                    <a:pt x="60" y="27"/>
                    <a:pt x="60" y="27"/>
                    <a:pt x="59" y="26"/>
                  </a:cubicBezTo>
                  <a:cubicBezTo>
                    <a:pt x="59" y="26"/>
                    <a:pt x="59" y="26"/>
                    <a:pt x="59" y="25"/>
                  </a:cubicBezTo>
                  <a:cubicBezTo>
                    <a:pt x="58" y="25"/>
                    <a:pt x="58" y="24"/>
                    <a:pt x="58" y="24"/>
                  </a:cubicBezTo>
                  <a:cubicBezTo>
                    <a:pt x="58" y="24"/>
                    <a:pt x="57" y="24"/>
                    <a:pt x="57" y="23"/>
                  </a:cubicBezTo>
                  <a:cubicBezTo>
                    <a:pt x="57" y="23"/>
                    <a:pt x="57" y="23"/>
                    <a:pt x="56" y="23"/>
                  </a:cubicBezTo>
                  <a:cubicBezTo>
                    <a:pt x="56" y="23"/>
                    <a:pt x="56" y="23"/>
                    <a:pt x="56" y="23"/>
                  </a:cubicBezTo>
                  <a:cubicBezTo>
                    <a:pt x="34" y="37"/>
                    <a:pt x="34" y="37"/>
                    <a:pt x="34" y="37"/>
                  </a:cubicBezTo>
                  <a:cubicBezTo>
                    <a:pt x="32" y="38"/>
                    <a:pt x="30" y="39"/>
                    <a:pt x="29" y="40"/>
                  </a:cubicBezTo>
                  <a:cubicBezTo>
                    <a:pt x="27" y="41"/>
                    <a:pt x="25" y="42"/>
                    <a:pt x="23" y="43"/>
                  </a:cubicBezTo>
                  <a:cubicBezTo>
                    <a:pt x="23" y="43"/>
                    <a:pt x="23" y="43"/>
                    <a:pt x="23" y="43"/>
                  </a:cubicBezTo>
                  <a:cubicBezTo>
                    <a:pt x="24" y="42"/>
                    <a:pt x="25" y="41"/>
                    <a:pt x="25" y="40"/>
                  </a:cubicBezTo>
                  <a:cubicBezTo>
                    <a:pt x="26" y="39"/>
                    <a:pt x="27" y="38"/>
                    <a:pt x="27" y="37"/>
                  </a:cubicBezTo>
                  <a:cubicBezTo>
                    <a:pt x="28" y="35"/>
                    <a:pt x="29" y="34"/>
                    <a:pt x="29" y="33"/>
                  </a:cubicBezTo>
                  <a:cubicBezTo>
                    <a:pt x="30" y="32"/>
                    <a:pt x="31" y="31"/>
                    <a:pt x="31" y="30"/>
                  </a:cubicBezTo>
                  <a:cubicBezTo>
                    <a:pt x="43" y="10"/>
                    <a:pt x="43" y="10"/>
                    <a:pt x="43" y="10"/>
                  </a:cubicBezTo>
                  <a:cubicBezTo>
                    <a:pt x="43" y="9"/>
                    <a:pt x="44" y="8"/>
                    <a:pt x="44" y="8"/>
                  </a:cubicBezTo>
                  <a:cubicBezTo>
                    <a:pt x="44" y="7"/>
                    <a:pt x="44" y="7"/>
                    <a:pt x="44" y="6"/>
                  </a:cubicBezTo>
                  <a:cubicBezTo>
                    <a:pt x="44" y="6"/>
                    <a:pt x="44" y="5"/>
                    <a:pt x="44" y="5"/>
                  </a:cubicBezTo>
                  <a:cubicBezTo>
                    <a:pt x="44" y="5"/>
                    <a:pt x="44" y="4"/>
                    <a:pt x="43" y="4"/>
                  </a:cubicBezTo>
                  <a:cubicBezTo>
                    <a:pt x="42" y="1"/>
                    <a:pt x="42" y="1"/>
                    <a:pt x="42" y="1"/>
                  </a:cubicBezTo>
                  <a:cubicBezTo>
                    <a:pt x="41" y="1"/>
                    <a:pt x="41" y="0"/>
                    <a:pt x="40" y="0"/>
                  </a:cubicBezTo>
                  <a:cubicBezTo>
                    <a:pt x="39" y="0"/>
                    <a:pt x="39" y="0"/>
                    <a:pt x="38" y="0"/>
                  </a:cubicBezTo>
                  <a:cubicBezTo>
                    <a:pt x="0" y="23"/>
                    <a:pt x="0" y="23"/>
                    <a:pt x="0" y="23"/>
                  </a:cubicBezTo>
                  <a:cubicBezTo>
                    <a:pt x="0" y="23"/>
                    <a:pt x="0" y="23"/>
                    <a:pt x="0" y="23"/>
                  </a:cubicBezTo>
                  <a:cubicBezTo>
                    <a:pt x="0" y="24"/>
                    <a:pt x="0" y="24"/>
                    <a:pt x="0" y="24"/>
                  </a:cubicBezTo>
                  <a:cubicBezTo>
                    <a:pt x="0" y="24"/>
                    <a:pt x="0" y="25"/>
                    <a:pt x="0" y="25"/>
                  </a:cubicBezTo>
                  <a:cubicBezTo>
                    <a:pt x="0" y="25"/>
                    <a:pt x="0" y="26"/>
                    <a:pt x="1" y="26"/>
                  </a:cubicBezTo>
                  <a:cubicBezTo>
                    <a:pt x="1" y="27"/>
                    <a:pt x="1" y="27"/>
                    <a:pt x="2" y="27"/>
                  </a:cubicBezTo>
                  <a:cubicBezTo>
                    <a:pt x="2" y="27"/>
                    <a:pt x="2" y="28"/>
                    <a:pt x="2" y="28"/>
                  </a:cubicBezTo>
                  <a:cubicBezTo>
                    <a:pt x="2" y="28"/>
                    <a:pt x="3" y="28"/>
                    <a:pt x="3" y="28"/>
                  </a:cubicBezTo>
                  <a:cubicBezTo>
                    <a:pt x="3" y="28"/>
                    <a:pt x="3" y="28"/>
                    <a:pt x="3" y="28"/>
                  </a:cubicBezTo>
                  <a:cubicBezTo>
                    <a:pt x="28" y="13"/>
                    <a:pt x="28" y="13"/>
                    <a:pt x="28" y="13"/>
                  </a:cubicBezTo>
                  <a:cubicBezTo>
                    <a:pt x="30" y="12"/>
                    <a:pt x="31" y="11"/>
                    <a:pt x="33" y="10"/>
                  </a:cubicBezTo>
                  <a:cubicBezTo>
                    <a:pt x="34" y="9"/>
                    <a:pt x="36" y="8"/>
                    <a:pt x="37" y="7"/>
                  </a:cubicBezTo>
                  <a:cubicBezTo>
                    <a:pt x="37" y="7"/>
                    <a:pt x="37" y="7"/>
                    <a:pt x="37" y="7"/>
                  </a:cubicBezTo>
                  <a:cubicBezTo>
                    <a:pt x="37" y="9"/>
                    <a:pt x="36" y="10"/>
                    <a:pt x="35" y="11"/>
                  </a:cubicBezTo>
                  <a:cubicBezTo>
                    <a:pt x="34" y="13"/>
                    <a:pt x="33" y="14"/>
                    <a:pt x="32" y="16"/>
                  </a:cubicBezTo>
                  <a:cubicBezTo>
                    <a:pt x="17" y="41"/>
                    <a:pt x="17" y="41"/>
                    <a:pt x="17" y="41"/>
                  </a:cubicBezTo>
                  <a:cubicBezTo>
                    <a:pt x="17" y="42"/>
                    <a:pt x="16" y="43"/>
                    <a:pt x="16" y="44"/>
                  </a:cubicBezTo>
                  <a:cubicBezTo>
                    <a:pt x="16" y="44"/>
                    <a:pt x="16" y="45"/>
                    <a:pt x="16" y="45"/>
                  </a:cubicBezTo>
                  <a:cubicBezTo>
                    <a:pt x="16" y="46"/>
                    <a:pt x="16" y="47"/>
                    <a:pt x="16" y="47"/>
                  </a:cubicBezTo>
                  <a:cubicBezTo>
                    <a:pt x="16" y="47"/>
                    <a:pt x="16" y="48"/>
                    <a:pt x="17" y="48"/>
                  </a:cubicBezTo>
                  <a:cubicBezTo>
                    <a:pt x="18" y="50"/>
                    <a:pt x="18" y="50"/>
                    <a:pt x="18" y="50"/>
                  </a:cubicBezTo>
                  <a:cubicBezTo>
                    <a:pt x="18" y="50"/>
                    <a:pt x="18" y="50"/>
                    <a:pt x="18" y="51"/>
                  </a:cubicBezTo>
                  <a:cubicBezTo>
                    <a:pt x="19" y="51"/>
                    <a:pt x="19" y="51"/>
                    <a:pt x="19" y="51"/>
                  </a:cubicBezTo>
                  <a:cubicBezTo>
                    <a:pt x="20" y="51"/>
                    <a:pt x="20" y="51"/>
                    <a:pt x="20" y="51"/>
                  </a:cubicBezTo>
                  <a:cubicBezTo>
                    <a:pt x="21" y="51"/>
                    <a:pt x="21" y="51"/>
                    <a:pt x="22" y="51"/>
                  </a:cubicBezTo>
                  <a:cubicBezTo>
                    <a:pt x="59" y="28"/>
                    <a:pt x="59" y="28"/>
                    <a:pt x="59" y="28"/>
                  </a:cubicBezTo>
                  <a:cubicBezTo>
                    <a:pt x="59" y="28"/>
                    <a:pt x="60" y="28"/>
                    <a:pt x="60" y="28"/>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26"/>
            <p:cNvSpPr>
              <a:spLocks noEditPoints="1"/>
            </p:cNvSpPr>
            <p:nvPr/>
          </p:nvSpPr>
          <p:spPr bwMode="auto">
            <a:xfrm>
              <a:off x="1674607" y="6018262"/>
              <a:ext cx="64957" cy="81368"/>
            </a:xfrm>
            <a:custGeom>
              <a:avLst/>
              <a:gdLst>
                <a:gd name="T0" fmla="*/ 39 w 40"/>
                <a:gd name="T1" fmla="*/ 2 h 50"/>
                <a:gd name="T2" fmla="*/ 38 w 40"/>
                <a:gd name="T3" fmla="*/ 2 h 50"/>
                <a:gd name="T4" fmla="*/ 36 w 40"/>
                <a:gd name="T5" fmla="*/ 1 h 50"/>
                <a:gd name="T6" fmla="*/ 35 w 40"/>
                <a:gd name="T7" fmla="*/ 1 h 50"/>
                <a:gd name="T8" fmla="*/ 33 w 40"/>
                <a:gd name="T9" fmla="*/ 0 h 50"/>
                <a:gd name="T10" fmla="*/ 33 w 40"/>
                <a:gd name="T11" fmla="*/ 1 h 50"/>
                <a:gd name="T12" fmla="*/ 32 w 40"/>
                <a:gd name="T13" fmla="*/ 1 h 50"/>
                <a:gd name="T14" fmla="*/ 1 w 40"/>
                <a:gd name="T15" fmla="*/ 35 h 50"/>
                <a:gd name="T16" fmla="*/ 0 w 40"/>
                <a:gd name="T17" fmla="*/ 36 h 50"/>
                <a:gd name="T18" fmla="*/ 0 w 40"/>
                <a:gd name="T19" fmla="*/ 37 h 50"/>
                <a:gd name="T20" fmla="*/ 1 w 40"/>
                <a:gd name="T21" fmla="*/ 37 h 50"/>
                <a:gd name="T22" fmla="*/ 3 w 40"/>
                <a:gd name="T23" fmla="*/ 38 h 50"/>
                <a:gd name="T24" fmla="*/ 4 w 40"/>
                <a:gd name="T25" fmla="*/ 39 h 50"/>
                <a:gd name="T26" fmla="*/ 5 w 40"/>
                <a:gd name="T27" fmla="*/ 39 h 50"/>
                <a:gd name="T28" fmla="*/ 6 w 40"/>
                <a:gd name="T29" fmla="*/ 39 h 50"/>
                <a:gd name="T30" fmla="*/ 7 w 40"/>
                <a:gd name="T31" fmla="*/ 38 h 50"/>
                <a:gd name="T32" fmla="*/ 14 w 40"/>
                <a:gd name="T33" fmla="*/ 29 h 50"/>
                <a:gd name="T34" fmla="*/ 33 w 40"/>
                <a:gd name="T35" fmla="*/ 36 h 50"/>
                <a:gd name="T36" fmla="*/ 33 w 40"/>
                <a:gd name="T37" fmla="*/ 47 h 50"/>
                <a:gd name="T38" fmla="*/ 33 w 40"/>
                <a:gd name="T39" fmla="*/ 48 h 50"/>
                <a:gd name="T40" fmla="*/ 34 w 40"/>
                <a:gd name="T41" fmla="*/ 48 h 50"/>
                <a:gd name="T42" fmla="*/ 35 w 40"/>
                <a:gd name="T43" fmla="*/ 49 h 50"/>
                <a:gd name="T44" fmla="*/ 36 w 40"/>
                <a:gd name="T45" fmla="*/ 49 h 50"/>
                <a:gd name="T46" fmla="*/ 38 w 40"/>
                <a:gd name="T47" fmla="*/ 50 h 50"/>
                <a:gd name="T48" fmla="*/ 39 w 40"/>
                <a:gd name="T49" fmla="*/ 50 h 50"/>
                <a:gd name="T50" fmla="*/ 40 w 40"/>
                <a:gd name="T51" fmla="*/ 49 h 50"/>
                <a:gd name="T52" fmla="*/ 40 w 40"/>
                <a:gd name="T53" fmla="*/ 48 h 50"/>
                <a:gd name="T54" fmla="*/ 40 w 40"/>
                <a:gd name="T55" fmla="*/ 4 h 50"/>
                <a:gd name="T56" fmla="*/ 40 w 40"/>
                <a:gd name="T57" fmla="*/ 3 h 50"/>
                <a:gd name="T58" fmla="*/ 39 w 40"/>
                <a:gd name="T59" fmla="*/ 2 h 50"/>
                <a:gd name="T60" fmla="*/ 34 w 40"/>
                <a:gd name="T61" fmla="*/ 31 h 50"/>
                <a:gd name="T62" fmla="*/ 18 w 40"/>
                <a:gd name="T63" fmla="*/ 25 h 50"/>
                <a:gd name="T64" fmla="*/ 34 w 40"/>
                <a:gd name="T65" fmla="*/ 7 h 50"/>
                <a:gd name="T66" fmla="*/ 34 w 40"/>
                <a:gd name="T67" fmla="*/ 7 h 50"/>
                <a:gd name="T68" fmla="*/ 34 w 40"/>
                <a:gd name="T6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50">
                  <a:moveTo>
                    <a:pt x="39" y="2"/>
                  </a:moveTo>
                  <a:cubicBezTo>
                    <a:pt x="39" y="2"/>
                    <a:pt x="39" y="2"/>
                    <a:pt x="38" y="2"/>
                  </a:cubicBezTo>
                  <a:cubicBezTo>
                    <a:pt x="38" y="2"/>
                    <a:pt x="37" y="1"/>
                    <a:pt x="36" y="1"/>
                  </a:cubicBezTo>
                  <a:cubicBezTo>
                    <a:pt x="36" y="1"/>
                    <a:pt x="35" y="1"/>
                    <a:pt x="35" y="1"/>
                  </a:cubicBezTo>
                  <a:cubicBezTo>
                    <a:pt x="34" y="0"/>
                    <a:pt x="34" y="0"/>
                    <a:pt x="33" y="0"/>
                  </a:cubicBezTo>
                  <a:cubicBezTo>
                    <a:pt x="33" y="0"/>
                    <a:pt x="33" y="0"/>
                    <a:pt x="33" y="1"/>
                  </a:cubicBezTo>
                  <a:cubicBezTo>
                    <a:pt x="32" y="1"/>
                    <a:pt x="32" y="1"/>
                    <a:pt x="32" y="1"/>
                  </a:cubicBezTo>
                  <a:cubicBezTo>
                    <a:pt x="1" y="35"/>
                    <a:pt x="1" y="35"/>
                    <a:pt x="1" y="35"/>
                  </a:cubicBezTo>
                  <a:cubicBezTo>
                    <a:pt x="1" y="35"/>
                    <a:pt x="0" y="36"/>
                    <a:pt x="0" y="36"/>
                  </a:cubicBezTo>
                  <a:cubicBezTo>
                    <a:pt x="0" y="36"/>
                    <a:pt x="0" y="37"/>
                    <a:pt x="0" y="37"/>
                  </a:cubicBezTo>
                  <a:cubicBezTo>
                    <a:pt x="0" y="37"/>
                    <a:pt x="1" y="37"/>
                    <a:pt x="1" y="37"/>
                  </a:cubicBezTo>
                  <a:cubicBezTo>
                    <a:pt x="1" y="38"/>
                    <a:pt x="2" y="38"/>
                    <a:pt x="3" y="38"/>
                  </a:cubicBezTo>
                  <a:cubicBezTo>
                    <a:pt x="3" y="38"/>
                    <a:pt x="4" y="38"/>
                    <a:pt x="4" y="39"/>
                  </a:cubicBezTo>
                  <a:cubicBezTo>
                    <a:pt x="5" y="39"/>
                    <a:pt x="5" y="39"/>
                    <a:pt x="5" y="39"/>
                  </a:cubicBezTo>
                  <a:cubicBezTo>
                    <a:pt x="6" y="39"/>
                    <a:pt x="6" y="39"/>
                    <a:pt x="6" y="39"/>
                  </a:cubicBezTo>
                  <a:cubicBezTo>
                    <a:pt x="6" y="38"/>
                    <a:pt x="6" y="38"/>
                    <a:pt x="7" y="38"/>
                  </a:cubicBezTo>
                  <a:cubicBezTo>
                    <a:pt x="14" y="29"/>
                    <a:pt x="14" y="29"/>
                    <a:pt x="14" y="29"/>
                  </a:cubicBezTo>
                  <a:cubicBezTo>
                    <a:pt x="33" y="36"/>
                    <a:pt x="33" y="36"/>
                    <a:pt x="33" y="36"/>
                  </a:cubicBezTo>
                  <a:cubicBezTo>
                    <a:pt x="33" y="47"/>
                    <a:pt x="33" y="47"/>
                    <a:pt x="33" y="47"/>
                  </a:cubicBezTo>
                  <a:cubicBezTo>
                    <a:pt x="33" y="47"/>
                    <a:pt x="33" y="48"/>
                    <a:pt x="33" y="48"/>
                  </a:cubicBezTo>
                  <a:cubicBezTo>
                    <a:pt x="33" y="48"/>
                    <a:pt x="34" y="48"/>
                    <a:pt x="34" y="48"/>
                  </a:cubicBezTo>
                  <a:cubicBezTo>
                    <a:pt x="34" y="48"/>
                    <a:pt x="34" y="49"/>
                    <a:pt x="35" y="49"/>
                  </a:cubicBezTo>
                  <a:cubicBezTo>
                    <a:pt x="35" y="49"/>
                    <a:pt x="36" y="49"/>
                    <a:pt x="36" y="49"/>
                  </a:cubicBezTo>
                  <a:cubicBezTo>
                    <a:pt x="37" y="50"/>
                    <a:pt x="38" y="50"/>
                    <a:pt x="38" y="50"/>
                  </a:cubicBezTo>
                  <a:cubicBezTo>
                    <a:pt x="39" y="50"/>
                    <a:pt x="39" y="50"/>
                    <a:pt x="39" y="50"/>
                  </a:cubicBezTo>
                  <a:cubicBezTo>
                    <a:pt x="39" y="50"/>
                    <a:pt x="40" y="50"/>
                    <a:pt x="40" y="49"/>
                  </a:cubicBezTo>
                  <a:cubicBezTo>
                    <a:pt x="40" y="49"/>
                    <a:pt x="40" y="49"/>
                    <a:pt x="40" y="48"/>
                  </a:cubicBezTo>
                  <a:cubicBezTo>
                    <a:pt x="40" y="4"/>
                    <a:pt x="40" y="4"/>
                    <a:pt x="40" y="4"/>
                  </a:cubicBezTo>
                  <a:cubicBezTo>
                    <a:pt x="40" y="3"/>
                    <a:pt x="40" y="3"/>
                    <a:pt x="40" y="3"/>
                  </a:cubicBezTo>
                  <a:cubicBezTo>
                    <a:pt x="40" y="3"/>
                    <a:pt x="40" y="3"/>
                    <a:pt x="39" y="2"/>
                  </a:cubicBezTo>
                  <a:close/>
                  <a:moveTo>
                    <a:pt x="34" y="31"/>
                  </a:moveTo>
                  <a:cubicBezTo>
                    <a:pt x="18" y="25"/>
                    <a:pt x="18" y="25"/>
                    <a:pt x="18" y="25"/>
                  </a:cubicBezTo>
                  <a:cubicBezTo>
                    <a:pt x="34" y="7"/>
                    <a:pt x="34" y="7"/>
                    <a:pt x="34" y="7"/>
                  </a:cubicBezTo>
                  <a:cubicBezTo>
                    <a:pt x="34" y="7"/>
                    <a:pt x="34" y="7"/>
                    <a:pt x="34" y="7"/>
                  </a:cubicBezTo>
                  <a:lnTo>
                    <a:pt x="34" y="3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27"/>
            <p:cNvSpPr/>
            <p:nvPr/>
          </p:nvSpPr>
          <p:spPr bwMode="auto">
            <a:xfrm>
              <a:off x="2030162" y="5933476"/>
              <a:ext cx="85470" cy="76581"/>
            </a:xfrm>
            <a:custGeom>
              <a:avLst/>
              <a:gdLst>
                <a:gd name="T0" fmla="*/ 52 w 53"/>
                <a:gd name="T1" fmla="*/ 29 h 47"/>
                <a:gd name="T2" fmla="*/ 52 w 53"/>
                <a:gd name="T3" fmla="*/ 28 h 47"/>
                <a:gd name="T4" fmla="*/ 51 w 53"/>
                <a:gd name="T5" fmla="*/ 28 h 47"/>
                <a:gd name="T6" fmla="*/ 50 w 53"/>
                <a:gd name="T7" fmla="*/ 27 h 47"/>
                <a:gd name="T8" fmla="*/ 49 w 53"/>
                <a:gd name="T9" fmla="*/ 27 h 47"/>
                <a:gd name="T10" fmla="*/ 49 w 53"/>
                <a:gd name="T11" fmla="*/ 27 h 47"/>
                <a:gd name="T12" fmla="*/ 35 w 53"/>
                <a:gd name="T13" fmla="*/ 40 h 47"/>
                <a:gd name="T14" fmla="*/ 23 w 53"/>
                <a:gd name="T15" fmla="*/ 29 h 47"/>
                <a:gd name="T16" fmla="*/ 34 w 53"/>
                <a:gd name="T17" fmla="*/ 18 h 47"/>
                <a:gd name="T18" fmla="*/ 34 w 53"/>
                <a:gd name="T19" fmla="*/ 18 h 47"/>
                <a:gd name="T20" fmla="*/ 34 w 53"/>
                <a:gd name="T21" fmla="*/ 17 h 47"/>
                <a:gd name="T22" fmla="*/ 34 w 53"/>
                <a:gd name="T23" fmla="*/ 17 h 47"/>
                <a:gd name="T24" fmla="*/ 33 w 53"/>
                <a:gd name="T25" fmla="*/ 16 h 47"/>
                <a:gd name="T26" fmla="*/ 32 w 53"/>
                <a:gd name="T27" fmla="*/ 15 h 47"/>
                <a:gd name="T28" fmla="*/ 31 w 53"/>
                <a:gd name="T29" fmla="*/ 15 h 47"/>
                <a:gd name="T30" fmla="*/ 31 w 53"/>
                <a:gd name="T31" fmla="*/ 15 h 47"/>
                <a:gd name="T32" fmla="*/ 30 w 53"/>
                <a:gd name="T33" fmla="*/ 15 h 47"/>
                <a:gd name="T34" fmla="*/ 19 w 53"/>
                <a:gd name="T35" fmla="*/ 26 h 47"/>
                <a:gd name="T36" fmla="*/ 8 w 53"/>
                <a:gd name="T37" fmla="*/ 16 h 47"/>
                <a:gd name="T38" fmla="*/ 21 w 53"/>
                <a:gd name="T39" fmla="*/ 3 h 47"/>
                <a:gd name="T40" fmla="*/ 21 w 53"/>
                <a:gd name="T41" fmla="*/ 3 h 47"/>
                <a:gd name="T42" fmla="*/ 21 w 53"/>
                <a:gd name="T43" fmla="*/ 2 h 47"/>
                <a:gd name="T44" fmla="*/ 21 w 53"/>
                <a:gd name="T45" fmla="*/ 2 h 47"/>
                <a:gd name="T46" fmla="*/ 20 w 53"/>
                <a:gd name="T47" fmla="*/ 1 h 47"/>
                <a:gd name="T48" fmla="*/ 19 w 53"/>
                <a:gd name="T49" fmla="*/ 0 h 47"/>
                <a:gd name="T50" fmla="*/ 18 w 53"/>
                <a:gd name="T51" fmla="*/ 0 h 47"/>
                <a:gd name="T52" fmla="*/ 18 w 53"/>
                <a:gd name="T53" fmla="*/ 0 h 47"/>
                <a:gd name="T54" fmla="*/ 17 w 53"/>
                <a:gd name="T55" fmla="*/ 0 h 47"/>
                <a:gd name="T56" fmla="*/ 1 w 53"/>
                <a:gd name="T57" fmla="*/ 15 h 47"/>
                <a:gd name="T58" fmla="*/ 0 w 53"/>
                <a:gd name="T59" fmla="*/ 17 h 47"/>
                <a:gd name="T60" fmla="*/ 1 w 53"/>
                <a:gd name="T61" fmla="*/ 18 h 47"/>
                <a:gd name="T62" fmla="*/ 33 w 53"/>
                <a:gd name="T63" fmla="*/ 46 h 47"/>
                <a:gd name="T64" fmla="*/ 35 w 53"/>
                <a:gd name="T65" fmla="*/ 47 h 47"/>
                <a:gd name="T66" fmla="*/ 36 w 53"/>
                <a:gd name="T67" fmla="*/ 46 h 47"/>
                <a:gd name="T68" fmla="*/ 53 w 53"/>
                <a:gd name="T69" fmla="*/ 31 h 47"/>
                <a:gd name="T70" fmla="*/ 53 w 53"/>
                <a:gd name="T71" fmla="*/ 30 h 47"/>
                <a:gd name="T72" fmla="*/ 53 w 53"/>
                <a:gd name="T73" fmla="*/ 30 h 47"/>
                <a:gd name="T74" fmla="*/ 52 w 53"/>
                <a:gd name="T7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7">
                  <a:moveTo>
                    <a:pt x="52" y="29"/>
                  </a:moveTo>
                  <a:cubicBezTo>
                    <a:pt x="52" y="29"/>
                    <a:pt x="52" y="29"/>
                    <a:pt x="52" y="28"/>
                  </a:cubicBezTo>
                  <a:cubicBezTo>
                    <a:pt x="51" y="28"/>
                    <a:pt x="51" y="28"/>
                    <a:pt x="51" y="28"/>
                  </a:cubicBezTo>
                  <a:cubicBezTo>
                    <a:pt x="50" y="27"/>
                    <a:pt x="50" y="27"/>
                    <a:pt x="50" y="27"/>
                  </a:cubicBezTo>
                  <a:cubicBezTo>
                    <a:pt x="50" y="27"/>
                    <a:pt x="49" y="27"/>
                    <a:pt x="49" y="27"/>
                  </a:cubicBezTo>
                  <a:cubicBezTo>
                    <a:pt x="49" y="27"/>
                    <a:pt x="49" y="27"/>
                    <a:pt x="49" y="27"/>
                  </a:cubicBezTo>
                  <a:cubicBezTo>
                    <a:pt x="35" y="40"/>
                    <a:pt x="35" y="40"/>
                    <a:pt x="35" y="40"/>
                  </a:cubicBezTo>
                  <a:cubicBezTo>
                    <a:pt x="23" y="29"/>
                    <a:pt x="23" y="29"/>
                    <a:pt x="23" y="29"/>
                  </a:cubicBezTo>
                  <a:cubicBezTo>
                    <a:pt x="34" y="18"/>
                    <a:pt x="34" y="18"/>
                    <a:pt x="34" y="18"/>
                  </a:cubicBezTo>
                  <a:cubicBezTo>
                    <a:pt x="34" y="18"/>
                    <a:pt x="34" y="18"/>
                    <a:pt x="34" y="18"/>
                  </a:cubicBezTo>
                  <a:cubicBezTo>
                    <a:pt x="34" y="18"/>
                    <a:pt x="34" y="17"/>
                    <a:pt x="34" y="17"/>
                  </a:cubicBezTo>
                  <a:cubicBezTo>
                    <a:pt x="34" y="17"/>
                    <a:pt x="34" y="17"/>
                    <a:pt x="34" y="17"/>
                  </a:cubicBezTo>
                  <a:cubicBezTo>
                    <a:pt x="34" y="16"/>
                    <a:pt x="34" y="16"/>
                    <a:pt x="33" y="16"/>
                  </a:cubicBezTo>
                  <a:cubicBezTo>
                    <a:pt x="33" y="15"/>
                    <a:pt x="33" y="15"/>
                    <a:pt x="32" y="15"/>
                  </a:cubicBezTo>
                  <a:cubicBezTo>
                    <a:pt x="32" y="15"/>
                    <a:pt x="32" y="15"/>
                    <a:pt x="31" y="15"/>
                  </a:cubicBezTo>
                  <a:cubicBezTo>
                    <a:pt x="31" y="15"/>
                    <a:pt x="31" y="15"/>
                    <a:pt x="31" y="15"/>
                  </a:cubicBezTo>
                  <a:cubicBezTo>
                    <a:pt x="31" y="15"/>
                    <a:pt x="30" y="15"/>
                    <a:pt x="30" y="15"/>
                  </a:cubicBezTo>
                  <a:cubicBezTo>
                    <a:pt x="19" y="26"/>
                    <a:pt x="19" y="26"/>
                    <a:pt x="19" y="26"/>
                  </a:cubicBezTo>
                  <a:cubicBezTo>
                    <a:pt x="8" y="16"/>
                    <a:pt x="8" y="16"/>
                    <a:pt x="8" y="16"/>
                  </a:cubicBezTo>
                  <a:cubicBezTo>
                    <a:pt x="21" y="3"/>
                    <a:pt x="21" y="3"/>
                    <a:pt x="21" y="3"/>
                  </a:cubicBezTo>
                  <a:cubicBezTo>
                    <a:pt x="21" y="3"/>
                    <a:pt x="21" y="3"/>
                    <a:pt x="21" y="3"/>
                  </a:cubicBezTo>
                  <a:cubicBezTo>
                    <a:pt x="22" y="3"/>
                    <a:pt x="21" y="2"/>
                    <a:pt x="21" y="2"/>
                  </a:cubicBezTo>
                  <a:cubicBezTo>
                    <a:pt x="21" y="2"/>
                    <a:pt x="21" y="2"/>
                    <a:pt x="21" y="2"/>
                  </a:cubicBezTo>
                  <a:cubicBezTo>
                    <a:pt x="21" y="1"/>
                    <a:pt x="21" y="1"/>
                    <a:pt x="20" y="1"/>
                  </a:cubicBezTo>
                  <a:cubicBezTo>
                    <a:pt x="20" y="0"/>
                    <a:pt x="19" y="0"/>
                    <a:pt x="19" y="0"/>
                  </a:cubicBezTo>
                  <a:cubicBezTo>
                    <a:pt x="19" y="0"/>
                    <a:pt x="19" y="0"/>
                    <a:pt x="18" y="0"/>
                  </a:cubicBezTo>
                  <a:cubicBezTo>
                    <a:pt x="18" y="0"/>
                    <a:pt x="18" y="0"/>
                    <a:pt x="18" y="0"/>
                  </a:cubicBezTo>
                  <a:cubicBezTo>
                    <a:pt x="18" y="0"/>
                    <a:pt x="17" y="0"/>
                    <a:pt x="17" y="0"/>
                  </a:cubicBezTo>
                  <a:cubicBezTo>
                    <a:pt x="1" y="15"/>
                    <a:pt x="1" y="15"/>
                    <a:pt x="1" y="15"/>
                  </a:cubicBezTo>
                  <a:cubicBezTo>
                    <a:pt x="1" y="16"/>
                    <a:pt x="1" y="16"/>
                    <a:pt x="0" y="17"/>
                  </a:cubicBezTo>
                  <a:cubicBezTo>
                    <a:pt x="0" y="17"/>
                    <a:pt x="1" y="18"/>
                    <a:pt x="1" y="18"/>
                  </a:cubicBezTo>
                  <a:cubicBezTo>
                    <a:pt x="33" y="46"/>
                    <a:pt x="33" y="46"/>
                    <a:pt x="33" y="46"/>
                  </a:cubicBezTo>
                  <a:cubicBezTo>
                    <a:pt x="33" y="47"/>
                    <a:pt x="34" y="47"/>
                    <a:pt x="35" y="47"/>
                  </a:cubicBezTo>
                  <a:cubicBezTo>
                    <a:pt x="35" y="47"/>
                    <a:pt x="36" y="47"/>
                    <a:pt x="36" y="46"/>
                  </a:cubicBezTo>
                  <a:cubicBezTo>
                    <a:pt x="53" y="31"/>
                    <a:pt x="53" y="31"/>
                    <a:pt x="53" y="31"/>
                  </a:cubicBezTo>
                  <a:cubicBezTo>
                    <a:pt x="53" y="31"/>
                    <a:pt x="53" y="31"/>
                    <a:pt x="53" y="30"/>
                  </a:cubicBezTo>
                  <a:cubicBezTo>
                    <a:pt x="53" y="30"/>
                    <a:pt x="53" y="30"/>
                    <a:pt x="53" y="30"/>
                  </a:cubicBezTo>
                  <a:cubicBezTo>
                    <a:pt x="53" y="30"/>
                    <a:pt x="53" y="29"/>
                    <a:pt x="52" y="2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28"/>
            <p:cNvSpPr>
              <a:spLocks noEditPoints="1"/>
            </p:cNvSpPr>
            <p:nvPr/>
          </p:nvSpPr>
          <p:spPr bwMode="auto">
            <a:xfrm>
              <a:off x="2070504" y="5893134"/>
              <a:ext cx="92308" cy="71111"/>
            </a:xfrm>
            <a:custGeom>
              <a:avLst/>
              <a:gdLst>
                <a:gd name="T0" fmla="*/ 56 w 57"/>
                <a:gd name="T1" fmla="*/ 19 h 44"/>
                <a:gd name="T2" fmla="*/ 56 w 57"/>
                <a:gd name="T3" fmla="*/ 19 h 44"/>
                <a:gd name="T4" fmla="*/ 54 w 57"/>
                <a:gd name="T5" fmla="*/ 18 h 44"/>
                <a:gd name="T6" fmla="*/ 42 w 57"/>
                <a:gd name="T7" fmla="*/ 16 h 44"/>
                <a:gd name="T8" fmla="*/ 39 w 57"/>
                <a:gd name="T9" fmla="*/ 15 h 44"/>
                <a:gd name="T10" fmla="*/ 36 w 57"/>
                <a:gd name="T11" fmla="*/ 15 h 44"/>
                <a:gd name="T12" fmla="*/ 33 w 57"/>
                <a:gd name="T13" fmla="*/ 15 h 44"/>
                <a:gd name="T14" fmla="*/ 31 w 57"/>
                <a:gd name="T15" fmla="*/ 16 h 44"/>
                <a:gd name="T16" fmla="*/ 32 w 57"/>
                <a:gd name="T17" fmla="*/ 12 h 44"/>
                <a:gd name="T18" fmla="*/ 31 w 57"/>
                <a:gd name="T19" fmla="*/ 9 h 44"/>
                <a:gd name="T20" fmla="*/ 30 w 57"/>
                <a:gd name="T21" fmla="*/ 5 h 44"/>
                <a:gd name="T22" fmla="*/ 26 w 57"/>
                <a:gd name="T23" fmla="*/ 2 h 44"/>
                <a:gd name="T24" fmla="*/ 22 w 57"/>
                <a:gd name="T25" fmla="*/ 1 h 44"/>
                <a:gd name="T26" fmla="*/ 18 w 57"/>
                <a:gd name="T27" fmla="*/ 0 h 44"/>
                <a:gd name="T28" fmla="*/ 14 w 57"/>
                <a:gd name="T29" fmla="*/ 1 h 44"/>
                <a:gd name="T30" fmla="*/ 9 w 57"/>
                <a:gd name="T31" fmla="*/ 4 h 44"/>
                <a:gd name="T32" fmla="*/ 8 w 57"/>
                <a:gd name="T33" fmla="*/ 6 h 44"/>
                <a:gd name="T34" fmla="*/ 6 w 57"/>
                <a:gd name="T35" fmla="*/ 8 h 44"/>
                <a:gd name="T36" fmla="*/ 0 w 57"/>
                <a:gd name="T37" fmla="*/ 16 h 44"/>
                <a:gd name="T38" fmla="*/ 0 w 57"/>
                <a:gd name="T39" fmla="*/ 17 h 44"/>
                <a:gd name="T40" fmla="*/ 1 w 57"/>
                <a:gd name="T41" fmla="*/ 19 h 44"/>
                <a:gd name="T42" fmla="*/ 37 w 57"/>
                <a:gd name="T43" fmla="*/ 43 h 44"/>
                <a:gd name="T44" fmla="*/ 38 w 57"/>
                <a:gd name="T45" fmla="*/ 44 h 44"/>
                <a:gd name="T46" fmla="*/ 38 w 57"/>
                <a:gd name="T47" fmla="*/ 43 h 44"/>
                <a:gd name="T48" fmla="*/ 39 w 57"/>
                <a:gd name="T49" fmla="*/ 43 h 44"/>
                <a:gd name="T50" fmla="*/ 40 w 57"/>
                <a:gd name="T51" fmla="*/ 42 h 44"/>
                <a:gd name="T52" fmla="*/ 41 w 57"/>
                <a:gd name="T53" fmla="*/ 40 h 44"/>
                <a:gd name="T54" fmla="*/ 41 w 57"/>
                <a:gd name="T55" fmla="*/ 40 h 44"/>
                <a:gd name="T56" fmla="*/ 41 w 57"/>
                <a:gd name="T57" fmla="*/ 39 h 44"/>
                <a:gd name="T58" fmla="*/ 41 w 57"/>
                <a:gd name="T59" fmla="*/ 39 h 44"/>
                <a:gd name="T60" fmla="*/ 24 w 57"/>
                <a:gd name="T61" fmla="*/ 27 h 44"/>
                <a:gd name="T62" fmla="*/ 27 w 57"/>
                <a:gd name="T63" fmla="*/ 24 h 44"/>
                <a:gd name="T64" fmla="*/ 30 w 57"/>
                <a:gd name="T65" fmla="*/ 22 h 44"/>
                <a:gd name="T66" fmla="*/ 33 w 57"/>
                <a:gd name="T67" fmla="*/ 21 h 44"/>
                <a:gd name="T68" fmla="*/ 36 w 57"/>
                <a:gd name="T69" fmla="*/ 21 h 44"/>
                <a:gd name="T70" fmla="*/ 40 w 57"/>
                <a:gd name="T71" fmla="*/ 21 h 44"/>
                <a:gd name="T72" fmla="*/ 52 w 57"/>
                <a:gd name="T73" fmla="*/ 24 h 44"/>
                <a:gd name="T74" fmla="*/ 53 w 57"/>
                <a:gd name="T75" fmla="*/ 24 h 44"/>
                <a:gd name="T76" fmla="*/ 54 w 57"/>
                <a:gd name="T77" fmla="*/ 24 h 44"/>
                <a:gd name="T78" fmla="*/ 54 w 57"/>
                <a:gd name="T79" fmla="*/ 24 h 44"/>
                <a:gd name="T80" fmla="*/ 55 w 57"/>
                <a:gd name="T81" fmla="*/ 22 h 44"/>
                <a:gd name="T82" fmla="*/ 56 w 57"/>
                <a:gd name="T83" fmla="*/ 21 h 44"/>
                <a:gd name="T84" fmla="*/ 57 w 57"/>
                <a:gd name="T85" fmla="*/ 20 h 44"/>
                <a:gd name="T86" fmla="*/ 57 w 57"/>
                <a:gd name="T87" fmla="*/ 20 h 44"/>
                <a:gd name="T88" fmla="*/ 56 w 57"/>
                <a:gd name="T89" fmla="*/ 19 h 44"/>
                <a:gd name="T90" fmla="*/ 26 w 57"/>
                <a:gd name="T91" fmla="*/ 16 h 44"/>
                <a:gd name="T92" fmla="*/ 24 w 57"/>
                <a:gd name="T93" fmla="*/ 20 h 44"/>
                <a:gd name="T94" fmla="*/ 20 w 57"/>
                <a:gd name="T95" fmla="*/ 25 h 44"/>
                <a:gd name="T96" fmla="*/ 7 w 57"/>
                <a:gd name="T97" fmla="*/ 16 h 44"/>
                <a:gd name="T98" fmla="*/ 10 w 57"/>
                <a:gd name="T99" fmla="*/ 12 h 44"/>
                <a:gd name="T100" fmla="*/ 12 w 57"/>
                <a:gd name="T101" fmla="*/ 9 h 44"/>
                <a:gd name="T102" fmla="*/ 13 w 57"/>
                <a:gd name="T103" fmla="*/ 8 h 44"/>
                <a:gd name="T104" fmla="*/ 18 w 57"/>
                <a:gd name="T105" fmla="*/ 6 h 44"/>
                <a:gd name="T106" fmla="*/ 23 w 57"/>
                <a:gd name="T107" fmla="*/ 8 h 44"/>
                <a:gd name="T108" fmla="*/ 25 w 57"/>
                <a:gd name="T109" fmla="*/ 10 h 44"/>
                <a:gd name="T110" fmla="*/ 26 w 57"/>
                <a:gd name="T111" fmla="*/ 13 h 44"/>
                <a:gd name="T112" fmla="*/ 26 w 57"/>
                <a:gd name="T11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44">
                  <a:moveTo>
                    <a:pt x="56" y="19"/>
                  </a:moveTo>
                  <a:cubicBezTo>
                    <a:pt x="56" y="19"/>
                    <a:pt x="56" y="19"/>
                    <a:pt x="56" y="19"/>
                  </a:cubicBezTo>
                  <a:cubicBezTo>
                    <a:pt x="55" y="19"/>
                    <a:pt x="55" y="19"/>
                    <a:pt x="54" y="18"/>
                  </a:cubicBezTo>
                  <a:cubicBezTo>
                    <a:pt x="42" y="16"/>
                    <a:pt x="42" y="16"/>
                    <a:pt x="42" y="16"/>
                  </a:cubicBezTo>
                  <a:cubicBezTo>
                    <a:pt x="41" y="15"/>
                    <a:pt x="40" y="15"/>
                    <a:pt x="39" y="15"/>
                  </a:cubicBezTo>
                  <a:cubicBezTo>
                    <a:pt x="38" y="15"/>
                    <a:pt x="37" y="15"/>
                    <a:pt x="36" y="15"/>
                  </a:cubicBezTo>
                  <a:cubicBezTo>
                    <a:pt x="35" y="15"/>
                    <a:pt x="34" y="15"/>
                    <a:pt x="33" y="15"/>
                  </a:cubicBezTo>
                  <a:cubicBezTo>
                    <a:pt x="32" y="15"/>
                    <a:pt x="32" y="16"/>
                    <a:pt x="31" y="16"/>
                  </a:cubicBezTo>
                  <a:cubicBezTo>
                    <a:pt x="31" y="15"/>
                    <a:pt x="32" y="13"/>
                    <a:pt x="32" y="12"/>
                  </a:cubicBezTo>
                  <a:cubicBezTo>
                    <a:pt x="32" y="11"/>
                    <a:pt x="32" y="10"/>
                    <a:pt x="31" y="9"/>
                  </a:cubicBezTo>
                  <a:cubicBezTo>
                    <a:pt x="31" y="7"/>
                    <a:pt x="30" y="6"/>
                    <a:pt x="30" y="5"/>
                  </a:cubicBezTo>
                  <a:cubicBezTo>
                    <a:pt x="29" y="4"/>
                    <a:pt x="28" y="3"/>
                    <a:pt x="26" y="2"/>
                  </a:cubicBezTo>
                  <a:cubicBezTo>
                    <a:pt x="25" y="2"/>
                    <a:pt x="24" y="1"/>
                    <a:pt x="22" y="1"/>
                  </a:cubicBezTo>
                  <a:cubicBezTo>
                    <a:pt x="21" y="0"/>
                    <a:pt x="19" y="0"/>
                    <a:pt x="18" y="0"/>
                  </a:cubicBezTo>
                  <a:cubicBezTo>
                    <a:pt x="17" y="0"/>
                    <a:pt x="15" y="1"/>
                    <a:pt x="14" y="1"/>
                  </a:cubicBezTo>
                  <a:cubicBezTo>
                    <a:pt x="12" y="2"/>
                    <a:pt x="11" y="3"/>
                    <a:pt x="9" y="4"/>
                  </a:cubicBezTo>
                  <a:cubicBezTo>
                    <a:pt x="9" y="5"/>
                    <a:pt x="9" y="5"/>
                    <a:pt x="8" y="6"/>
                  </a:cubicBezTo>
                  <a:cubicBezTo>
                    <a:pt x="7" y="6"/>
                    <a:pt x="7" y="7"/>
                    <a:pt x="6" y="8"/>
                  </a:cubicBezTo>
                  <a:cubicBezTo>
                    <a:pt x="0" y="16"/>
                    <a:pt x="0" y="16"/>
                    <a:pt x="0" y="16"/>
                  </a:cubicBezTo>
                  <a:cubicBezTo>
                    <a:pt x="0" y="16"/>
                    <a:pt x="0" y="17"/>
                    <a:pt x="0" y="17"/>
                  </a:cubicBezTo>
                  <a:cubicBezTo>
                    <a:pt x="0" y="18"/>
                    <a:pt x="0" y="18"/>
                    <a:pt x="1" y="19"/>
                  </a:cubicBezTo>
                  <a:cubicBezTo>
                    <a:pt x="37" y="43"/>
                    <a:pt x="37" y="43"/>
                    <a:pt x="37" y="43"/>
                  </a:cubicBezTo>
                  <a:cubicBezTo>
                    <a:pt x="37" y="44"/>
                    <a:pt x="38" y="44"/>
                    <a:pt x="38" y="44"/>
                  </a:cubicBezTo>
                  <a:cubicBezTo>
                    <a:pt x="38" y="44"/>
                    <a:pt x="38" y="44"/>
                    <a:pt x="38" y="43"/>
                  </a:cubicBezTo>
                  <a:cubicBezTo>
                    <a:pt x="39" y="43"/>
                    <a:pt x="39" y="43"/>
                    <a:pt x="39" y="43"/>
                  </a:cubicBezTo>
                  <a:cubicBezTo>
                    <a:pt x="40" y="43"/>
                    <a:pt x="40" y="42"/>
                    <a:pt x="40" y="42"/>
                  </a:cubicBezTo>
                  <a:cubicBezTo>
                    <a:pt x="41" y="41"/>
                    <a:pt x="41" y="41"/>
                    <a:pt x="41" y="40"/>
                  </a:cubicBezTo>
                  <a:cubicBezTo>
                    <a:pt x="41" y="40"/>
                    <a:pt x="41" y="40"/>
                    <a:pt x="41" y="40"/>
                  </a:cubicBezTo>
                  <a:cubicBezTo>
                    <a:pt x="42" y="39"/>
                    <a:pt x="42" y="39"/>
                    <a:pt x="41" y="39"/>
                  </a:cubicBezTo>
                  <a:cubicBezTo>
                    <a:pt x="41" y="39"/>
                    <a:pt x="41" y="39"/>
                    <a:pt x="41" y="39"/>
                  </a:cubicBezTo>
                  <a:cubicBezTo>
                    <a:pt x="24" y="27"/>
                    <a:pt x="24" y="27"/>
                    <a:pt x="24" y="27"/>
                  </a:cubicBezTo>
                  <a:cubicBezTo>
                    <a:pt x="27" y="24"/>
                    <a:pt x="27" y="24"/>
                    <a:pt x="27" y="24"/>
                  </a:cubicBezTo>
                  <a:cubicBezTo>
                    <a:pt x="28" y="23"/>
                    <a:pt x="29" y="22"/>
                    <a:pt x="30" y="22"/>
                  </a:cubicBezTo>
                  <a:cubicBezTo>
                    <a:pt x="31" y="21"/>
                    <a:pt x="32" y="21"/>
                    <a:pt x="33" y="21"/>
                  </a:cubicBezTo>
                  <a:cubicBezTo>
                    <a:pt x="34" y="20"/>
                    <a:pt x="35" y="20"/>
                    <a:pt x="36" y="21"/>
                  </a:cubicBezTo>
                  <a:cubicBezTo>
                    <a:pt x="37" y="21"/>
                    <a:pt x="39" y="21"/>
                    <a:pt x="40" y="21"/>
                  </a:cubicBezTo>
                  <a:cubicBezTo>
                    <a:pt x="52" y="24"/>
                    <a:pt x="52" y="24"/>
                    <a:pt x="52" y="24"/>
                  </a:cubicBezTo>
                  <a:cubicBezTo>
                    <a:pt x="52" y="24"/>
                    <a:pt x="53" y="24"/>
                    <a:pt x="53" y="24"/>
                  </a:cubicBezTo>
                  <a:cubicBezTo>
                    <a:pt x="53" y="24"/>
                    <a:pt x="53" y="24"/>
                    <a:pt x="54" y="24"/>
                  </a:cubicBezTo>
                  <a:cubicBezTo>
                    <a:pt x="54" y="24"/>
                    <a:pt x="54" y="24"/>
                    <a:pt x="54" y="24"/>
                  </a:cubicBezTo>
                  <a:cubicBezTo>
                    <a:pt x="55" y="23"/>
                    <a:pt x="55" y="23"/>
                    <a:pt x="55" y="22"/>
                  </a:cubicBezTo>
                  <a:cubicBezTo>
                    <a:pt x="56" y="22"/>
                    <a:pt x="56" y="21"/>
                    <a:pt x="56" y="21"/>
                  </a:cubicBezTo>
                  <a:cubicBezTo>
                    <a:pt x="57" y="21"/>
                    <a:pt x="57" y="20"/>
                    <a:pt x="57" y="20"/>
                  </a:cubicBezTo>
                  <a:cubicBezTo>
                    <a:pt x="57" y="20"/>
                    <a:pt x="57" y="20"/>
                    <a:pt x="57" y="20"/>
                  </a:cubicBezTo>
                  <a:cubicBezTo>
                    <a:pt x="57" y="19"/>
                    <a:pt x="57" y="19"/>
                    <a:pt x="56" y="19"/>
                  </a:cubicBezTo>
                  <a:close/>
                  <a:moveTo>
                    <a:pt x="26" y="16"/>
                  </a:moveTo>
                  <a:cubicBezTo>
                    <a:pt x="26" y="17"/>
                    <a:pt x="25" y="19"/>
                    <a:pt x="24" y="20"/>
                  </a:cubicBezTo>
                  <a:cubicBezTo>
                    <a:pt x="20" y="25"/>
                    <a:pt x="20" y="25"/>
                    <a:pt x="20" y="25"/>
                  </a:cubicBezTo>
                  <a:cubicBezTo>
                    <a:pt x="7" y="16"/>
                    <a:pt x="7" y="16"/>
                    <a:pt x="7" y="16"/>
                  </a:cubicBezTo>
                  <a:cubicBezTo>
                    <a:pt x="10" y="12"/>
                    <a:pt x="10" y="12"/>
                    <a:pt x="10" y="12"/>
                  </a:cubicBezTo>
                  <a:cubicBezTo>
                    <a:pt x="11" y="11"/>
                    <a:pt x="11" y="10"/>
                    <a:pt x="12" y="9"/>
                  </a:cubicBezTo>
                  <a:cubicBezTo>
                    <a:pt x="12" y="9"/>
                    <a:pt x="13" y="8"/>
                    <a:pt x="13" y="8"/>
                  </a:cubicBezTo>
                  <a:cubicBezTo>
                    <a:pt x="15" y="7"/>
                    <a:pt x="17" y="6"/>
                    <a:pt x="18" y="6"/>
                  </a:cubicBezTo>
                  <a:cubicBezTo>
                    <a:pt x="20" y="6"/>
                    <a:pt x="21" y="7"/>
                    <a:pt x="23" y="8"/>
                  </a:cubicBezTo>
                  <a:cubicBezTo>
                    <a:pt x="24" y="9"/>
                    <a:pt x="25" y="9"/>
                    <a:pt x="25" y="10"/>
                  </a:cubicBezTo>
                  <a:cubicBezTo>
                    <a:pt x="26" y="11"/>
                    <a:pt x="26" y="12"/>
                    <a:pt x="26" y="13"/>
                  </a:cubicBezTo>
                  <a:cubicBezTo>
                    <a:pt x="26" y="14"/>
                    <a:pt x="26" y="15"/>
                    <a:pt x="26" y="1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29"/>
            <p:cNvSpPr/>
            <p:nvPr/>
          </p:nvSpPr>
          <p:spPr bwMode="auto">
            <a:xfrm>
              <a:off x="1758710" y="6031254"/>
              <a:ext cx="25983" cy="73163"/>
            </a:xfrm>
            <a:custGeom>
              <a:avLst/>
              <a:gdLst>
                <a:gd name="T0" fmla="*/ 15 w 16"/>
                <a:gd name="T1" fmla="*/ 1 h 45"/>
                <a:gd name="T2" fmla="*/ 14 w 16"/>
                <a:gd name="T3" fmla="*/ 1 h 45"/>
                <a:gd name="T4" fmla="*/ 13 w 16"/>
                <a:gd name="T5" fmla="*/ 0 h 45"/>
                <a:gd name="T6" fmla="*/ 11 w 16"/>
                <a:gd name="T7" fmla="*/ 0 h 45"/>
                <a:gd name="T8" fmla="*/ 10 w 16"/>
                <a:gd name="T9" fmla="*/ 0 h 45"/>
                <a:gd name="T10" fmla="*/ 9 w 16"/>
                <a:gd name="T11" fmla="*/ 0 h 45"/>
                <a:gd name="T12" fmla="*/ 9 w 16"/>
                <a:gd name="T13" fmla="*/ 1 h 45"/>
                <a:gd name="T14" fmla="*/ 0 w 16"/>
                <a:gd name="T15" fmla="*/ 43 h 45"/>
                <a:gd name="T16" fmla="*/ 0 w 16"/>
                <a:gd name="T17" fmla="*/ 44 h 45"/>
                <a:gd name="T18" fmla="*/ 1 w 16"/>
                <a:gd name="T19" fmla="*/ 44 h 45"/>
                <a:gd name="T20" fmla="*/ 2 w 16"/>
                <a:gd name="T21" fmla="*/ 44 h 45"/>
                <a:gd name="T22" fmla="*/ 3 w 16"/>
                <a:gd name="T23" fmla="*/ 45 h 45"/>
                <a:gd name="T24" fmla="*/ 5 w 16"/>
                <a:gd name="T25" fmla="*/ 45 h 45"/>
                <a:gd name="T26" fmla="*/ 6 w 16"/>
                <a:gd name="T27" fmla="*/ 45 h 45"/>
                <a:gd name="T28" fmla="*/ 6 w 16"/>
                <a:gd name="T29" fmla="*/ 45 h 45"/>
                <a:gd name="T30" fmla="*/ 7 w 16"/>
                <a:gd name="T31" fmla="*/ 44 h 45"/>
                <a:gd name="T32" fmla="*/ 16 w 16"/>
                <a:gd name="T33" fmla="*/ 2 h 45"/>
                <a:gd name="T34" fmla="*/ 15 w 16"/>
                <a:gd name="T35" fmla="*/ 1 h 45"/>
                <a:gd name="T36" fmla="*/ 15 w 16"/>
                <a:gd name="T3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45">
                  <a:moveTo>
                    <a:pt x="15" y="1"/>
                  </a:moveTo>
                  <a:cubicBezTo>
                    <a:pt x="15" y="1"/>
                    <a:pt x="14" y="1"/>
                    <a:pt x="14" y="1"/>
                  </a:cubicBezTo>
                  <a:cubicBezTo>
                    <a:pt x="14" y="0"/>
                    <a:pt x="13" y="0"/>
                    <a:pt x="13" y="0"/>
                  </a:cubicBezTo>
                  <a:cubicBezTo>
                    <a:pt x="12" y="0"/>
                    <a:pt x="11" y="0"/>
                    <a:pt x="11" y="0"/>
                  </a:cubicBezTo>
                  <a:cubicBezTo>
                    <a:pt x="11" y="0"/>
                    <a:pt x="10" y="0"/>
                    <a:pt x="10" y="0"/>
                  </a:cubicBezTo>
                  <a:cubicBezTo>
                    <a:pt x="10" y="0"/>
                    <a:pt x="10" y="0"/>
                    <a:pt x="9" y="0"/>
                  </a:cubicBezTo>
                  <a:cubicBezTo>
                    <a:pt x="9" y="0"/>
                    <a:pt x="9" y="1"/>
                    <a:pt x="9" y="1"/>
                  </a:cubicBezTo>
                  <a:cubicBezTo>
                    <a:pt x="0" y="43"/>
                    <a:pt x="0" y="43"/>
                    <a:pt x="0" y="43"/>
                  </a:cubicBezTo>
                  <a:cubicBezTo>
                    <a:pt x="0" y="43"/>
                    <a:pt x="0" y="43"/>
                    <a:pt x="0" y="44"/>
                  </a:cubicBezTo>
                  <a:cubicBezTo>
                    <a:pt x="0" y="44"/>
                    <a:pt x="0" y="44"/>
                    <a:pt x="1" y="44"/>
                  </a:cubicBezTo>
                  <a:cubicBezTo>
                    <a:pt x="1" y="44"/>
                    <a:pt x="1" y="44"/>
                    <a:pt x="2" y="44"/>
                  </a:cubicBezTo>
                  <a:cubicBezTo>
                    <a:pt x="2" y="44"/>
                    <a:pt x="3" y="45"/>
                    <a:pt x="3" y="45"/>
                  </a:cubicBezTo>
                  <a:cubicBezTo>
                    <a:pt x="4" y="45"/>
                    <a:pt x="4" y="45"/>
                    <a:pt x="5" y="45"/>
                  </a:cubicBezTo>
                  <a:cubicBezTo>
                    <a:pt x="5" y="45"/>
                    <a:pt x="5" y="45"/>
                    <a:pt x="6" y="45"/>
                  </a:cubicBezTo>
                  <a:cubicBezTo>
                    <a:pt x="6" y="45"/>
                    <a:pt x="6" y="45"/>
                    <a:pt x="6" y="45"/>
                  </a:cubicBezTo>
                  <a:cubicBezTo>
                    <a:pt x="6" y="44"/>
                    <a:pt x="7" y="44"/>
                    <a:pt x="7" y="44"/>
                  </a:cubicBezTo>
                  <a:cubicBezTo>
                    <a:pt x="16" y="2"/>
                    <a:pt x="16" y="2"/>
                    <a:pt x="16" y="2"/>
                  </a:cubicBezTo>
                  <a:cubicBezTo>
                    <a:pt x="16" y="2"/>
                    <a:pt x="16" y="1"/>
                    <a:pt x="15" y="1"/>
                  </a:cubicBezTo>
                  <a:cubicBezTo>
                    <a:pt x="15" y="1"/>
                    <a:pt x="15" y="1"/>
                    <a:pt x="15" y="1"/>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30"/>
            <p:cNvSpPr/>
            <p:nvPr/>
          </p:nvSpPr>
          <p:spPr bwMode="auto">
            <a:xfrm>
              <a:off x="1972727" y="5966297"/>
              <a:ext cx="77949" cy="79316"/>
            </a:xfrm>
            <a:custGeom>
              <a:avLst/>
              <a:gdLst>
                <a:gd name="T0" fmla="*/ 35 w 48"/>
                <a:gd name="T1" fmla="*/ 1 h 49"/>
                <a:gd name="T2" fmla="*/ 34 w 48"/>
                <a:gd name="T3" fmla="*/ 0 h 49"/>
                <a:gd name="T4" fmla="*/ 34 w 48"/>
                <a:gd name="T5" fmla="*/ 0 h 49"/>
                <a:gd name="T6" fmla="*/ 33 w 48"/>
                <a:gd name="T7" fmla="*/ 0 h 49"/>
                <a:gd name="T8" fmla="*/ 31 w 48"/>
                <a:gd name="T9" fmla="*/ 1 h 49"/>
                <a:gd name="T10" fmla="*/ 30 w 48"/>
                <a:gd name="T11" fmla="*/ 2 h 49"/>
                <a:gd name="T12" fmla="*/ 29 w 48"/>
                <a:gd name="T13" fmla="*/ 2 h 49"/>
                <a:gd name="T14" fmla="*/ 29 w 48"/>
                <a:gd name="T15" fmla="*/ 3 h 49"/>
                <a:gd name="T16" fmla="*/ 29 w 48"/>
                <a:gd name="T17" fmla="*/ 4 h 49"/>
                <a:gd name="T18" fmla="*/ 41 w 48"/>
                <a:gd name="T19" fmla="*/ 42 h 49"/>
                <a:gd name="T20" fmla="*/ 41 w 48"/>
                <a:gd name="T21" fmla="*/ 42 h 49"/>
                <a:gd name="T22" fmla="*/ 6 w 48"/>
                <a:gd name="T23" fmla="*/ 18 h 49"/>
                <a:gd name="T24" fmla="*/ 6 w 48"/>
                <a:gd name="T25" fmla="*/ 18 h 49"/>
                <a:gd name="T26" fmla="*/ 5 w 48"/>
                <a:gd name="T27" fmla="*/ 18 h 49"/>
                <a:gd name="T28" fmla="*/ 4 w 48"/>
                <a:gd name="T29" fmla="*/ 18 h 49"/>
                <a:gd name="T30" fmla="*/ 3 w 48"/>
                <a:gd name="T31" fmla="*/ 19 h 49"/>
                <a:gd name="T32" fmla="*/ 1 w 48"/>
                <a:gd name="T33" fmla="*/ 20 h 49"/>
                <a:gd name="T34" fmla="*/ 0 w 48"/>
                <a:gd name="T35" fmla="*/ 21 h 49"/>
                <a:gd name="T36" fmla="*/ 0 w 48"/>
                <a:gd name="T37" fmla="*/ 22 h 49"/>
                <a:gd name="T38" fmla="*/ 1 w 48"/>
                <a:gd name="T39" fmla="*/ 23 h 49"/>
                <a:gd name="T40" fmla="*/ 41 w 48"/>
                <a:gd name="T41" fmla="*/ 48 h 49"/>
                <a:gd name="T42" fmla="*/ 41 w 48"/>
                <a:gd name="T43" fmla="*/ 49 h 49"/>
                <a:gd name="T44" fmla="*/ 42 w 48"/>
                <a:gd name="T45" fmla="*/ 49 h 49"/>
                <a:gd name="T46" fmla="*/ 42 w 48"/>
                <a:gd name="T47" fmla="*/ 49 h 49"/>
                <a:gd name="T48" fmla="*/ 43 w 48"/>
                <a:gd name="T49" fmla="*/ 48 h 49"/>
                <a:gd name="T50" fmla="*/ 44 w 48"/>
                <a:gd name="T51" fmla="*/ 48 h 49"/>
                <a:gd name="T52" fmla="*/ 45 w 48"/>
                <a:gd name="T53" fmla="*/ 47 h 49"/>
                <a:gd name="T54" fmla="*/ 46 w 48"/>
                <a:gd name="T55" fmla="*/ 46 h 49"/>
                <a:gd name="T56" fmla="*/ 47 w 48"/>
                <a:gd name="T57" fmla="*/ 45 h 49"/>
                <a:gd name="T58" fmla="*/ 48 w 48"/>
                <a:gd name="T59" fmla="*/ 45 h 49"/>
                <a:gd name="T60" fmla="*/ 48 w 48"/>
                <a:gd name="T61" fmla="*/ 44 h 49"/>
                <a:gd name="T62" fmla="*/ 35 w 48"/>
                <a:gd name="T6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9">
                  <a:moveTo>
                    <a:pt x="35" y="1"/>
                  </a:moveTo>
                  <a:cubicBezTo>
                    <a:pt x="35" y="1"/>
                    <a:pt x="34" y="0"/>
                    <a:pt x="34" y="0"/>
                  </a:cubicBezTo>
                  <a:cubicBezTo>
                    <a:pt x="34" y="0"/>
                    <a:pt x="34" y="0"/>
                    <a:pt x="34" y="0"/>
                  </a:cubicBezTo>
                  <a:cubicBezTo>
                    <a:pt x="33" y="0"/>
                    <a:pt x="33" y="0"/>
                    <a:pt x="33" y="0"/>
                  </a:cubicBezTo>
                  <a:cubicBezTo>
                    <a:pt x="32" y="0"/>
                    <a:pt x="32" y="0"/>
                    <a:pt x="31" y="1"/>
                  </a:cubicBezTo>
                  <a:cubicBezTo>
                    <a:pt x="30" y="1"/>
                    <a:pt x="30" y="1"/>
                    <a:pt x="30" y="2"/>
                  </a:cubicBezTo>
                  <a:cubicBezTo>
                    <a:pt x="29" y="2"/>
                    <a:pt x="29" y="2"/>
                    <a:pt x="29" y="2"/>
                  </a:cubicBezTo>
                  <a:cubicBezTo>
                    <a:pt x="29" y="3"/>
                    <a:pt x="29" y="3"/>
                    <a:pt x="29" y="3"/>
                  </a:cubicBezTo>
                  <a:cubicBezTo>
                    <a:pt x="29" y="3"/>
                    <a:pt x="29" y="3"/>
                    <a:pt x="29" y="4"/>
                  </a:cubicBezTo>
                  <a:cubicBezTo>
                    <a:pt x="41" y="42"/>
                    <a:pt x="41" y="42"/>
                    <a:pt x="41" y="42"/>
                  </a:cubicBezTo>
                  <a:cubicBezTo>
                    <a:pt x="41" y="42"/>
                    <a:pt x="41" y="42"/>
                    <a:pt x="41" y="42"/>
                  </a:cubicBezTo>
                  <a:cubicBezTo>
                    <a:pt x="6" y="18"/>
                    <a:pt x="6" y="18"/>
                    <a:pt x="6" y="18"/>
                  </a:cubicBezTo>
                  <a:cubicBezTo>
                    <a:pt x="6" y="18"/>
                    <a:pt x="6" y="18"/>
                    <a:pt x="6" y="18"/>
                  </a:cubicBezTo>
                  <a:cubicBezTo>
                    <a:pt x="5" y="18"/>
                    <a:pt x="5" y="18"/>
                    <a:pt x="5" y="18"/>
                  </a:cubicBezTo>
                  <a:cubicBezTo>
                    <a:pt x="5" y="18"/>
                    <a:pt x="4" y="18"/>
                    <a:pt x="4" y="18"/>
                  </a:cubicBezTo>
                  <a:cubicBezTo>
                    <a:pt x="4" y="18"/>
                    <a:pt x="3" y="19"/>
                    <a:pt x="3" y="19"/>
                  </a:cubicBezTo>
                  <a:cubicBezTo>
                    <a:pt x="2" y="20"/>
                    <a:pt x="1" y="20"/>
                    <a:pt x="1" y="20"/>
                  </a:cubicBezTo>
                  <a:cubicBezTo>
                    <a:pt x="1" y="21"/>
                    <a:pt x="0" y="21"/>
                    <a:pt x="0" y="21"/>
                  </a:cubicBezTo>
                  <a:cubicBezTo>
                    <a:pt x="0" y="21"/>
                    <a:pt x="0" y="22"/>
                    <a:pt x="0" y="22"/>
                  </a:cubicBezTo>
                  <a:cubicBezTo>
                    <a:pt x="1" y="22"/>
                    <a:pt x="1" y="22"/>
                    <a:pt x="1" y="23"/>
                  </a:cubicBezTo>
                  <a:cubicBezTo>
                    <a:pt x="41" y="48"/>
                    <a:pt x="41" y="48"/>
                    <a:pt x="41" y="48"/>
                  </a:cubicBezTo>
                  <a:cubicBezTo>
                    <a:pt x="41" y="49"/>
                    <a:pt x="41" y="49"/>
                    <a:pt x="41" y="49"/>
                  </a:cubicBezTo>
                  <a:cubicBezTo>
                    <a:pt x="41" y="49"/>
                    <a:pt x="41" y="49"/>
                    <a:pt x="42" y="49"/>
                  </a:cubicBezTo>
                  <a:cubicBezTo>
                    <a:pt x="42" y="49"/>
                    <a:pt x="42" y="49"/>
                    <a:pt x="42" y="49"/>
                  </a:cubicBezTo>
                  <a:cubicBezTo>
                    <a:pt x="42" y="49"/>
                    <a:pt x="43" y="48"/>
                    <a:pt x="43" y="48"/>
                  </a:cubicBezTo>
                  <a:cubicBezTo>
                    <a:pt x="43" y="48"/>
                    <a:pt x="43" y="48"/>
                    <a:pt x="44" y="48"/>
                  </a:cubicBezTo>
                  <a:cubicBezTo>
                    <a:pt x="44" y="48"/>
                    <a:pt x="45" y="47"/>
                    <a:pt x="45" y="47"/>
                  </a:cubicBezTo>
                  <a:cubicBezTo>
                    <a:pt x="46" y="47"/>
                    <a:pt x="46" y="46"/>
                    <a:pt x="46" y="46"/>
                  </a:cubicBezTo>
                  <a:cubicBezTo>
                    <a:pt x="47" y="46"/>
                    <a:pt x="47" y="46"/>
                    <a:pt x="47" y="45"/>
                  </a:cubicBezTo>
                  <a:cubicBezTo>
                    <a:pt x="48" y="45"/>
                    <a:pt x="48" y="45"/>
                    <a:pt x="48" y="45"/>
                  </a:cubicBezTo>
                  <a:cubicBezTo>
                    <a:pt x="48" y="44"/>
                    <a:pt x="48" y="44"/>
                    <a:pt x="48" y="44"/>
                  </a:cubicBezTo>
                  <a:lnTo>
                    <a:pt x="35" y="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31"/>
            <p:cNvSpPr/>
            <p:nvPr/>
          </p:nvSpPr>
          <p:spPr bwMode="auto">
            <a:xfrm>
              <a:off x="1885205" y="6016895"/>
              <a:ext cx="80000" cy="84103"/>
            </a:xfrm>
            <a:custGeom>
              <a:avLst/>
              <a:gdLst>
                <a:gd name="T0" fmla="*/ 35 w 49"/>
                <a:gd name="T1" fmla="*/ 0 h 52"/>
                <a:gd name="T2" fmla="*/ 35 w 49"/>
                <a:gd name="T3" fmla="*/ 0 h 52"/>
                <a:gd name="T4" fmla="*/ 34 w 49"/>
                <a:gd name="T5" fmla="*/ 0 h 52"/>
                <a:gd name="T6" fmla="*/ 33 w 49"/>
                <a:gd name="T7" fmla="*/ 0 h 52"/>
                <a:gd name="T8" fmla="*/ 32 w 49"/>
                <a:gd name="T9" fmla="*/ 0 h 52"/>
                <a:gd name="T10" fmla="*/ 31 w 49"/>
                <a:gd name="T11" fmla="*/ 0 h 52"/>
                <a:gd name="T12" fmla="*/ 30 w 49"/>
                <a:gd name="T13" fmla="*/ 1 h 52"/>
                <a:gd name="T14" fmla="*/ 29 w 49"/>
                <a:gd name="T15" fmla="*/ 1 h 52"/>
                <a:gd name="T16" fmla="*/ 29 w 49"/>
                <a:gd name="T17" fmla="*/ 2 h 52"/>
                <a:gd name="T18" fmla="*/ 37 w 49"/>
                <a:gd name="T19" fmla="*/ 25 h 52"/>
                <a:gd name="T20" fmla="*/ 39 w 49"/>
                <a:gd name="T21" fmla="*/ 31 h 52"/>
                <a:gd name="T22" fmla="*/ 41 w 49"/>
                <a:gd name="T23" fmla="*/ 36 h 52"/>
                <a:gd name="T24" fmla="*/ 41 w 49"/>
                <a:gd name="T25" fmla="*/ 36 h 52"/>
                <a:gd name="T26" fmla="*/ 38 w 49"/>
                <a:gd name="T27" fmla="*/ 33 h 52"/>
                <a:gd name="T28" fmla="*/ 35 w 49"/>
                <a:gd name="T29" fmla="*/ 31 h 52"/>
                <a:gd name="T30" fmla="*/ 32 w 49"/>
                <a:gd name="T31" fmla="*/ 28 h 52"/>
                <a:gd name="T32" fmla="*/ 29 w 49"/>
                <a:gd name="T33" fmla="*/ 25 h 52"/>
                <a:gd name="T34" fmla="*/ 12 w 49"/>
                <a:gd name="T35" fmla="*/ 10 h 52"/>
                <a:gd name="T36" fmla="*/ 10 w 49"/>
                <a:gd name="T37" fmla="*/ 8 h 52"/>
                <a:gd name="T38" fmla="*/ 8 w 49"/>
                <a:gd name="T39" fmla="*/ 8 h 52"/>
                <a:gd name="T40" fmla="*/ 7 w 49"/>
                <a:gd name="T41" fmla="*/ 7 h 52"/>
                <a:gd name="T42" fmla="*/ 5 w 49"/>
                <a:gd name="T43" fmla="*/ 8 h 52"/>
                <a:gd name="T44" fmla="*/ 2 w 49"/>
                <a:gd name="T45" fmla="*/ 8 h 52"/>
                <a:gd name="T46" fmla="*/ 1 w 49"/>
                <a:gd name="T47" fmla="*/ 10 h 52"/>
                <a:gd name="T48" fmla="*/ 1 w 49"/>
                <a:gd name="T49" fmla="*/ 12 h 52"/>
                <a:gd name="T50" fmla="*/ 14 w 49"/>
                <a:gd name="T51" fmla="*/ 51 h 52"/>
                <a:gd name="T52" fmla="*/ 14 w 49"/>
                <a:gd name="T53" fmla="*/ 52 h 52"/>
                <a:gd name="T54" fmla="*/ 15 w 49"/>
                <a:gd name="T55" fmla="*/ 52 h 52"/>
                <a:gd name="T56" fmla="*/ 16 w 49"/>
                <a:gd name="T57" fmla="*/ 52 h 52"/>
                <a:gd name="T58" fmla="*/ 17 w 49"/>
                <a:gd name="T59" fmla="*/ 52 h 52"/>
                <a:gd name="T60" fmla="*/ 18 w 49"/>
                <a:gd name="T61" fmla="*/ 51 h 52"/>
                <a:gd name="T62" fmla="*/ 19 w 49"/>
                <a:gd name="T63" fmla="*/ 51 h 52"/>
                <a:gd name="T64" fmla="*/ 20 w 49"/>
                <a:gd name="T65" fmla="*/ 50 h 52"/>
                <a:gd name="T66" fmla="*/ 20 w 49"/>
                <a:gd name="T67" fmla="*/ 50 h 52"/>
                <a:gd name="T68" fmla="*/ 11 w 49"/>
                <a:gd name="T69" fmla="*/ 24 h 52"/>
                <a:gd name="T70" fmla="*/ 9 w 49"/>
                <a:gd name="T71" fmla="*/ 19 h 52"/>
                <a:gd name="T72" fmla="*/ 8 w 49"/>
                <a:gd name="T73" fmla="*/ 14 h 52"/>
                <a:gd name="T74" fmla="*/ 8 w 49"/>
                <a:gd name="T75" fmla="*/ 14 h 52"/>
                <a:gd name="T76" fmla="*/ 11 w 49"/>
                <a:gd name="T77" fmla="*/ 17 h 52"/>
                <a:gd name="T78" fmla="*/ 15 w 49"/>
                <a:gd name="T79" fmla="*/ 21 h 52"/>
                <a:gd name="T80" fmla="*/ 38 w 49"/>
                <a:gd name="T81" fmla="*/ 41 h 52"/>
                <a:gd name="T82" fmla="*/ 40 w 49"/>
                <a:gd name="T83" fmla="*/ 43 h 52"/>
                <a:gd name="T84" fmla="*/ 41 w 49"/>
                <a:gd name="T85" fmla="*/ 44 h 52"/>
                <a:gd name="T86" fmla="*/ 43 w 49"/>
                <a:gd name="T87" fmla="*/ 44 h 52"/>
                <a:gd name="T88" fmla="*/ 45 w 49"/>
                <a:gd name="T89" fmla="*/ 44 h 52"/>
                <a:gd name="T90" fmla="*/ 47 w 49"/>
                <a:gd name="T91" fmla="*/ 43 h 52"/>
                <a:gd name="T92" fmla="*/ 48 w 49"/>
                <a:gd name="T93" fmla="*/ 43 h 52"/>
                <a:gd name="T94" fmla="*/ 48 w 49"/>
                <a:gd name="T95" fmla="*/ 42 h 52"/>
                <a:gd name="T96" fmla="*/ 49 w 49"/>
                <a:gd name="T97" fmla="*/ 41 h 52"/>
                <a:gd name="T98" fmla="*/ 48 w 49"/>
                <a:gd name="T99" fmla="*/ 40 h 52"/>
                <a:gd name="T100" fmla="*/ 35 w 49"/>
                <a:gd name="T10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 h="52">
                  <a:moveTo>
                    <a:pt x="35" y="0"/>
                  </a:moveTo>
                  <a:cubicBezTo>
                    <a:pt x="35" y="0"/>
                    <a:pt x="35" y="0"/>
                    <a:pt x="35" y="0"/>
                  </a:cubicBezTo>
                  <a:cubicBezTo>
                    <a:pt x="35" y="0"/>
                    <a:pt x="35" y="0"/>
                    <a:pt x="34" y="0"/>
                  </a:cubicBezTo>
                  <a:cubicBezTo>
                    <a:pt x="34" y="0"/>
                    <a:pt x="34" y="0"/>
                    <a:pt x="33" y="0"/>
                  </a:cubicBezTo>
                  <a:cubicBezTo>
                    <a:pt x="33" y="0"/>
                    <a:pt x="33" y="0"/>
                    <a:pt x="32" y="0"/>
                  </a:cubicBezTo>
                  <a:cubicBezTo>
                    <a:pt x="31" y="0"/>
                    <a:pt x="31" y="0"/>
                    <a:pt x="31" y="0"/>
                  </a:cubicBezTo>
                  <a:cubicBezTo>
                    <a:pt x="30" y="1"/>
                    <a:pt x="30" y="1"/>
                    <a:pt x="30" y="1"/>
                  </a:cubicBezTo>
                  <a:cubicBezTo>
                    <a:pt x="30" y="1"/>
                    <a:pt x="29" y="1"/>
                    <a:pt x="29" y="1"/>
                  </a:cubicBezTo>
                  <a:cubicBezTo>
                    <a:pt x="29" y="2"/>
                    <a:pt x="29" y="2"/>
                    <a:pt x="29" y="2"/>
                  </a:cubicBezTo>
                  <a:cubicBezTo>
                    <a:pt x="37" y="25"/>
                    <a:pt x="37" y="25"/>
                    <a:pt x="37" y="25"/>
                  </a:cubicBezTo>
                  <a:cubicBezTo>
                    <a:pt x="38" y="27"/>
                    <a:pt x="38" y="29"/>
                    <a:pt x="39" y="31"/>
                  </a:cubicBezTo>
                  <a:cubicBezTo>
                    <a:pt x="40" y="33"/>
                    <a:pt x="40" y="34"/>
                    <a:pt x="41" y="36"/>
                  </a:cubicBezTo>
                  <a:cubicBezTo>
                    <a:pt x="41" y="36"/>
                    <a:pt x="41" y="36"/>
                    <a:pt x="41" y="36"/>
                  </a:cubicBezTo>
                  <a:cubicBezTo>
                    <a:pt x="40" y="35"/>
                    <a:pt x="39" y="34"/>
                    <a:pt x="38" y="33"/>
                  </a:cubicBezTo>
                  <a:cubicBezTo>
                    <a:pt x="37" y="33"/>
                    <a:pt x="36" y="32"/>
                    <a:pt x="35" y="31"/>
                  </a:cubicBezTo>
                  <a:cubicBezTo>
                    <a:pt x="34" y="30"/>
                    <a:pt x="33" y="29"/>
                    <a:pt x="32" y="28"/>
                  </a:cubicBezTo>
                  <a:cubicBezTo>
                    <a:pt x="31" y="27"/>
                    <a:pt x="30" y="26"/>
                    <a:pt x="29" y="25"/>
                  </a:cubicBezTo>
                  <a:cubicBezTo>
                    <a:pt x="12" y="10"/>
                    <a:pt x="12" y="10"/>
                    <a:pt x="12" y="10"/>
                  </a:cubicBezTo>
                  <a:cubicBezTo>
                    <a:pt x="11" y="9"/>
                    <a:pt x="10" y="9"/>
                    <a:pt x="10" y="8"/>
                  </a:cubicBezTo>
                  <a:cubicBezTo>
                    <a:pt x="9" y="8"/>
                    <a:pt x="9" y="8"/>
                    <a:pt x="8" y="8"/>
                  </a:cubicBezTo>
                  <a:cubicBezTo>
                    <a:pt x="8" y="7"/>
                    <a:pt x="7" y="7"/>
                    <a:pt x="7" y="7"/>
                  </a:cubicBezTo>
                  <a:cubicBezTo>
                    <a:pt x="6" y="7"/>
                    <a:pt x="6" y="7"/>
                    <a:pt x="5" y="8"/>
                  </a:cubicBezTo>
                  <a:cubicBezTo>
                    <a:pt x="2" y="8"/>
                    <a:pt x="2" y="8"/>
                    <a:pt x="2" y="8"/>
                  </a:cubicBezTo>
                  <a:cubicBezTo>
                    <a:pt x="2" y="9"/>
                    <a:pt x="1" y="9"/>
                    <a:pt x="1" y="10"/>
                  </a:cubicBezTo>
                  <a:cubicBezTo>
                    <a:pt x="0" y="10"/>
                    <a:pt x="0" y="11"/>
                    <a:pt x="1" y="12"/>
                  </a:cubicBezTo>
                  <a:cubicBezTo>
                    <a:pt x="14" y="51"/>
                    <a:pt x="14" y="51"/>
                    <a:pt x="14" y="51"/>
                  </a:cubicBezTo>
                  <a:cubicBezTo>
                    <a:pt x="14" y="51"/>
                    <a:pt x="14" y="52"/>
                    <a:pt x="14" y="52"/>
                  </a:cubicBezTo>
                  <a:cubicBezTo>
                    <a:pt x="14" y="52"/>
                    <a:pt x="14" y="52"/>
                    <a:pt x="15" y="52"/>
                  </a:cubicBezTo>
                  <a:cubicBezTo>
                    <a:pt x="15" y="52"/>
                    <a:pt x="15" y="52"/>
                    <a:pt x="16" y="52"/>
                  </a:cubicBezTo>
                  <a:cubicBezTo>
                    <a:pt x="16" y="52"/>
                    <a:pt x="16" y="52"/>
                    <a:pt x="17" y="52"/>
                  </a:cubicBezTo>
                  <a:cubicBezTo>
                    <a:pt x="18" y="51"/>
                    <a:pt x="18" y="51"/>
                    <a:pt x="18" y="51"/>
                  </a:cubicBezTo>
                  <a:cubicBezTo>
                    <a:pt x="19" y="51"/>
                    <a:pt x="19" y="51"/>
                    <a:pt x="19" y="51"/>
                  </a:cubicBezTo>
                  <a:cubicBezTo>
                    <a:pt x="19" y="50"/>
                    <a:pt x="20" y="50"/>
                    <a:pt x="20" y="50"/>
                  </a:cubicBezTo>
                  <a:cubicBezTo>
                    <a:pt x="20" y="50"/>
                    <a:pt x="20" y="50"/>
                    <a:pt x="20" y="50"/>
                  </a:cubicBezTo>
                  <a:cubicBezTo>
                    <a:pt x="11" y="24"/>
                    <a:pt x="11" y="24"/>
                    <a:pt x="11" y="24"/>
                  </a:cubicBezTo>
                  <a:cubicBezTo>
                    <a:pt x="10" y="22"/>
                    <a:pt x="10" y="20"/>
                    <a:pt x="9" y="19"/>
                  </a:cubicBezTo>
                  <a:cubicBezTo>
                    <a:pt x="9" y="17"/>
                    <a:pt x="8" y="15"/>
                    <a:pt x="8" y="14"/>
                  </a:cubicBezTo>
                  <a:cubicBezTo>
                    <a:pt x="8" y="14"/>
                    <a:pt x="8" y="14"/>
                    <a:pt x="8" y="14"/>
                  </a:cubicBezTo>
                  <a:cubicBezTo>
                    <a:pt x="9" y="15"/>
                    <a:pt x="10" y="16"/>
                    <a:pt x="11" y="17"/>
                  </a:cubicBezTo>
                  <a:cubicBezTo>
                    <a:pt x="12" y="18"/>
                    <a:pt x="14" y="20"/>
                    <a:pt x="15" y="21"/>
                  </a:cubicBezTo>
                  <a:cubicBezTo>
                    <a:pt x="38" y="41"/>
                    <a:pt x="38" y="41"/>
                    <a:pt x="38" y="41"/>
                  </a:cubicBezTo>
                  <a:cubicBezTo>
                    <a:pt x="38" y="42"/>
                    <a:pt x="39" y="42"/>
                    <a:pt x="40" y="43"/>
                  </a:cubicBezTo>
                  <a:cubicBezTo>
                    <a:pt x="40" y="43"/>
                    <a:pt x="41" y="43"/>
                    <a:pt x="41" y="44"/>
                  </a:cubicBezTo>
                  <a:cubicBezTo>
                    <a:pt x="42" y="44"/>
                    <a:pt x="42" y="44"/>
                    <a:pt x="43" y="44"/>
                  </a:cubicBezTo>
                  <a:cubicBezTo>
                    <a:pt x="43" y="44"/>
                    <a:pt x="44" y="44"/>
                    <a:pt x="45" y="44"/>
                  </a:cubicBezTo>
                  <a:cubicBezTo>
                    <a:pt x="47" y="43"/>
                    <a:pt x="47" y="43"/>
                    <a:pt x="47" y="43"/>
                  </a:cubicBezTo>
                  <a:cubicBezTo>
                    <a:pt x="47" y="43"/>
                    <a:pt x="47" y="43"/>
                    <a:pt x="48" y="43"/>
                  </a:cubicBezTo>
                  <a:cubicBezTo>
                    <a:pt x="48" y="42"/>
                    <a:pt x="48" y="42"/>
                    <a:pt x="48" y="42"/>
                  </a:cubicBezTo>
                  <a:cubicBezTo>
                    <a:pt x="48" y="42"/>
                    <a:pt x="49" y="41"/>
                    <a:pt x="49" y="41"/>
                  </a:cubicBezTo>
                  <a:cubicBezTo>
                    <a:pt x="49" y="41"/>
                    <a:pt x="49" y="40"/>
                    <a:pt x="48" y="40"/>
                  </a:cubicBezTo>
                  <a:lnTo>
                    <a:pt x="35"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 name="Freeform 32"/>
            <p:cNvSpPr/>
            <p:nvPr/>
          </p:nvSpPr>
          <p:spPr bwMode="auto">
            <a:xfrm>
              <a:off x="1815462" y="6032622"/>
              <a:ext cx="63590" cy="76581"/>
            </a:xfrm>
            <a:custGeom>
              <a:avLst/>
              <a:gdLst>
                <a:gd name="T0" fmla="*/ 36 w 39"/>
                <a:gd name="T1" fmla="*/ 0 h 47"/>
                <a:gd name="T2" fmla="*/ 36 w 39"/>
                <a:gd name="T3" fmla="*/ 0 h 47"/>
                <a:gd name="T4" fmla="*/ 35 w 39"/>
                <a:gd name="T5" fmla="*/ 0 h 47"/>
                <a:gd name="T6" fmla="*/ 33 w 39"/>
                <a:gd name="T7" fmla="*/ 0 h 47"/>
                <a:gd name="T8" fmla="*/ 32 w 39"/>
                <a:gd name="T9" fmla="*/ 0 h 47"/>
                <a:gd name="T10" fmla="*/ 31 w 39"/>
                <a:gd name="T11" fmla="*/ 0 h 47"/>
                <a:gd name="T12" fmla="*/ 30 w 39"/>
                <a:gd name="T13" fmla="*/ 1 h 47"/>
                <a:gd name="T14" fmla="*/ 30 w 39"/>
                <a:gd name="T15" fmla="*/ 1 h 47"/>
                <a:gd name="T16" fmla="*/ 32 w 39"/>
                <a:gd name="T17" fmla="*/ 29 h 47"/>
                <a:gd name="T18" fmla="*/ 32 w 39"/>
                <a:gd name="T19" fmla="*/ 34 h 47"/>
                <a:gd name="T20" fmla="*/ 30 w 39"/>
                <a:gd name="T21" fmla="*/ 38 h 47"/>
                <a:gd name="T22" fmla="*/ 26 w 39"/>
                <a:gd name="T23" fmla="*/ 40 h 47"/>
                <a:gd name="T24" fmla="*/ 21 w 39"/>
                <a:gd name="T25" fmla="*/ 41 h 47"/>
                <a:gd name="T26" fmla="*/ 16 w 39"/>
                <a:gd name="T27" fmla="*/ 41 h 47"/>
                <a:gd name="T28" fmla="*/ 12 w 39"/>
                <a:gd name="T29" fmla="*/ 39 h 47"/>
                <a:gd name="T30" fmla="*/ 9 w 39"/>
                <a:gd name="T31" fmla="*/ 35 h 47"/>
                <a:gd name="T32" fmla="*/ 8 w 39"/>
                <a:gd name="T33" fmla="*/ 30 h 47"/>
                <a:gd name="T34" fmla="*/ 6 w 39"/>
                <a:gd name="T35" fmla="*/ 3 h 47"/>
                <a:gd name="T36" fmla="*/ 6 w 39"/>
                <a:gd name="T37" fmla="*/ 2 h 47"/>
                <a:gd name="T38" fmla="*/ 5 w 39"/>
                <a:gd name="T39" fmla="*/ 2 h 47"/>
                <a:gd name="T40" fmla="*/ 4 w 39"/>
                <a:gd name="T41" fmla="*/ 2 h 47"/>
                <a:gd name="T42" fmla="*/ 3 w 39"/>
                <a:gd name="T43" fmla="*/ 2 h 47"/>
                <a:gd name="T44" fmla="*/ 1 w 39"/>
                <a:gd name="T45" fmla="*/ 2 h 47"/>
                <a:gd name="T46" fmla="*/ 0 w 39"/>
                <a:gd name="T47" fmla="*/ 2 h 47"/>
                <a:gd name="T48" fmla="*/ 0 w 39"/>
                <a:gd name="T49" fmla="*/ 3 h 47"/>
                <a:gd name="T50" fmla="*/ 0 w 39"/>
                <a:gd name="T51" fmla="*/ 3 h 47"/>
                <a:gd name="T52" fmla="*/ 2 w 39"/>
                <a:gd name="T53" fmla="*/ 31 h 47"/>
                <a:gd name="T54" fmla="*/ 4 w 39"/>
                <a:gd name="T55" fmla="*/ 38 h 47"/>
                <a:gd name="T56" fmla="*/ 8 w 39"/>
                <a:gd name="T57" fmla="*/ 43 h 47"/>
                <a:gd name="T58" fmla="*/ 14 w 39"/>
                <a:gd name="T59" fmla="*/ 46 h 47"/>
                <a:gd name="T60" fmla="*/ 21 w 39"/>
                <a:gd name="T61" fmla="*/ 47 h 47"/>
                <a:gd name="T62" fmla="*/ 29 w 39"/>
                <a:gd name="T63" fmla="*/ 45 h 47"/>
                <a:gd name="T64" fmla="*/ 34 w 39"/>
                <a:gd name="T65" fmla="*/ 41 h 47"/>
                <a:gd name="T66" fmla="*/ 38 w 39"/>
                <a:gd name="T67" fmla="*/ 36 h 47"/>
                <a:gd name="T68" fmla="*/ 38 w 39"/>
                <a:gd name="T69" fmla="*/ 28 h 47"/>
                <a:gd name="T70" fmla="*/ 36 w 39"/>
                <a:gd name="T71" fmla="*/ 1 h 47"/>
                <a:gd name="T72" fmla="*/ 36 w 39"/>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47">
                  <a:moveTo>
                    <a:pt x="36" y="0"/>
                  </a:moveTo>
                  <a:cubicBezTo>
                    <a:pt x="36" y="0"/>
                    <a:pt x="36" y="0"/>
                    <a:pt x="36" y="0"/>
                  </a:cubicBezTo>
                  <a:cubicBezTo>
                    <a:pt x="35" y="0"/>
                    <a:pt x="35" y="0"/>
                    <a:pt x="35" y="0"/>
                  </a:cubicBezTo>
                  <a:cubicBezTo>
                    <a:pt x="34" y="0"/>
                    <a:pt x="34" y="0"/>
                    <a:pt x="33" y="0"/>
                  </a:cubicBezTo>
                  <a:cubicBezTo>
                    <a:pt x="32" y="0"/>
                    <a:pt x="32" y="0"/>
                    <a:pt x="32" y="0"/>
                  </a:cubicBezTo>
                  <a:cubicBezTo>
                    <a:pt x="31" y="0"/>
                    <a:pt x="31" y="0"/>
                    <a:pt x="31" y="0"/>
                  </a:cubicBezTo>
                  <a:cubicBezTo>
                    <a:pt x="30" y="0"/>
                    <a:pt x="30" y="1"/>
                    <a:pt x="30" y="1"/>
                  </a:cubicBezTo>
                  <a:cubicBezTo>
                    <a:pt x="30" y="1"/>
                    <a:pt x="30" y="1"/>
                    <a:pt x="30" y="1"/>
                  </a:cubicBezTo>
                  <a:cubicBezTo>
                    <a:pt x="32" y="29"/>
                    <a:pt x="32" y="29"/>
                    <a:pt x="32" y="29"/>
                  </a:cubicBezTo>
                  <a:cubicBezTo>
                    <a:pt x="32" y="31"/>
                    <a:pt x="32" y="32"/>
                    <a:pt x="32" y="34"/>
                  </a:cubicBezTo>
                  <a:cubicBezTo>
                    <a:pt x="31" y="35"/>
                    <a:pt x="31" y="37"/>
                    <a:pt x="30" y="38"/>
                  </a:cubicBezTo>
                  <a:cubicBezTo>
                    <a:pt x="29" y="39"/>
                    <a:pt x="27" y="40"/>
                    <a:pt x="26" y="40"/>
                  </a:cubicBezTo>
                  <a:cubicBezTo>
                    <a:pt x="25" y="41"/>
                    <a:pt x="23" y="41"/>
                    <a:pt x="21" y="41"/>
                  </a:cubicBezTo>
                  <a:cubicBezTo>
                    <a:pt x="19" y="42"/>
                    <a:pt x="18" y="41"/>
                    <a:pt x="16" y="41"/>
                  </a:cubicBezTo>
                  <a:cubicBezTo>
                    <a:pt x="15" y="41"/>
                    <a:pt x="13" y="40"/>
                    <a:pt x="12" y="39"/>
                  </a:cubicBezTo>
                  <a:cubicBezTo>
                    <a:pt x="11" y="38"/>
                    <a:pt x="10" y="37"/>
                    <a:pt x="9" y="35"/>
                  </a:cubicBezTo>
                  <a:cubicBezTo>
                    <a:pt x="9" y="34"/>
                    <a:pt x="8" y="32"/>
                    <a:pt x="8" y="30"/>
                  </a:cubicBezTo>
                  <a:cubicBezTo>
                    <a:pt x="6" y="3"/>
                    <a:pt x="6" y="3"/>
                    <a:pt x="6" y="3"/>
                  </a:cubicBezTo>
                  <a:cubicBezTo>
                    <a:pt x="6" y="3"/>
                    <a:pt x="6" y="2"/>
                    <a:pt x="6" y="2"/>
                  </a:cubicBezTo>
                  <a:cubicBezTo>
                    <a:pt x="6" y="2"/>
                    <a:pt x="6" y="2"/>
                    <a:pt x="5" y="2"/>
                  </a:cubicBezTo>
                  <a:cubicBezTo>
                    <a:pt x="5" y="2"/>
                    <a:pt x="5" y="2"/>
                    <a:pt x="4" y="2"/>
                  </a:cubicBezTo>
                  <a:cubicBezTo>
                    <a:pt x="4" y="2"/>
                    <a:pt x="3" y="2"/>
                    <a:pt x="3" y="2"/>
                  </a:cubicBezTo>
                  <a:cubicBezTo>
                    <a:pt x="2" y="2"/>
                    <a:pt x="2" y="2"/>
                    <a:pt x="1" y="2"/>
                  </a:cubicBezTo>
                  <a:cubicBezTo>
                    <a:pt x="1" y="2"/>
                    <a:pt x="1" y="2"/>
                    <a:pt x="0" y="2"/>
                  </a:cubicBezTo>
                  <a:cubicBezTo>
                    <a:pt x="0" y="2"/>
                    <a:pt x="0" y="2"/>
                    <a:pt x="0" y="3"/>
                  </a:cubicBezTo>
                  <a:cubicBezTo>
                    <a:pt x="0" y="3"/>
                    <a:pt x="0" y="3"/>
                    <a:pt x="0" y="3"/>
                  </a:cubicBezTo>
                  <a:cubicBezTo>
                    <a:pt x="2" y="31"/>
                    <a:pt x="2" y="31"/>
                    <a:pt x="2" y="31"/>
                  </a:cubicBezTo>
                  <a:cubicBezTo>
                    <a:pt x="2" y="34"/>
                    <a:pt x="3" y="36"/>
                    <a:pt x="4" y="38"/>
                  </a:cubicBezTo>
                  <a:cubicBezTo>
                    <a:pt x="5" y="40"/>
                    <a:pt x="6" y="42"/>
                    <a:pt x="8" y="43"/>
                  </a:cubicBezTo>
                  <a:cubicBezTo>
                    <a:pt x="9" y="44"/>
                    <a:pt x="11" y="45"/>
                    <a:pt x="14" y="46"/>
                  </a:cubicBezTo>
                  <a:cubicBezTo>
                    <a:pt x="16" y="47"/>
                    <a:pt x="18" y="47"/>
                    <a:pt x="21" y="47"/>
                  </a:cubicBezTo>
                  <a:cubicBezTo>
                    <a:pt x="24" y="46"/>
                    <a:pt x="27" y="46"/>
                    <a:pt x="29" y="45"/>
                  </a:cubicBezTo>
                  <a:cubicBezTo>
                    <a:pt x="31" y="44"/>
                    <a:pt x="33" y="43"/>
                    <a:pt x="34" y="41"/>
                  </a:cubicBezTo>
                  <a:cubicBezTo>
                    <a:pt x="36" y="40"/>
                    <a:pt x="37" y="38"/>
                    <a:pt x="38" y="36"/>
                  </a:cubicBezTo>
                  <a:cubicBezTo>
                    <a:pt x="38" y="33"/>
                    <a:pt x="39" y="31"/>
                    <a:pt x="38" y="28"/>
                  </a:cubicBezTo>
                  <a:cubicBezTo>
                    <a:pt x="36" y="1"/>
                    <a:pt x="36" y="1"/>
                    <a:pt x="36" y="1"/>
                  </a:cubicBezTo>
                  <a:cubicBezTo>
                    <a:pt x="36" y="1"/>
                    <a:pt x="36" y="0"/>
                    <a:pt x="36"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 name="Freeform 33"/>
            <p:cNvSpPr/>
            <p:nvPr/>
          </p:nvSpPr>
          <p:spPr bwMode="auto">
            <a:xfrm>
              <a:off x="1957000" y="6003904"/>
              <a:ext cx="41710" cy="69744"/>
            </a:xfrm>
            <a:custGeom>
              <a:avLst/>
              <a:gdLst>
                <a:gd name="T0" fmla="*/ 6 w 26"/>
                <a:gd name="T1" fmla="*/ 1 h 43"/>
                <a:gd name="T2" fmla="*/ 5 w 26"/>
                <a:gd name="T3" fmla="*/ 0 h 43"/>
                <a:gd name="T4" fmla="*/ 5 w 26"/>
                <a:gd name="T5" fmla="*/ 0 h 43"/>
                <a:gd name="T6" fmla="*/ 4 w 26"/>
                <a:gd name="T7" fmla="*/ 0 h 43"/>
                <a:gd name="T8" fmla="*/ 2 w 26"/>
                <a:gd name="T9" fmla="*/ 1 h 43"/>
                <a:gd name="T10" fmla="*/ 1 w 26"/>
                <a:gd name="T11" fmla="*/ 2 h 43"/>
                <a:gd name="T12" fmla="*/ 0 w 26"/>
                <a:gd name="T13" fmla="*/ 2 h 43"/>
                <a:gd name="T14" fmla="*/ 0 w 26"/>
                <a:gd name="T15" fmla="*/ 3 h 43"/>
                <a:gd name="T16" fmla="*/ 0 w 26"/>
                <a:gd name="T17" fmla="*/ 3 h 43"/>
                <a:gd name="T18" fmla="*/ 21 w 26"/>
                <a:gd name="T19" fmla="*/ 42 h 43"/>
                <a:gd name="T20" fmla="*/ 21 w 26"/>
                <a:gd name="T21" fmla="*/ 42 h 43"/>
                <a:gd name="T22" fmla="*/ 22 w 26"/>
                <a:gd name="T23" fmla="*/ 43 h 43"/>
                <a:gd name="T24" fmla="*/ 23 w 26"/>
                <a:gd name="T25" fmla="*/ 42 h 43"/>
                <a:gd name="T26" fmla="*/ 24 w 26"/>
                <a:gd name="T27" fmla="*/ 42 h 43"/>
                <a:gd name="T28" fmla="*/ 25 w 26"/>
                <a:gd name="T29" fmla="*/ 41 h 43"/>
                <a:gd name="T30" fmla="*/ 26 w 26"/>
                <a:gd name="T31" fmla="*/ 41 h 43"/>
                <a:gd name="T32" fmla="*/ 26 w 26"/>
                <a:gd name="T33" fmla="*/ 40 h 43"/>
                <a:gd name="T34" fmla="*/ 26 w 26"/>
                <a:gd name="T35" fmla="*/ 39 h 43"/>
                <a:gd name="T36" fmla="*/ 6 w 26"/>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3">
                  <a:moveTo>
                    <a:pt x="6" y="1"/>
                  </a:moveTo>
                  <a:cubicBezTo>
                    <a:pt x="6" y="1"/>
                    <a:pt x="6" y="0"/>
                    <a:pt x="5" y="0"/>
                  </a:cubicBezTo>
                  <a:cubicBezTo>
                    <a:pt x="5" y="0"/>
                    <a:pt x="5" y="0"/>
                    <a:pt x="5" y="0"/>
                  </a:cubicBezTo>
                  <a:cubicBezTo>
                    <a:pt x="5" y="0"/>
                    <a:pt x="4" y="0"/>
                    <a:pt x="4" y="0"/>
                  </a:cubicBezTo>
                  <a:cubicBezTo>
                    <a:pt x="3" y="1"/>
                    <a:pt x="3" y="1"/>
                    <a:pt x="2" y="1"/>
                  </a:cubicBezTo>
                  <a:cubicBezTo>
                    <a:pt x="2" y="1"/>
                    <a:pt x="1" y="2"/>
                    <a:pt x="1" y="2"/>
                  </a:cubicBezTo>
                  <a:cubicBezTo>
                    <a:pt x="1" y="2"/>
                    <a:pt x="0" y="2"/>
                    <a:pt x="0" y="2"/>
                  </a:cubicBezTo>
                  <a:cubicBezTo>
                    <a:pt x="0" y="2"/>
                    <a:pt x="0" y="3"/>
                    <a:pt x="0" y="3"/>
                  </a:cubicBezTo>
                  <a:cubicBezTo>
                    <a:pt x="0" y="3"/>
                    <a:pt x="0" y="3"/>
                    <a:pt x="0" y="3"/>
                  </a:cubicBezTo>
                  <a:cubicBezTo>
                    <a:pt x="21" y="42"/>
                    <a:pt x="21" y="42"/>
                    <a:pt x="21" y="42"/>
                  </a:cubicBezTo>
                  <a:cubicBezTo>
                    <a:pt x="21" y="42"/>
                    <a:pt x="21" y="42"/>
                    <a:pt x="21" y="42"/>
                  </a:cubicBezTo>
                  <a:cubicBezTo>
                    <a:pt x="21" y="43"/>
                    <a:pt x="21" y="43"/>
                    <a:pt x="22" y="43"/>
                  </a:cubicBezTo>
                  <a:cubicBezTo>
                    <a:pt x="22" y="43"/>
                    <a:pt x="22" y="42"/>
                    <a:pt x="23" y="42"/>
                  </a:cubicBezTo>
                  <a:cubicBezTo>
                    <a:pt x="23" y="42"/>
                    <a:pt x="23" y="42"/>
                    <a:pt x="24" y="42"/>
                  </a:cubicBezTo>
                  <a:cubicBezTo>
                    <a:pt x="25" y="42"/>
                    <a:pt x="25" y="41"/>
                    <a:pt x="25" y="41"/>
                  </a:cubicBezTo>
                  <a:cubicBezTo>
                    <a:pt x="26" y="41"/>
                    <a:pt x="26" y="41"/>
                    <a:pt x="26" y="41"/>
                  </a:cubicBezTo>
                  <a:cubicBezTo>
                    <a:pt x="26" y="40"/>
                    <a:pt x="26" y="40"/>
                    <a:pt x="26" y="40"/>
                  </a:cubicBezTo>
                  <a:cubicBezTo>
                    <a:pt x="26" y="40"/>
                    <a:pt x="26" y="40"/>
                    <a:pt x="26" y="39"/>
                  </a:cubicBezTo>
                  <a:lnTo>
                    <a:pt x="6" y="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34"/>
            <p:cNvSpPr/>
            <p:nvPr/>
          </p:nvSpPr>
          <p:spPr bwMode="auto">
            <a:xfrm>
              <a:off x="2122470" y="5816553"/>
              <a:ext cx="77949" cy="34188"/>
            </a:xfrm>
            <a:custGeom>
              <a:avLst/>
              <a:gdLst>
                <a:gd name="T0" fmla="*/ 47 w 48"/>
                <a:gd name="T1" fmla="*/ 15 h 21"/>
                <a:gd name="T2" fmla="*/ 3 w 48"/>
                <a:gd name="T3" fmla="*/ 1 h 21"/>
                <a:gd name="T4" fmla="*/ 3 w 48"/>
                <a:gd name="T5" fmla="*/ 1 h 21"/>
                <a:gd name="T6" fmla="*/ 2 w 48"/>
                <a:gd name="T7" fmla="*/ 1 h 21"/>
                <a:gd name="T8" fmla="*/ 2 w 48"/>
                <a:gd name="T9" fmla="*/ 2 h 21"/>
                <a:gd name="T10" fmla="*/ 1 w 48"/>
                <a:gd name="T11" fmla="*/ 3 h 21"/>
                <a:gd name="T12" fmla="*/ 1 w 48"/>
                <a:gd name="T13" fmla="*/ 4 h 21"/>
                <a:gd name="T14" fmla="*/ 0 w 48"/>
                <a:gd name="T15" fmla="*/ 5 h 21"/>
                <a:gd name="T16" fmla="*/ 1 w 48"/>
                <a:gd name="T17" fmla="*/ 6 h 21"/>
                <a:gd name="T18" fmla="*/ 1 w 48"/>
                <a:gd name="T19" fmla="*/ 6 h 21"/>
                <a:gd name="T20" fmla="*/ 45 w 48"/>
                <a:gd name="T21" fmla="*/ 21 h 21"/>
                <a:gd name="T22" fmla="*/ 46 w 48"/>
                <a:gd name="T23" fmla="*/ 21 h 21"/>
                <a:gd name="T24" fmla="*/ 46 w 48"/>
                <a:gd name="T25" fmla="*/ 21 h 21"/>
                <a:gd name="T26" fmla="*/ 47 w 48"/>
                <a:gd name="T27" fmla="*/ 20 h 21"/>
                <a:gd name="T28" fmla="*/ 47 w 48"/>
                <a:gd name="T29" fmla="*/ 18 h 21"/>
                <a:gd name="T30" fmla="*/ 48 w 48"/>
                <a:gd name="T31" fmla="*/ 17 h 21"/>
                <a:gd name="T32" fmla="*/ 48 w 48"/>
                <a:gd name="T33" fmla="*/ 16 h 21"/>
                <a:gd name="T34" fmla="*/ 48 w 48"/>
                <a:gd name="T35" fmla="*/ 16 h 21"/>
                <a:gd name="T36" fmla="*/ 47 w 4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1">
                  <a:moveTo>
                    <a:pt x="47" y="15"/>
                  </a:moveTo>
                  <a:cubicBezTo>
                    <a:pt x="3" y="1"/>
                    <a:pt x="3" y="1"/>
                    <a:pt x="3" y="1"/>
                  </a:cubicBezTo>
                  <a:cubicBezTo>
                    <a:pt x="3" y="0"/>
                    <a:pt x="3" y="0"/>
                    <a:pt x="3" y="1"/>
                  </a:cubicBezTo>
                  <a:cubicBezTo>
                    <a:pt x="3" y="1"/>
                    <a:pt x="2" y="1"/>
                    <a:pt x="2" y="1"/>
                  </a:cubicBezTo>
                  <a:cubicBezTo>
                    <a:pt x="2" y="1"/>
                    <a:pt x="2" y="1"/>
                    <a:pt x="2" y="2"/>
                  </a:cubicBezTo>
                  <a:cubicBezTo>
                    <a:pt x="1" y="2"/>
                    <a:pt x="1" y="2"/>
                    <a:pt x="1" y="3"/>
                  </a:cubicBezTo>
                  <a:cubicBezTo>
                    <a:pt x="1" y="3"/>
                    <a:pt x="1" y="4"/>
                    <a:pt x="1" y="4"/>
                  </a:cubicBezTo>
                  <a:cubicBezTo>
                    <a:pt x="1" y="5"/>
                    <a:pt x="0" y="5"/>
                    <a:pt x="0" y="5"/>
                  </a:cubicBezTo>
                  <a:cubicBezTo>
                    <a:pt x="0" y="6"/>
                    <a:pt x="1" y="6"/>
                    <a:pt x="1" y="6"/>
                  </a:cubicBezTo>
                  <a:cubicBezTo>
                    <a:pt x="1" y="6"/>
                    <a:pt x="1" y="6"/>
                    <a:pt x="1" y="6"/>
                  </a:cubicBezTo>
                  <a:cubicBezTo>
                    <a:pt x="45" y="21"/>
                    <a:pt x="45" y="21"/>
                    <a:pt x="45" y="21"/>
                  </a:cubicBezTo>
                  <a:cubicBezTo>
                    <a:pt x="45" y="21"/>
                    <a:pt x="45" y="21"/>
                    <a:pt x="46" y="21"/>
                  </a:cubicBezTo>
                  <a:cubicBezTo>
                    <a:pt x="46" y="21"/>
                    <a:pt x="46" y="21"/>
                    <a:pt x="46" y="21"/>
                  </a:cubicBezTo>
                  <a:cubicBezTo>
                    <a:pt x="46" y="20"/>
                    <a:pt x="47" y="20"/>
                    <a:pt x="47" y="20"/>
                  </a:cubicBezTo>
                  <a:cubicBezTo>
                    <a:pt x="47" y="19"/>
                    <a:pt x="47" y="19"/>
                    <a:pt x="47" y="18"/>
                  </a:cubicBezTo>
                  <a:cubicBezTo>
                    <a:pt x="48" y="18"/>
                    <a:pt x="48" y="17"/>
                    <a:pt x="48" y="17"/>
                  </a:cubicBezTo>
                  <a:cubicBezTo>
                    <a:pt x="48" y="17"/>
                    <a:pt x="48" y="16"/>
                    <a:pt x="48" y="16"/>
                  </a:cubicBezTo>
                  <a:cubicBezTo>
                    <a:pt x="48" y="16"/>
                    <a:pt x="48" y="16"/>
                    <a:pt x="48" y="16"/>
                  </a:cubicBezTo>
                  <a:cubicBezTo>
                    <a:pt x="48" y="15"/>
                    <a:pt x="48" y="15"/>
                    <a:pt x="47" y="15"/>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 name="Freeform 35"/>
            <p:cNvSpPr/>
            <p:nvPr/>
          </p:nvSpPr>
          <p:spPr bwMode="auto">
            <a:xfrm>
              <a:off x="2104693" y="5845955"/>
              <a:ext cx="77949" cy="62906"/>
            </a:xfrm>
            <a:custGeom>
              <a:avLst/>
              <a:gdLst>
                <a:gd name="T0" fmla="*/ 45 w 48"/>
                <a:gd name="T1" fmla="*/ 14 h 39"/>
                <a:gd name="T2" fmla="*/ 40 w 48"/>
                <a:gd name="T3" fmla="*/ 10 h 39"/>
                <a:gd name="T4" fmla="*/ 35 w 48"/>
                <a:gd name="T5" fmla="*/ 9 h 39"/>
                <a:gd name="T6" fmla="*/ 31 w 48"/>
                <a:gd name="T7" fmla="*/ 10 h 39"/>
                <a:gd name="T8" fmla="*/ 27 w 48"/>
                <a:gd name="T9" fmla="*/ 12 h 39"/>
                <a:gd name="T10" fmla="*/ 23 w 48"/>
                <a:gd name="T11" fmla="*/ 14 h 39"/>
                <a:gd name="T12" fmla="*/ 20 w 48"/>
                <a:gd name="T13" fmla="*/ 17 h 39"/>
                <a:gd name="T14" fmla="*/ 16 w 48"/>
                <a:gd name="T15" fmla="*/ 19 h 39"/>
                <a:gd name="T16" fmla="*/ 13 w 48"/>
                <a:gd name="T17" fmla="*/ 20 h 39"/>
                <a:gd name="T18" fmla="*/ 9 w 48"/>
                <a:gd name="T19" fmla="*/ 20 h 39"/>
                <a:gd name="T20" fmla="*/ 7 w 48"/>
                <a:gd name="T21" fmla="*/ 18 h 39"/>
                <a:gd name="T22" fmla="*/ 6 w 48"/>
                <a:gd name="T23" fmla="*/ 16 h 39"/>
                <a:gd name="T24" fmla="*/ 6 w 48"/>
                <a:gd name="T25" fmla="*/ 14 h 39"/>
                <a:gd name="T26" fmla="*/ 7 w 48"/>
                <a:gd name="T27" fmla="*/ 10 h 39"/>
                <a:gd name="T28" fmla="*/ 9 w 48"/>
                <a:gd name="T29" fmla="*/ 7 h 39"/>
                <a:gd name="T30" fmla="*/ 11 w 48"/>
                <a:gd name="T31" fmla="*/ 5 h 39"/>
                <a:gd name="T32" fmla="*/ 13 w 48"/>
                <a:gd name="T33" fmla="*/ 4 h 39"/>
                <a:gd name="T34" fmla="*/ 14 w 48"/>
                <a:gd name="T35" fmla="*/ 3 h 39"/>
                <a:gd name="T36" fmla="*/ 14 w 48"/>
                <a:gd name="T37" fmla="*/ 3 h 39"/>
                <a:gd name="T38" fmla="*/ 14 w 48"/>
                <a:gd name="T39" fmla="*/ 2 h 39"/>
                <a:gd name="T40" fmla="*/ 13 w 48"/>
                <a:gd name="T41" fmla="*/ 2 h 39"/>
                <a:gd name="T42" fmla="*/ 12 w 48"/>
                <a:gd name="T43" fmla="*/ 1 h 39"/>
                <a:gd name="T44" fmla="*/ 11 w 48"/>
                <a:gd name="T45" fmla="*/ 1 h 39"/>
                <a:gd name="T46" fmla="*/ 10 w 48"/>
                <a:gd name="T47" fmla="*/ 0 h 39"/>
                <a:gd name="T48" fmla="*/ 10 w 48"/>
                <a:gd name="T49" fmla="*/ 0 h 39"/>
                <a:gd name="T50" fmla="*/ 9 w 48"/>
                <a:gd name="T51" fmla="*/ 1 h 39"/>
                <a:gd name="T52" fmla="*/ 7 w 48"/>
                <a:gd name="T53" fmla="*/ 1 h 39"/>
                <a:gd name="T54" fmla="*/ 5 w 48"/>
                <a:gd name="T55" fmla="*/ 3 h 39"/>
                <a:gd name="T56" fmla="*/ 3 w 48"/>
                <a:gd name="T57" fmla="*/ 5 h 39"/>
                <a:gd name="T58" fmla="*/ 2 w 48"/>
                <a:gd name="T59" fmla="*/ 8 h 39"/>
                <a:gd name="T60" fmla="*/ 0 w 48"/>
                <a:gd name="T61" fmla="*/ 13 h 39"/>
                <a:gd name="T62" fmla="*/ 0 w 48"/>
                <a:gd name="T63" fmla="*/ 18 h 39"/>
                <a:gd name="T64" fmla="*/ 3 w 48"/>
                <a:gd name="T65" fmla="*/ 22 h 39"/>
                <a:gd name="T66" fmla="*/ 7 w 48"/>
                <a:gd name="T67" fmla="*/ 25 h 39"/>
                <a:gd name="T68" fmla="*/ 12 w 48"/>
                <a:gd name="T69" fmla="*/ 27 h 39"/>
                <a:gd name="T70" fmla="*/ 17 w 48"/>
                <a:gd name="T71" fmla="*/ 26 h 39"/>
                <a:gd name="T72" fmla="*/ 20 w 48"/>
                <a:gd name="T73" fmla="*/ 24 h 39"/>
                <a:gd name="T74" fmla="*/ 24 w 48"/>
                <a:gd name="T75" fmla="*/ 22 h 39"/>
                <a:gd name="T76" fmla="*/ 28 w 48"/>
                <a:gd name="T77" fmla="*/ 19 h 39"/>
                <a:gd name="T78" fmla="*/ 31 w 48"/>
                <a:gd name="T79" fmla="*/ 17 h 39"/>
                <a:gd name="T80" fmla="*/ 34 w 48"/>
                <a:gd name="T81" fmla="*/ 16 h 39"/>
                <a:gd name="T82" fmla="*/ 38 w 48"/>
                <a:gd name="T83" fmla="*/ 16 h 39"/>
                <a:gd name="T84" fmla="*/ 41 w 48"/>
                <a:gd name="T85" fmla="*/ 18 h 39"/>
                <a:gd name="T86" fmla="*/ 42 w 48"/>
                <a:gd name="T87" fmla="*/ 21 h 39"/>
                <a:gd name="T88" fmla="*/ 42 w 48"/>
                <a:gd name="T89" fmla="*/ 24 h 39"/>
                <a:gd name="T90" fmla="*/ 41 w 48"/>
                <a:gd name="T91" fmla="*/ 27 h 39"/>
                <a:gd name="T92" fmla="*/ 39 w 48"/>
                <a:gd name="T93" fmla="*/ 31 h 39"/>
                <a:gd name="T94" fmla="*/ 36 w 48"/>
                <a:gd name="T95" fmla="*/ 34 h 39"/>
                <a:gd name="T96" fmla="*/ 33 w 48"/>
                <a:gd name="T97" fmla="*/ 35 h 39"/>
                <a:gd name="T98" fmla="*/ 32 w 48"/>
                <a:gd name="T99" fmla="*/ 36 h 39"/>
                <a:gd name="T100" fmla="*/ 32 w 48"/>
                <a:gd name="T101" fmla="*/ 37 h 39"/>
                <a:gd name="T102" fmla="*/ 32 w 48"/>
                <a:gd name="T103" fmla="*/ 37 h 39"/>
                <a:gd name="T104" fmla="*/ 33 w 48"/>
                <a:gd name="T105" fmla="*/ 38 h 39"/>
                <a:gd name="T106" fmla="*/ 34 w 48"/>
                <a:gd name="T107" fmla="*/ 38 h 39"/>
                <a:gd name="T108" fmla="*/ 36 w 48"/>
                <a:gd name="T109" fmla="*/ 39 h 39"/>
                <a:gd name="T110" fmla="*/ 37 w 48"/>
                <a:gd name="T111" fmla="*/ 39 h 39"/>
                <a:gd name="T112" fmla="*/ 39 w 48"/>
                <a:gd name="T113" fmla="*/ 38 h 39"/>
                <a:gd name="T114" fmla="*/ 41 w 48"/>
                <a:gd name="T115" fmla="*/ 36 h 39"/>
                <a:gd name="T116" fmla="*/ 44 w 48"/>
                <a:gd name="T117" fmla="*/ 33 h 39"/>
                <a:gd name="T118" fmla="*/ 46 w 48"/>
                <a:gd name="T119" fmla="*/ 30 h 39"/>
                <a:gd name="T120" fmla="*/ 48 w 48"/>
                <a:gd name="T121" fmla="*/ 24 h 39"/>
                <a:gd name="T122" fmla="*/ 48 w 48"/>
                <a:gd name="T123" fmla="*/ 19 h 39"/>
                <a:gd name="T124" fmla="*/ 45 w 48"/>
                <a:gd name="T125"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39">
                  <a:moveTo>
                    <a:pt x="45" y="14"/>
                  </a:moveTo>
                  <a:cubicBezTo>
                    <a:pt x="44" y="12"/>
                    <a:pt x="42" y="11"/>
                    <a:pt x="40" y="10"/>
                  </a:cubicBezTo>
                  <a:cubicBezTo>
                    <a:pt x="38" y="10"/>
                    <a:pt x="37" y="9"/>
                    <a:pt x="35" y="9"/>
                  </a:cubicBezTo>
                  <a:cubicBezTo>
                    <a:pt x="34" y="9"/>
                    <a:pt x="32" y="9"/>
                    <a:pt x="31" y="10"/>
                  </a:cubicBezTo>
                  <a:cubicBezTo>
                    <a:pt x="29" y="10"/>
                    <a:pt x="28" y="11"/>
                    <a:pt x="27" y="12"/>
                  </a:cubicBezTo>
                  <a:cubicBezTo>
                    <a:pt x="25" y="13"/>
                    <a:pt x="24" y="13"/>
                    <a:pt x="23" y="14"/>
                  </a:cubicBezTo>
                  <a:cubicBezTo>
                    <a:pt x="22" y="15"/>
                    <a:pt x="21" y="16"/>
                    <a:pt x="20" y="17"/>
                  </a:cubicBezTo>
                  <a:cubicBezTo>
                    <a:pt x="19" y="18"/>
                    <a:pt x="17" y="19"/>
                    <a:pt x="16" y="19"/>
                  </a:cubicBezTo>
                  <a:cubicBezTo>
                    <a:pt x="15" y="20"/>
                    <a:pt x="14" y="20"/>
                    <a:pt x="13" y="20"/>
                  </a:cubicBezTo>
                  <a:cubicBezTo>
                    <a:pt x="12" y="20"/>
                    <a:pt x="11" y="20"/>
                    <a:pt x="9" y="20"/>
                  </a:cubicBezTo>
                  <a:cubicBezTo>
                    <a:pt x="8" y="19"/>
                    <a:pt x="8" y="19"/>
                    <a:pt x="7" y="18"/>
                  </a:cubicBezTo>
                  <a:cubicBezTo>
                    <a:pt x="6" y="18"/>
                    <a:pt x="6" y="17"/>
                    <a:pt x="6" y="16"/>
                  </a:cubicBezTo>
                  <a:cubicBezTo>
                    <a:pt x="6" y="15"/>
                    <a:pt x="5" y="15"/>
                    <a:pt x="6" y="14"/>
                  </a:cubicBezTo>
                  <a:cubicBezTo>
                    <a:pt x="6" y="13"/>
                    <a:pt x="6" y="12"/>
                    <a:pt x="7" y="10"/>
                  </a:cubicBezTo>
                  <a:cubicBezTo>
                    <a:pt x="7" y="9"/>
                    <a:pt x="8" y="8"/>
                    <a:pt x="9" y="7"/>
                  </a:cubicBezTo>
                  <a:cubicBezTo>
                    <a:pt x="9" y="6"/>
                    <a:pt x="10" y="6"/>
                    <a:pt x="11" y="5"/>
                  </a:cubicBezTo>
                  <a:cubicBezTo>
                    <a:pt x="12" y="5"/>
                    <a:pt x="12" y="4"/>
                    <a:pt x="13" y="4"/>
                  </a:cubicBezTo>
                  <a:cubicBezTo>
                    <a:pt x="14" y="4"/>
                    <a:pt x="14" y="3"/>
                    <a:pt x="14" y="3"/>
                  </a:cubicBezTo>
                  <a:cubicBezTo>
                    <a:pt x="14" y="3"/>
                    <a:pt x="14" y="3"/>
                    <a:pt x="14" y="3"/>
                  </a:cubicBezTo>
                  <a:cubicBezTo>
                    <a:pt x="14" y="2"/>
                    <a:pt x="14" y="2"/>
                    <a:pt x="14" y="2"/>
                  </a:cubicBezTo>
                  <a:cubicBezTo>
                    <a:pt x="14" y="2"/>
                    <a:pt x="13" y="2"/>
                    <a:pt x="13" y="2"/>
                  </a:cubicBezTo>
                  <a:cubicBezTo>
                    <a:pt x="13" y="1"/>
                    <a:pt x="12" y="1"/>
                    <a:pt x="12" y="1"/>
                  </a:cubicBezTo>
                  <a:cubicBezTo>
                    <a:pt x="12" y="1"/>
                    <a:pt x="11" y="1"/>
                    <a:pt x="11" y="1"/>
                  </a:cubicBezTo>
                  <a:cubicBezTo>
                    <a:pt x="11" y="1"/>
                    <a:pt x="10" y="1"/>
                    <a:pt x="10" y="0"/>
                  </a:cubicBezTo>
                  <a:cubicBezTo>
                    <a:pt x="10" y="0"/>
                    <a:pt x="10" y="0"/>
                    <a:pt x="10" y="0"/>
                  </a:cubicBezTo>
                  <a:cubicBezTo>
                    <a:pt x="9" y="0"/>
                    <a:pt x="9" y="0"/>
                    <a:pt x="9" y="1"/>
                  </a:cubicBezTo>
                  <a:cubicBezTo>
                    <a:pt x="9" y="1"/>
                    <a:pt x="8" y="1"/>
                    <a:pt x="7" y="1"/>
                  </a:cubicBezTo>
                  <a:cubicBezTo>
                    <a:pt x="7" y="2"/>
                    <a:pt x="6" y="3"/>
                    <a:pt x="5" y="3"/>
                  </a:cubicBezTo>
                  <a:cubicBezTo>
                    <a:pt x="5" y="4"/>
                    <a:pt x="4" y="5"/>
                    <a:pt x="3" y="5"/>
                  </a:cubicBezTo>
                  <a:cubicBezTo>
                    <a:pt x="3" y="6"/>
                    <a:pt x="2" y="7"/>
                    <a:pt x="2" y="8"/>
                  </a:cubicBezTo>
                  <a:cubicBezTo>
                    <a:pt x="1" y="10"/>
                    <a:pt x="0" y="12"/>
                    <a:pt x="0" y="13"/>
                  </a:cubicBezTo>
                  <a:cubicBezTo>
                    <a:pt x="0" y="15"/>
                    <a:pt x="0" y="17"/>
                    <a:pt x="0" y="18"/>
                  </a:cubicBezTo>
                  <a:cubicBezTo>
                    <a:pt x="1" y="20"/>
                    <a:pt x="1" y="21"/>
                    <a:pt x="3" y="22"/>
                  </a:cubicBezTo>
                  <a:cubicBezTo>
                    <a:pt x="4" y="24"/>
                    <a:pt x="5" y="25"/>
                    <a:pt x="7" y="25"/>
                  </a:cubicBezTo>
                  <a:cubicBezTo>
                    <a:pt x="9" y="26"/>
                    <a:pt x="11" y="27"/>
                    <a:pt x="12" y="27"/>
                  </a:cubicBezTo>
                  <a:cubicBezTo>
                    <a:pt x="14" y="27"/>
                    <a:pt x="15" y="26"/>
                    <a:pt x="17" y="26"/>
                  </a:cubicBezTo>
                  <a:cubicBezTo>
                    <a:pt x="18" y="26"/>
                    <a:pt x="19" y="25"/>
                    <a:pt x="20" y="24"/>
                  </a:cubicBezTo>
                  <a:cubicBezTo>
                    <a:pt x="22" y="23"/>
                    <a:pt x="23" y="22"/>
                    <a:pt x="24" y="22"/>
                  </a:cubicBezTo>
                  <a:cubicBezTo>
                    <a:pt x="25" y="21"/>
                    <a:pt x="26" y="20"/>
                    <a:pt x="28" y="19"/>
                  </a:cubicBezTo>
                  <a:cubicBezTo>
                    <a:pt x="29" y="18"/>
                    <a:pt x="30" y="17"/>
                    <a:pt x="31" y="17"/>
                  </a:cubicBezTo>
                  <a:cubicBezTo>
                    <a:pt x="32" y="16"/>
                    <a:pt x="33" y="16"/>
                    <a:pt x="34" y="16"/>
                  </a:cubicBezTo>
                  <a:cubicBezTo>
                    <a:pt x="35" y="16"/>
                    <a:pt x="37" y="16"/>
                    <a:pt x="38" y="16"/>
                  </a:cubicBezTo>
                  <a:cubicBezTo>
                    <a:pt x="39" y="17"/>
                    <a:pt x="40" y="17"/>
                    <a:pt x="41" y="18"/>
                  </a:cubicBezTo>
                  <a:cubicBezTo>
                    <a:pt x="41" y="19"/>
                    <a:pt x="42" y="20"/>
                    <a:pt x="42" y="21"/>
                  </a:cubicBezTo>
                  <a:cubicBezTo>
                    <a:pt x="42" y="22"/>
                    <a:pt x="43" y="23"/>
                    <a:pt x="42" y="24"/>
                  </a:cubicBezTo>
                  <a:cubicBezTo>
                    <a:pt x="42" y="25"/>
                    <a:pt x="42" y="26"/>
                    <a:pt x="41" y="27"/>
                  </a:cubicBezTo>
                  <a:cubicBezTo>
                    <a:pt x="40" y="29"/>
                    <a:pt x="40" y="30"/>
                    <a:pt x="39" y="31"/>
                  </a:cubicBezTo>
                  <a:cubicBezTo>
                    <a:pt x="38" y="32"/>
                    <a:pt x="37" y="33"/>
                    <a:pt x="36" y="34"/>
                  </a:cubicBezTo>
                  <a:cubicBezTo>
                    <a:pt x="35" y="34"/>
                    <a:pt x="34" y="35"/>
                    <a:pt x="33" y="35"/>
                  </a:cubicBezTo>
                  <a:cubicBezTo>
                    <a:pt x="33" y="36"/>
                    <a:pt x="32" y="36"/>
                    <a:pt x="32" y="36"/>
                  </a:cubicBezTo>
                  <a:cubicBezTo>
                    <a:pt x="32" y="36"/>
                    <a:pt x="32" y="37"/>
                    <a:pt x="32" y="37"/>
                  </a:cubicBezTo>
                  <a:cubicBezTo>
                    <a:pt x="32" y="37"/>
                    <a:pt x="32" y="37"/>
                    <a:pt x="32" y="37"/>
                  </a:cubicBezTo>
                  <a:cubicBezTo>
                    <a:pt x="33" y="37"/>
                    <a:pt x="33" y="38"/>
                    <a:pt x="33" y="38"/>
                  </a:cubicBezTo>
                  <a:cubicBezTo>
                    <a:pt x="33" y="38"/>
                    <a:pt x="34" y="38"/>
                    <a:pt x="34" y="38"/>
                  </a:cubicBezTo>
                  <a:cubicBezTo>
                    <a:pt x="35" y="39"/>
                    <a:pt x="36" y="39"/>
                    <a:pt x="36" y="39"/>
                  </a:cubicBezTo>
                  <a:cubicBezTo>
                    <a:pt x="37" y="39"/>
                    <a:pt x="37" y="39"/>
                    <a:pt x="37" y="39"/>
                  </a:cubicBezTo>
                  <a:cubicBezTo>
                    <a:pt x="38" y="39"/>
                    <a:pt x="38" y="38"/>
                    <a:pt x="39" y="38"/>
                  </a:cubicBezTo>
                  <a:cubicBezTo>
                    <a:pt x="40" y="38"/>
                    <a:pt x="41" y="37"/>
                    <a:pt x="41" y="36"/>
                  </a:cubicBezTo>
                  <a:cubicBezTo>
                    <a:pt x="42" y="35"/>
                    <a:pt x="43" y="34"/>
                    <a:pt x="44" y="33"/>
                  </a:cubicBezTo>
                  <a:cubicBezTo>
                    <a:pt x="45" y="32"/>
                    <a:pt x="45" y="31"/>
                    <a:pt x="46" y="30"/>
                  </a:cubicBezTo>
                  <a:cubicBezTo>
                    <a:pt x="47" y="28"/>
                    <a:pt x="48" y="26"/>
                    <a:pt x="48" y="24"/>
                  </a:cubicBezTo>
                  <a:cubicBezTo>
                    <a:pt x="48" y="22"/>
                    <a:pt x="48" y="20"/>
                    <a:pt x="48" y="19"/>
                  </a:cubicBezTo>
                  <a:cubicBezTo>
                    <a:pt x="47" y="17"/>
                    <a:pt x="46" y="15"/>
                    <a:pt x="45" y="1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36"/>
            <p:cNvSpPr/>
            <p:nvPr/>
          </p:nvSpPr>
          <p:spPr bwMode="auto">
            <a:xfrm>
              <a:off x="2141616" y="5698946"/>
              <a:ext cx="81368" cy="54017"/>
            </a:xfrm>
            <a:custGeom>
              <a:avLst/>
              <a:gdLst>
                <a:gd name="T0" fmla="*/ 50 w 50"/>
                <a:gd name="T1" fmla="*/ 17 h 33"/>
                <a:gd name="T2" fmla="*/ 49 w 50"/>
                <a:gd name="T3" fmla="*/ 17 h 33"/>
                <a:gd name="T4" fmla="*/ 31 w 50"/>
                <a:gd name="T5" fmla="*/ 15 h 33"/>
                <a:gd name="T6" fmla="*/ 5 w 50"/>
                <a:gd name="T7" fmla="*/ 1 h 33"/>
                <a:gd name="T8" fmla="*/ 3 w 50"/>
                <a:gd name="T9" fmla="*/ 0 h 33"/>
                <a:gd name="T10" fmla="*/ 3 w 50"/>
                <a:gd name="T11" fmla="*/ 1 h 33"/>
                <a:gd name="T12" fmla="*/ 2 w 50"/>
                <a:gd name="T13" fmla="*/ 2 h 33"/>
                <a:gd name="T14" fmla="*/ 2 w 50"/>
                <a:gd name="T15" fmla="*/ 4 h 33"/>
                <a:gd name="T16" fmla="*/ 2 w 50"/>
                <a:gd name="T17" fmla="*/ 5 h 33"/>
                <a:gd name="T18" fmla="*/ 2 w 50"/>
                <a:gd name="T19" fmla="*/ 6 h 33"/>
                <a:gd name="T20" fmla="*/ 2 w 50"/>
                <a:gd name="T21" fmla="*/ 7 h 33"/>
                <a:gd name="T22" fmla="*/ 3 w 50"/>
                <a:gd name="T23" fmla="*/ 7 h 33"/>
                <a:gd name="T24" fmla="*/ 17 w 50"/>
                <a:gd name="T25" fmla="*/ 14 h 33"/>
                <a:gd name="T26" fmla="*/ 21 w 50"/>
                <a:gd name="T27" fmla="*/ 16 h 33"/>
                <a:gd name="T28" fmla="*/ 25 w 50"/>
                <a:gd name="T29" fmla="*/ 18 h 33"/>
                <a:gd name="T30" fmla="*/ 25 w 50"/>
                <a:gd name="T31" fmla="*/ 18 h 33"/>
                <a:gd name="T32" fmla="*/ 20 w 50"/>
                <a:gd name="T33" fmla="*/ 19 h 33"/>
                <a:gd name="T34" fmla="*/ 16 w 50"/>
                <a:gd name="T35" fmla="*/ 21 h 33"/>
                <a:gd name="T36" fmla="*/ 1 w 50"/>
                <a:gd name="T37" fmla="*/ 26 h 33"/>
                <a:gd name="T38" fmla="*/ 1 w 50"/>
                <a:gd name="T39" fmla="*/ 27 h 33"/>
                <a:gd name="T40" fmla="*/ 0 w 50"/>
                <a:gd name="T41" fmla="*/ 27 h 33"/>
                <a:gd name="T42" fmla="*/ 0 w 50"/>
                <a:gd name="T43" fmla="*/ 28 h 33"/>
                <a:gd name="T44" fmla="*/ 0 w 50"/>
                <a:gd name="T45" fmla="*/ 30 h 33"/>
                <a:gd name="T46" fmla="*/ 0 w 50"/>
                <a:gd name="T47" fmla="*/ 32 h 33"/>
                <a:gd name="T48" fmla="*/ 0 w 50"/>
                <a:gd name="T49" fmla="*/ 33 h 33"/>
                <a:gd name="T50" fmla="*/ 1 w 50"/>
                <a:gd name="T51" fmla="*/ 33 h 33"/>
                <a:gd name="T52" fmla="*/ 2 w 50"/>
                <a:gd name="T53" fmla="*/ 32 h 33"/>
                <a:gd name="T54" fmla="*/ 31 w 50"/>
                <a:gd name="T55" fmla="*/ 21 h 33"/>
                <a:gd name="T56" fmla="*/ 49 w 50"/>
                <a:gd name="T57" fmla="*/ 23 h 33"/>
                <a:gd name="T58" fmla="*/ 49 w 50"/>
                <a:gd name="T59" fmla="*/ 23 h 33"/>
                <a:gd name="T60" fmla="*/ 50 w 50"/>
                <a:gd name="T61" fmla="*/ 22 h 33"/>
                <a:gd name="T62" fmla="*/ 50 w 50"/>
                <a:gd name="T63" fmla="*/ 21 h 33"/>
                <a:gd name="T64" fmla="*/ 50 w 50"/>
                <a:gd name="T65" fmla="*/ 20 h 33"/>
                <a:gd name="T66" fmla="*/ 50 w 50"/>
                <a:gd name="T67" fmla="*/ 18 h 33"/>
                <a:gd name="T68" fmla="*/ 50 w 50"/>
                <a:gd name="T69" fmla="*/ 17 h 33"/>
                <a:gd name="T70" fmla="*/ 50 w 50"/>
                <a:gd name="T7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33">
                  <a:moveTo>
                    <a:pt x="50" y="17"/>
                  </a:moveTo>
                  <a:cubicBezTo>
                    <a:pt x="49" y="17"/>
                    <a:pt x="49" y="17"/>
                    <a:pt x="49" y="17"/>
                  </a:cubicBezTo>
                  <a:cubicBezTo>
                    <a:pt x="31" y="15"/>
                    <a:pt x="31" y="15"/>
                    <a:pt x="31" y="15"/>
                  </a:cubicBezTo>
                  <a:cubicBezTo>
                    <a:pt x="5" y="1"/>
                    <a:pt x="5" y="1"/>
                    <a:pt x="5" y="1"/>
                  </a:cubicBezTo>
                  <a:cubicBezTo>
                    <a:pt x="4" y="1"/>
                    <a:pt x="4" y="1"/>
                    <a:pt x="3" y="0"/>
                  </a:cubicBezTo>
                  <a:cubicBezTo>
                    <a:pt x="3" y="0"/>
                    <a:pt x="3" y="0"/>
                    <a:pt x="3" y="1"/>
                  </a:cubicBezTo>
                  <a:cubicBezTo>
                    <a:pt x="2" y="1"/>
                    <a:pt x="2" y="1"/>
                    <a:pt x="2" y="2"/>
                  </a:cubicBezTo>
                  <a:cubicBezTo>
                    <a:pt x="2" y="2"/>
                    <a:pt x="2" y="3"/>
                    <a:pt x="2" y="4"/>
                  </a:cubicBezTo>
                  <a:cubicBezTo>
                    <a:pt x="2" y="4"/>
                    <a:pt x="2" y="5"/>
                    <a:pt x="2" y="5"/>
                  </a:cubicBezTo>
                  <a:cubicBezTo>
                    <a:pt x="2" y="5"/>
                    <a:pt x="2" y="6"/>
                    <a:pt x="2" y="6"/>
                  </a:cubicBezTo>
                  <a:cubicBezTo>
                    <a:pt x="2" y="6"/>
                    <a:pt x="2" y="6"/>
                    <a:pt x="2" y="7"/>
                  </a:cubicBezTo>
                  <a:cubicBezTo>
                    <a:pt x="3" y="7"/>
                    <a:pt x="3" y="7"/>
                    <a:pt x="3" y="7"/>
                  </a:cubicBezTo>
                  <a:cubicBezTo>
                    <a:pt x="17" y="14"/>
                    <a:pt x="17" y="14"/>
                    <a:pt x="17" y="14"/>
                  </a:cubicBezTo>
                  <a:cubicBezTo>
                    <a:pt x="18" y="15"/>
                    <a:pt x="19" y="15"/>
                    <a:pt x="21" y="16"/>
                  </a:cubicBezTo>
                  <a:cubicBezTo>
                    <a:pt x="22" y="17"/>
                    <a:pt x="23" y="17"/>
                    <a:pt x="25" y="18"/>
                  </a:cubicBezTo>
                  <a:cubicBezTo>
                    <a:pt x="25" y="18"/>
                    <a:pt x="25" y="18"/>
                    <a:pt x="25" y="18"/>
                  </a:cubicBezTo>
                  <a:cubicBezTo>
                    <a:pt x="23" y="18"/>
                    <a:pt x="22" y="19"/>
                    <a:pt x="20" y="19"/>
                  </a:cubicBezTo>
                  <a:cubicBezTo>
                    <a:pt x="19" y="20"/>
                    <a:pt x="17" y="20"/>
                    <a:pt x="16" y="21"/>
                  </a:cubicBezTo>
                  <a:cubicBezTo>
                    <a:pt x="1" y="26"/>
                    <a:pt x="1" y="26"/>
                    <a:pt x="1" y="26"/>
                  </a:cubicBezTo>
                  <a:cubicBezTo>
                    <a:pt x="1" y="26"/>
                    <a:pt x="1" y="26"/>
                    <a:pt x="1" y="27"/>
                  </a:cubicBezTo>
                  <a:cubicBezTo>
                    <a:pt x="1" y="27"/>
                    <a:pt x="1" y="27"/>
                    <a:pt x="0" y="27"/>
                  </a:cubicBezTo>
                  <a:cubicBezTo>
                    <a:pt x="0" y="27"/>
                    <a:pt x="0" y="28"/>
                    <a:pt x="0" y="28"/>
                  </a:cubicBezTo>
                  <a:cubicBezTo>
                    <a:pt x="0" y="29"/>
                    <a:pt x="0" y="29"/>
                    <a:pt x="0" y="30"/>
                  </a:cubicBezTo>
                  <a:cubicBezTo>
                    <a:pt x="0" y="31"/>
                    <a:pt x="0" y="31"/>
                    <a:pt x="0" y="32"/>
                  </a:cubicBezTo>
                  <a:cubicBezTo>
                    <a:pt x="0" y="32"/>
                    <a:pt x="0" y="32"/>
                    <a:pt x="0" y="33"/>
                  </a:cubicBezTo>
                  <a:cubicBezTo>
                    <a:pt x="0" y="33"/>
                    <a:pt x="1" y="33"/>
                    <a:pt x="1" y="33"/>
                  </a:cubicBezTo>
                  <a:cubicBezTo>
                    <a:pt x="1" y="33"/>
                    <a:pt x="2" y="33"/>
                    <a:pt x="2" y="32"/>
                  </a:cubicBezTo>
                  <a:cubicBezTo>
                    <a:pt x="31" y="21"/>
                    <a:pt x="31" y="21"/>
                    <a:pt x="31" y="21"/>
                  </a:cubicBezTo>
                  <a:cubicBezTo>
                    <a:pt x="49" y="23"/>
                    <a:pt x="49" y="23"/>
                    <a:pt x="49" y="23"/>
                  </a:cubicBezTo>
                  <a:cubicBezTo>
                    <a:pt x="49" y="23"/>
                    <a:pt x="49" y="23"/>
                    <a:pt x="49" y="23"/>
                  </a:cubicBezTo>
                  <a:cubicBezTo>
                    <a:pt x="49" y="22"/>
                    <a:pt x="49" y="22"/>
                    <a:pt x="50" y="22"/>
                  </a:cubicBezTo>
                  <a:cubicBezTo>
                    <a:pt x="50" y="22"/>
                    <a:pt x="50" y="22"/>
                    <a:pt x="50" y="21"/>
                  </a:cubicBezTo>
                  <a:cubicBezTo>
                    <a:pt x="50" y="21"/>
                    <a:pt x="50" y="20"/>
                    <a:pt x="50" y="20"/>
                  </a:cubicBezTo>
                  <a:cubicBezTo>
                    <a:pt x="50" y="19"/>
                    <a:pt x="50" y="19"/>
                    <a:pt x="50" y="18"/>
                  </a:cubicBezTo>
                  <a:cubicBezTo>
                    <a:pt x="50" y="18"/>
                    <a:pt x="50" y="18"/>
                    <a:pt x="50" y="17"/>
                  </a:cubicBezTo>
                  <a:cubicBezTo>
                    <a:pt x="50" y="17"/>
                    <a:pt x="50" y="17"/>
                    <a:pt x="50"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Freeform 37"/>
            <p:cNvSpPr/>
            <p:nvPr/>
          </p:nvSpPr>
          <p:spPr bwMode="auto">
            <a:xfrm>
              <a:off x="2128624" y="5757750"/>
              <a:ext cx="84786" cy="54017"/>
            </a:xfrm>
            <a:custGeom>
              <a:avLst/>
              <a:gdLst>
                <a:gd name="T0" fmla="*/ 52 w 52"/>
                <a:gd name="T1" fmla="*/ 22 h 33"/>
                <a:gd name="T2" fmla="*/ 51 w 52"/>
                <a:gd name="T3" fmla="*/ 22 h 33"/>
                <a:gd name="T4" fmla="*/ 10 w 52"/>
                <a:gd name="T5" fmla="*/ 14 h 33"/>
                <a:gd name="T6" fmla="*/ 13 w 52"/>
                <a:gd name="T7" fmla="*/ 2 h 33"/>
                <a:gd name="T8" fmla="*/ 13 w 52"/>
                <a:gd name="T9" fmla="*/ 1 h 33"/>
                <a:gd name="T10" fmla="*/ 12 w 52"/>
                <a:gd name="T11" fmla="*/ 1 h 33"/>
                <a:gd name="T12" fmla="*/ 11 w 52"/>
                <a:gd name="T13" fmla="*/ 0 h 33"/>
                <a:gd name="T14" fmla="*/ 10 w 52"/>
                <a:gd name="T15" fmla="*/ 0 h 33"/>
                <a:gd name="T16" fmla="*/ 9 w 52"/>
                <a:gd name="T17" fmla="*/ 0 h 33"/>
                <a:gd name="T18" fmla="*/ 8 w 52"/>
                <a:gd name="T19" fmla="*/ 0 h 33"/>
                <a:gd name="T20" fmla="*/ 8 w 52"/>
                <a:gd name="T21" fmla="*/ 0 h 33"/>
                <a:gd name="T22" fmla="*/ 7 w 52"/>
                <a:gd name="T23" fmla="*/ 1 h 33"/>
                <a:gd name="T24" fmla="*/ 0 w 52"/>
                <a:gd name="T25" fmla="*/ 31 h 33"/>
                <a:gd name="T26" fmla="*/ 0 w 52"/>
                <a:gd name="T27" fmla="*/ 32 h 33"/>
                <a:gd name="T28" fmla="*/ 1 w 52"/>
                <a:gd name="T29" fmla="*/ 32 h 33"/>
                <a:gd name="T30" fmla="*/ 1 w 52"/>
                <a:gd name="T31" fmla="*/ 33 h 33"/>
                <a:gd name="T32" fmla="*/ 3 w 52"/>
                <a:gd name="T33" fmla="*/ 33 h 33"/>
                <a:gd name="T34" fmla="*/ 4 w 52"/>
                <a:gd name="T35" fmla="*/ 33 h 33"/>
                <a:gd name="T36" fmla="*/ 5 w 52"/>
                <a:gd name="T37" fmla="*/ 33 h 33"/>
                <a:gd name="T38" fmla="*/ 5 w 52"/>
                <a:gd name="T39" fmla="*/ 33 h 33"/>
                <a:gd name="T40" fmla="*/ 6 w 52"/>
                <a:gd name="T41" fmla="*/ 32 h 33"/>
                <a:gd name="T42" fmla="*/ 8 w 52"/>
                <a:gd name="T43" fmla="*/ 20 h 33"/>
                <a:gd name="T44" fmla="*/ 50 w 52"/>
                <a:gd name="T45" fmla="*/ 28 h 33"/>
                <a:gd name="T46" fmla="*/ 50 w 52"/>
                <a:gd name="T47" fmla="*/ 28 h 33"/>
                <a:gd name="T48" fmla="*/ 51 w 52"/>
                <a:gd name="T49" fmla="*/ 28 h 33"/>
                <a:gd name="T50" fmla="*/ 51 w 52"/>
                <a:gd name="T51" fmla="*/ 27 h 33"/>
                <a:gd name="T52" fmla="*/ 52 w 52"/>
                <a:gd name="T53" fmla="*/ 25 h 33"/>
                <a:gd name="T54" fmla="*/ 52 w 52"/>
                <a:gd name="T55" fmla="*/ 24 h 33"/>
                <a:gd name="T56" fmla="*/ 52 w 52"/>
                <a:gd name="T57" fmla="*/ 23 h 33"/>
                <a:gd name="T58" fmla="*/ 52 w 52"/>
                <a:gd name="T5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33">
                  <a:moveTo>
                    <a:pt x="52" y="22"/>
                  </a:moveTo>
                  <a:cubicBezTo>
                    <a:pt x="52" y="22"/>
                    <a:pt x="51" y="22"/>
                    <a:pt x="51" y="22"/>
                  </a:cubicBezTo>
                  <a:cubicBezTo>
                    <a:pt x="10" y="14"/>
                    <a:pt x="10" y="14"/>
                    <a:pt x="10" y="14"/>
                  </a:cubicBezTo>
                  <a:cubicBezTo>
                    <a:pt x="13" y="2"/>
                    <a:pt x="13" y="2"/>
                    <a:pt x="13" y="2"/>
                  </a:cubicBezTo>
                  <a:cubicBezTo>
                    <a:pt x="13" y="2"/>
                    <a:pt x="13" y="1"/>
                    <a:pt x="13" y="1"/>
                  </a:cubicBezTo>
                  <a:cubicBezTo>
                    <a:pt x="13" y="1"/>
                    <a:pt x="12" y="1"/>
                    <a:pt x="12" y="1"/>
                  </a:cubicBezTo>
                  <a:cubicBezTo>
                    <a:pt x="12" y="1"/>
                    <a:pt x="12" y="0"/>
                    <a:pt x="11" y="0"/>
                  </a:cubicBezTo>
                  <a:cubicBezTo>
                    <a:pt x="11" y="0"/>
                    <a:pt x="11" y="0"/>
                    <a:pt x="10" y="0"/>
                  </a:cubicBezTo>
                  <a:cubicBezTo>
                    <a:pt x="10" y="0"/>
                    <a:pt x="9" y="0"/>
                    <a:pt x="9" y="0"/>
                  </a:cubicBezTo>
                  <a:cubicBezTo>
                    <a:pt x="9" y="0"/>
                    <a:pt x="8" y="0"/>
                    <a:pt x="8" y="0"/>
                  </a:cubicBezTo>
                  <a:cubicBezTo>
                    <a:pt x="8" y="0"/>
                    <a:pt x="8" y="0"/>
                    <a:pt x="8" y="0"/>
                  </a:cubicBezTo>
                  <a:cubicBezTo>
                    <a:pt x="7" y="0"/>
                    <a:pt x="7" y="0"/>
                    <a:pt x="7" y="1"/>
                  </a:cubicBezTo>
                  <a:cubicBezTo>
                    <a:pt x="0" y="31"/>
                    <a:pt x="0" y="31"/>
                    <a:pt x="0" y="31"/>
                  </a:cubicBezTo>
                  <a:cubicBezTo>
                    <a:pt x="0" y="31"/>
                    <a:pt x="0" y="32"/>
                    <a:pt x="0" y="32"/>
                  </a:cubicBezTo>
                  <a:cubicBezTo>
                    <a:pt x="0" y="32"/>
                    <a:pt x="0" y="32"/>
                    <a:pt x="1" y="32"/>
                  </a:cubicBezTo>
                  <a:cubicBezTo>
                    <a:pt x="1" y="32"/>
                    <a:pt x="1" y="32"/>
                    <a:pt x="1" y="33"/>
                  </a:cubicBezTo>
                  <a:cubicBezTo>
                    <a:pt x="2" y="33"/>
                    <a:pt x="2" y="33"/>
                    <a:pt x="3" y="33"/>
                  </a:cubicBezTo>
                  <a:cubicBezTo>
                    <a:pt x="3" y="33"/>
                    <a:pt x="4" y="33"/>
                    <a:pt x="4" y="33"/>
                  </a:cubicBezTo>
                  <a:cubicBezTo>
                    <a:pt x="4" y="33"/>
                    <a:pt x="5" y="33"/>
                    <a:pt x="5" y="33"/>
                  </a:cubicBezTo>
                  <a:cubicBezTo>
                    <a:pt x="5" y="33"/>
                    <a:pt x="5" y="33"/>
                    <a:pt x="5" y="33"/>
                  </a:cubicBezTo>
                  <a:cubicBezTo>
                    <a:pt x="5" y="33"/>
                    <a:pt x="6" y="32"/>
                    <a:pt x="6" y="32"/>
                  </a:cubicBezTo>
                  <a:cubicBezTo>
                    <a:pt x="8" y="20"/>
                    <a:pt x="8" y="20"/>
                    <a:pt x="8" y="20"/>
                  </a:cubicBezTo>
                  <a:cubicBezTo>
                    <a:pt x="50" y="28"/>
                    <a:pt x="50" y="28"/>
                    <a:pt x="50" y="28"/>
                  </a:cubicBezTo>
                  <a:cubicBezTo>
                    <a:pt x="50" y="28"/>
                    <a:pt x="50" y="28"/>
                    <a:pt x="50" y="28"/>
                  </a:cubicBezTo>
                  <a:cubicBezTo>
                    <a:pt x="51" y="28"/>
                    <a:pt x="51" y="28"/>
                    <a:pt x="51" y="28"/>
                  </a:cubicBezTo>
                  <a:cubicBezTo>
                    <a:pt x="51" y="27"/>
                    <a:pt x="51" y="27"/>
                    <a:pt x="51" y="27"/>
                  </a:cubicBezTo>
                  <a:cubicBezTo>
                    <a:pt x="51" y="26"/>
                    <a:pt x="52" y="26"/>
                    <a:pt x="52" y="25"/>
                  </a:cubicBezTo>
                  <a:cubicBezTo>
                    <a:pt x="52" y="25"/>
                    <a:pt x="52" y="24"/>
                    <a:pt x="52" y="24"/>
                  </a:cubicBezTo>
                  <a:cubicBezTo>
                    <a:pt x="52" y="23"/>
                    <a:pt x="52" y="23"/>
                    <a:pt x="52" y="23"/>
                  </a:cubicBezTo>
                  <a:cubicBezTo>
                    <a:pt x="52" y="23"/>
                    <a:pt x="52" y="23"/>
                    <a:pt x="52" y="2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 name="Freeform 38"/>
            <p:cNvSpPr/>
            <p:nvPr/>
          </p:nvSpPr>
          <p:spPr bwMode="auto">
            <a:xfrm>
              <a:off x="1752556" y="5153989"/>
              <a:ext cx="1368" cy="2735"/>
            </a:xfrm>
            <a:custGeom>
              <a:avLst/>
              <a:gdLst>
                <a:gd name="T0" fmla="*/ 0 w 2"/>
                <a:gd name="T1" fmla="*/ 4 h 4"/>
                <a:gd name="T2" fmla="*/ 0 w 2"/>
                <a:gd name="T3" fmla="*/ 2 h 4"/>
                <a:gd name="T4" fmla="*/ 2 w 2"/>
                <a:gd name="T5" fmla="*/ 2 h 4"/>
                <a:gd name="T6" fmla="*/ 2 w 2"/>
                <a:gd name="T7" fmla="*/ 2 h 4"/>
                <a:gd name="T8" fmla="*/ 2 w 2"/>
                <a:gd name="T9" fmla="*/ 0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2"/>
                  </a:lnTo>
                  <a:lnTo>
                    <a:pt x="2" y="2"/>
                  </a:lnTo>
                  <a:lnTo>
                    <a:pt x="2" y="2"/>
                  </a:lnTo>
                  <a:lnTo>
                    <a:pt x="2" y="0"/>
                  </a:lnTo>
                  <a:lnTo>
                    <a:pt x="0" y="4"/>
                  </a:lnTo>
                  <a:lnTo>
                    <a:pt x="0" y="4"/>
                  </a:lnTo>
                  <a:lnTo>
                    <a:pt x="0" y="4"/>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39"/>
            <p:cNvSpPr/>
            <p:nvPr/>
          </p:nvSpPr>
          <p:spPr bwMode="auto">
            <a:xfrm>
              <a:off x="1750505" y="5156724"/>
              <a:ext cx="2051" cy="0"/>
            </a:xfrm>
            <a:custGeom>
              <a:avLst/>
              <a:gdLst>
                <a:gd name="T0" fmla="*/ 0 w 3"/>
                <a:gd name="T1" fmla="*/ 3 w 3"/>
                <a:gd name="T2" fmla="*/ 3 w 3"/>
                <a:gd name="T3" fmla="*/ 0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3" y="0"/>
                  </a:lnTo>
                  <a:lnTo>
                    <a:pt x="3" y="0"/>
                  </a:lnTo>
                  <a:lnTo>
                    <a:pt x="0" y="0"/>
                  </a:lnTo>
                  <a:lnTo>
                    <a:pt x="0" y="0"/>
                  </a:lnTo>
                  <a:lnTo>
                    <a:pt x="0"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40"/>
            <p:cNvSpPr/>
            <p:nvPr/>
          </p:nvSpPr>
          <p:spPr bwMode="auto">
            <a:xfrm>
              <a:off x="1753923" y="5150570"/>
              <a:ext cx="0" cy="1368"/>
            </a:xfrm>
            <a:custGeom>
              <a:avLst/>
              <a:gdLst>
                <a:gd name="T0" fmla="*/ 2 h 2"/>
                <a:gd name="T1" fmla="*/ 0 h 2"/>
                <a:gd name="T2" fmla="*/ 2 h 2"/>
                <a:gd name="T3" fmla="*/ 2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2"/>
                  </a:lnTo>
                  <a:lnTo>
                    <a:pt x="0" y="2"/>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41"/>
            <p:cNvSpPr/>
            <p:nvPr/>
          </p:nvSpPr>
          <p:spPr bwMode="auto">
            <a:xfrm>
              <a:off x="1737513" y="5151938"/>
              <a:ext cx="2051" cy="2051"/>
            </a:xfrm>
            <a:custGeom>
              <a:avLst/>
              <a:gdLst>
                <a:gd name="T0" fmla="*/ 0 w 3"/>
                <a:gd name="T1" fmla="*/ 0 h 3"/>
                <a:gd name="T2" fmla="*/ 0 w 3"/>
                <a:gd name="T3" fmla="*/ 3 h 3"/>
                <a:gd name="T4" fmla="*/ 3 w 3"/>
                <a:gd name="T5" fmla="*/ 3 h 3"/>
                <a:gd name="T6" fmla="*/ 0 w 3"/>
                <a:gd name="T7" fmla="*/ 0 h 3"/>
                <a:gd name="T8" fmla="*/ 0 w 3"/>
                <a:gd name="T9" fmla="*/ 0 h 3"/>
                <a:gd name="T10" fmla="*/ 0 w 3"/>
                <a:gd name="T11" fmla="*/ 0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lnTo>
                    <a:pt x="0" y="3"/>
                  </a:lnTo>
                  <a:lnTo>
                    <a:pt x="3" y="3"/>
                  </a:lnTo>
                  <a:lnTo>
                    <a:pt x="0" y="0"/>
                  </a:lnTo>
                  <a:lnTo>
                    <a:pt x="0" y="0"/>
                  </a:lnTo>
                  <a:lnTo>
                    <a:pt x="0" y="0"/>
                  </a:lnTo>
                  <a:lnTo>
                    <a:pt x="0"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42"/>
            <p:cNvSpPr/>
            <p:nvPr/>
          </p:nvSpPr>
          <p:spPr bwMode="auto">
            <a:xfrm>
              <a:off x="1684180" y="5134160"/>
              <a:ext cx="16410" cy="11624"/>
            </a:xfrm>
            <a:custGeom>
              <a:avLst/>
              <a:gdLst>
                <a:gd name="T0" fmla="*/ 1 w 10"/>
                <a:gd name="T1" fmla="*/ 3 h 7"/>
                <a:gd name="T2" fmla="*/ 1 w 10"/>
                <a:gd name="T3" fmla="*/ 4 h 7"/>
                <a:gd name="T4" fmla="*/ 2 w 10"/>
                <a:gd name="T5" fmla="*/ 4 h 7"/>
                <a:gd name="T6" fmla="*/ 2 w 10"/>
                <a:gd name="T7" fmla="*/ 5 h 7"/>
                <a:gd name="T8" fmla="*/ 2 w 10"/>
                <a:gd name="T9" fmla="*/ 6 h 7"/>
                <a:gd name="T10" fmla="*/ 3 w 10"/>
                <a:gd name="T11" fmla="*/ 6 h 7"/>
                <a:gd name="T12" fmla="*/ 3 w 10"/>
                <a:gd name="T13" fmla="*/ 6 h 7"/>
                <a:gd name="T14" fmla="*/ 4 w 10"/>
                <a:gd name="T15" fmla="*/ 6 h 7"/>
                <a:gd name="T16" fmla="*/ 4 w 10"/>
                <a:gd name="T17" fmla="*/ 6 h 7"/>
                <a:gd name="T18" fmla="*/ 5 w 10"/>
                <a:gd name="T19" fmla="*/ 6 h 7"/>
                <a:gd name="T20" fmla="*/ 6 w 10"/>
                <a:gd name="T21" fmla="*/ 7 h 7"/>
                <a:gd name="T22" fmla="*/ 6 w 10"/>
                <a:gd name="T23" fmla="*/ 7 h 7"/>
                <a:gd name="T24" fmla="*/ 6 w 10"/>
                <a:gd name="T25" fmla="*/ 7 h 7"/>
                <a:gd name="T26" fmla="*/ 7 w 10"/>
                <a:gd name="T27" fmla="*/ 7 h 7"/>
                <a:gd name="T28" fmla="*/ 7 w 10"/>
                <a:gd name="T29" fmla="*/ 7 h 7"/>
                <a:gd name="T30" fmla="*/ 7 w 10"/>
                <a:gd name="T31" fmla="*/ 7 h 7"/>
                <a:gd name="T32" fmla="*/ 8 w 10"/>
                <a:gd name="T33" fmla="*/ 7 h 7"/>
                <a:gd name="T34" fmla="*/ 8 w 10"/>
                <a:gd name="T35" fmla="*/ 6 h 7"/>
                <a:gd name="T36" fmla="*/ 9 w 10"/>
                <a:gd name="T37" fmla="*/ 6 h 7"/>
                <a:gd name="T38" fmla="*/ 9 w 10"/>
                <a:gd name="T39" fmla="*/ 6 h 7"/>
                <a:gd name="T40" fmla="*/ 9 w 10"/>
                <a:gd name="T41" fmla="*/ 6 h 7"/>
                <a:gd name="T42" fmla="*/ 10 w 10"/>
                <a:gd name="T43" fmla="*/ 5 h 7"/>
                <a:gd name="T44" fmla="*/ 10 w 10"/>
                <a:gd name="T45" fmla="*/ 5 h 7"/>
                <a:gd name="T46" fmla="*/ 10 w 10"/>
                <a:gd name="T47" fmla="*/ 5 h 7"/>
                <a:gd name="T48" fmla="*/ 9 w 10"/>
                <a:gd name="T49" fmla="*/ 3 h 7"/>
                <a:gd name="T50" fmla="*/ 9 w 10"/>
                <a:gd name="T51" fmla="*/ 3 h 7"/>
                <a:gd name="T52" fmla="*/ 9 w 10"/>
                <a:gd name="T53" fmla="*/ 2 h 7"/>
                <a:gd name="T54" fmla="*/ 9 w 10"/>
                <a:gd name="T55" fmla="*/ 2 h 7"/>
                <a:gd name="T56" fmla="*/ 9 w 10"/>
                <a:gd name="T57" fmla="*/ 2 h 7"/>
                <a:gd name="T58" fmla="*/ 8 w 10"/>
                <a:gd name="T59" fmla="*/ 2 h 7"/>
                <a:gd name="T60" fmla="*/ 8 w 10"/>
                <a:gd name="T61" fmla="*/ 1 h 7"/>
                <a:gd name="T62" fmla="*/ 8 w 10"/>
                <a:gd name="T63" fmla="*/ 1 h 7"/>
                <a:gd name="T64" fmla="*/ 8 w 10"/>
                <a:gd name="T65" fmla="*/ 1 h 7"/>
                <a:gd name="T66" fmla="*/ 7 w 10"/>
                <a:gd name="T67" fmla="*/ 0 h 7"/>
                <a:gd name="T68" fmla="*/ 6 w 10"/>
                <a:gd name="T69" fmla="*/ 0 h 7"/>
                <a:gd name="T70" fmla="*/ 5 w 10"/>
                <a:gd name="T71" fmla="*/ 0 h 7"/>
                <a:gd name="T72" fmla="*/ 5 w 10"/>
                <a:gd name="T73" fmla="*/ 0 h 7"/>
                <a:gd name="T74" fmla="*/ 5 w 10"/>
                <a:gd name="T75" fmla="*/ 0 h 7"/>
                <a:gd name="T76" fmla="*/ 4 w 10"/>
                <a:gd name="T77" fmla="*/ 0 h 7"/>
                <a:gd name="T78" fmla="*/ 4 w 10"/>
                <a:gd name="T79" fmla="*/ 0 h 7"/>
                <a:gd name="T80" fmla="*/ 3 w 10"/>
                <a:gd name="T81" fmla="*/ 0 h 7"/>
                <a:gd name="T82" fmla="*/ 2 w 10"/>
                <a:gd name="T83" fmla="*/ 0 h 7"/>
                <a:gd name="T84" fmla="*/ 2 w 10"/>
                <a:gd name="T85" fmla="*/ 0 h 7"/>
                <a:gd name="T86" fmla="*/ 1 w 10"/>
                <a:gd name="T87" fmla="*/ 0 h 7"/>
                <a:gd name="T88" fmla="*/ 1 w 10"/>
                <a:gd name="T89" fmla="*/ 0 h 7"/>
                <a:gd name="T90" fmla="*/ 1 w 10"/>
                <a:gd name="T91" fmla="*/ 0 h 7"/>
                <a:gd name="T92" fmla="*/ 1 w 10"/>
                <a:gd name="T93" fmla="*/ 0 h 7"/>
                <a:gd name="T94" fmla="*/ 1 w 10"/>
                <a:gd name="T95" fmla="*/ 0 h 7"/>
                <a:gd name="T96" fmla="*/ 1 w 10"/>
                <a:gd name="T97" fmla="*/ 1 h 7"/>
                <a:gd name="T98" fmla="*/ 0 w 10"/>
                <a:gd name="T99" fmla="*/ 1 h 7"/>
                <a:gd name="T100" fmla="*/ 0 w 10"/>
                <a:gd name="T101" fmla="*/ 1 h 7"/>
                <a:gd name="T102" fmla="*/ 0 w 10"/>
                <a:gd name="T103" fmla="*/ 2 h 7"/>
                <a:gd name="T104" fmla="*/ 0 w 10"/>
                <a:gd name="T105" fmla="*/ 3 h 7"/>
                <a:gd name="T106" fmla="*/ 0 w 10"/>
                <a:gd name="T10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7">
                  <a:moveTo>
                    <a:pt x="0" y="3"/>
                  </a:move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5"/>
                    <a:pt x="2" y="5"/>
                    <a:pt x="2" y="5"/>
                  </a:cubicBezTo>
                  <a:cubicBezTo>
                    <a:pt x="2" y="5"/>
                    <a:pt x="2" y="5"/>
                    <a:pt x="2" y="5"/>
                  </a:cubicBezTo>
                  <a:cubicBezTo>
                    <a:pt x="2" y="5"/>
                    <a:pt x="2" y="5"/>
                    <a:pt x="2" y="5"/>
                  </a:cubicBezTo>
                  <a:cubicBezTo>
                    <a:pt x="2" y="5"/>
                    <a:pt x="2" y="5"/>
                    <a:pt x="2" y="5"/>
                  </a:cubicBezTo>
                  <a:cubicBezTo>
                    <a:pt x="2" y="6"/>
                    <a:pt x="2" y="6"/>
                    <a:pt x="2" y="6"/>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43"/>
            <p:cNvSpPr/>
            <p:nvPr/>
          </p:nvSpPr>
          <p:spPr bwMode="auto">
            <a:xfrm>
              <a:off x="1693752" y="5153989"/>
              <a:ext cx="25983" cy="61538"/>
            </a:xfrm>
            <a:custGeom>
              <a:avLst/>
              <a:gdLst>
                <a:gd name="T0" fmla="*/ 3 w 16"/>
                <a:gd name="T1" fmla="*/ 0 h 38"/>
                <a:gd name="T2" fmla="*/ 1 w 16"/>
                <a:gd name="T3" fmla="*/ 1 h 38"/>
                <a:gd name="T4" fmla="*/ 1 w 16"/>
                <a:gd name="T5" fmla="*/ 1 h 38"/>
                <a:gd name="T6" fmla="*/ 1 w 16"/>
                <a:gd name="T7" fmla="*/ 2 h 38"/>
                <a:gd name="T8" fmla="*/ 1 w 16"/>
                <a:gd name="T9" fmla="*/ 2 h 38"/>
                <a:gd name="T10" fmla="*/ 0 w 16"/>
                <a:gd name="T11" fmla="*/ 3 h 38"/>
                <a:gd name="T12" fmla="*/ 0 w 16"/>
                <a:gd name="T13" fmla="*/ 4 h 38"/>
                <a:gd name="T14" fmla="*/ 0 w 16"/>
                <a:gd name="T15" fmla="*/ 5 h 38"/>
                <a:gd name="T16" fmla="*/ 0 w 16"/>
                <a:gd name="T17" fmla="*/ 6 h 38"/>
                <a:gd name="T18" fmla="*/ 0 w 16"/>
                <a:gd name="T19" fmla="*/ 7 h 38"/>
                <a:gd name="T20" fmla="*/ 0 w 16"/>
                <a:gd name="T21" fmla="*/ 9 h 38"/>
                <a:gd name="T22" fmla="*/ 0 w 16"/>
                <a:gd name="T23" fmla="*/ 12 h 38"/>
                <a:gd name="T24" fmla="*/ 0 w 16"/>
                <a:gd name="T25" fmla="*/ 12 h 38"/>
                <a:gd name="T26" fmla="*/ 0 w 16"/>
                <a:gd name="T27" fmla="*/ 14 h 38"/>
                <a:gd name="T28" fmla="*/ 3 w 16"/>
                <a:gd name="T29" fmla="*/ 23 h 38"/>
                <a:gd name="T30" fmla="*/ 4 w 16"/>
                <a:gd name="T31" fmla="*/ 25 h 38"/>
                <a:gd name="T32" fmla="*/ 6 w 16"/>
                <a:gd name="T33" fmla="*/ 31 h 38"/>
                <a:gd name="T34" fmla="*/ 8 w 16"/>
                <a:gd name="T35" fmla="*/ 34 h 38"/>
                <a:gd name="T36" fmla="*/ 9 w 16"/>
                <a:gd name="T37" fmla="*/ 36 h 38"/>
                <a:gd name="T38" fmla="*/ 10 w 16"/>
                <a:gd name="T39" fmla="*/ 37 h 38"/>
                <a:gd name="T40" fmla="*/ 10 w 16"/>
                <a:gd name="T41" fmla="*/ 37 h 38"/>
                <a:gd name="T42" fmla="*/ 11 w 16"/>
                <a:gd name="T43" fmla="*/ 38 h 38"/>
                <a:gd name="T44" fmla="*/ 11 w 16"/>
                <a:gd name="T45" fmla="*/ 38 h 38"/>
                <a:gd name="T46" fmla="*/ 11 w 16"/>
                <a:gd name="T47" fmla="*/ 38 h 38"/>
                <a:gd name="T48" fmla="*/ 12 w 16"/>
                <a:gd name="T49" fmla="*/ 38 h 38"/>
                <a:gd name="T50" fmla="*/ 12 w 16"/>
                <a:gd name="T51" fmla="*/ 38 h 38"/>
                <a:gd name="T52" fmla="*/ 13 w 16"/>
                <a:gd name="T53" fmla="*/ 38 h 38"/>
                <a:gd name="T54" fmla="*/ 14 w 16"/>
                <a:gd name="T55" fmla="*/ 38 h 38"/>
                <a:gd name="T56" fmla="*/ 16 w 16"/>
                <a:gd name="T57" fmla="*/ 36 h 38"/>
                <a:gd name="T58" fmla="*/ 16 w 16"/>
                <a:gd name="T59" fmla="*/ 35 h 38"/>
                <a:gd name="T60" fmla="*/ 16 w 16"/>
                <a:gd name="T61" fmla="*/ 29 h 38"/>
                <a:gd name="T62" fmla="*/ 16 w 16"/>
                <a:gd name="T63" fmla="*/ 28 h 38"/>
                <a:gd name="T64" fmla="*/ 15 w 16"/>
                <a:gd name="T65" fmla="*/ 27 h 38"/>
                <a:gd name="T66" fmla="*/ 14 w 16"/>
                <a:gd name="T67" fmla="*/ 26 h 38"/>
                <a:gd name="T68" fmla="*/ 14 w 16"/>
                <a:gd name="T69" fmla="*/ 26 h 38"/>
                <a:gd name="T70" fmla="*/ 13 w 16"/>
                <a:gd name="T71" fmla="*/ 27 h 38"/>
                <a:gd name="T72" fmla="*/ 11 w 16"/>
                <a:gd name="T73" fmla="*/ 26 h 38"/>
                <a:gd name="T74" fmla="*/ 10 w 16"/>
                <a:gd name="T75" fmla="*/ 26 h 38"/>
                <a:gd name="T76" fmla="*/ 10 w 16"/>
                <a:gd name="T77" fmla="*/ 25 h 38"/>
                <a:gd name="T78" fmla="*/ 9 w 16"/>
                <a:gd name="T79" fmla="*/ 23 h 38"/>
                <a:gd name="T80" fmla="*/ 8 w 16"/>
                <a:gd name="T81" fmla="*/ 19 h 38"/>
                <a:gd name="T82" fmla="*/ 7 w 16"/>
                <a:gd name="T83" fmla="*/ 16 h 38"/>
                <a:gd name="T84" fmla="*/ 5 w 16"/>
                <a:gd name="T85" fmla="*/ 7 h 38"/>
                <a:gd name="T86" fmla="*/ 6 w 16"/>
                <a:gd name="T87" fmla="*/ 6 h 38"/>
                <a:gd name="T88" fmla="*/ 6 w 16"/>
                <a:gd name="T89" fmla="*/ 5 h 38"/>
                <a:gd name="T90" fmla="*/ 6 w 16"/>
                <a:gd name="T91" fmla="*/ 4 h 38"/>
                <a:gd name="T92" fmla="*/ 6 w 16"/>
                <a:gd name="T93" fmla="*/ 4 h 38"/>
                <a:gd name="T94" fmla="*/ 5 w 16"/>
                <a:gd name="T95" fmla="*/ 2 h 38"/>
                <a:gd name="T96" fmla="*/ 4 w 16"/>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8">
                  <a:moveTo>
                    <a:pt x="4" y="0"/>
                  </a:moveTo>
                  <a:cubicBezTo>
                    <a:pt x="4" y="0"/>
                    <a:pt x="4" y="0"/>
                    <a:pt x="4" y="0"/>
                  </a:cubicBezTo>
                  <a:cubicBezTo>
                    <a:pt x="3" y="0"/>
                    <a:pt x="3" y="0"/>
                    <a:pt x="3"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8"/>
                    <a:pt x="0" y="8"/>
                    <a:pt x="0" y="9"/>
                  </a:cubicBezTo>
                  <a:cubicBezTo>
                    <a:pt x="0" y="9"/>
                    <a:pt x="0" y="9"/>
                    <a:pt x="0" y="9"/>
                  </a:cubicBezTo>
                  <a:cubicBezTo>
                    <a:pt x="0" y="10"/>
                    <a:pt x="0" y="10"/>
                    <a:pt x="0" y="10"/>
                  </a:cubicBezTo>
                  <a:cubicBezTo>
                    <a:pt x="0" y="12"/>
                    <a:pt x="0" y="12"/>
                    <a:pt x="0" y="12"/>
                  </a:cubicBezTo>
                  <a:cubicBezTo>
                    <a:pt x="0" y="12"/>
                    <a:pt x="0" y="12"/>
                    <a:pt x="0" y="12"/>
                  </a:cubicBezTo>
                  <a:cubicBezTo>
                    <a:pt x="0" y="12"/>
                    <a:pt x="0" y="12"/>
                    <a:pt x="0" y="12"/>
                  </a:cubicBezTo>
                  <a:cubicBezTo>
                    <a:pt x="0" y="12"/>
                    <a:pt x="0" y="12"/>
                    <a:pt x="0" y="12"/>
                  </a:cubicBezTo>
                  <a:cubicBezTo>
                    <a:pt x="0" y="12"/>
                    <a:pt x="0" y="13"/>
                    <a:pt x="0" y="13"/>
                  </a:cubicBezTo>
                  <a:cubicBezTo>
                    <a:pt x="0" y="13"/>
                    <a:pt x="0" y="14"/>
                    <a:pt x="0" y="14"/>
                  </a:cubicBezTo>
                  <a:cubicBezTo>
                    <a:pt x="0" y="14"/>
                    <a:pt x="0" y="14"/>
                    <a:pt x="0" y="14"/>
                  </a:cubicBezTo>
                  <a:cubicBezTo>
                    <a:pt x="0" y="14"/>
                    <a:pt x="0" y="14"/>
                    <a:pt x="0" y="14"/>
                  </a:cubicBezTo>
                  <a:cubicBezTo>
                    <a:pt x="0" y="15"/>
                    <a:pt x="0" y="15"/>
                    <a:pt x="0" y="15"/>
                  </a:cubicBezTo>
                  <a:cubicBezTo>
                    <a:pt x="1" y="18"/>
                    <a:pt x="2" y="20"/>
                    <a:pt x="3" y="23"/>
                  </a:cubicBezTo>
                  <a:cubicBezTo>
                    <a:pt x="3" y="23"/>
                    <a:pt x="3" y="23"/>
                    <a:pt x="3" y="23"/>
                  </a:cubicBezTo>
                  <a:cubicBezTo>
                    <a:pt x="4" y="25"/>
                    <a:pt x="4" y="25"/>
                    <a:pt x="4" y="25"/>
                  </a:cubicBezTo>
                  <a:cubicBezTo>
                    <a:pt x="4" y="25"/>
                    <a:pt x="4" y="25"/>
                    <a:pt x="4" y="25"/>
                  </a:cubicBezTo>
                  <a:cubicBezTo>
                    <a:pt x="5" y="29"/>
                    <a:pt x="5" y="29"/>
                    <a:pt x="5" y="29"/>
                  </a:cubicBezTo>
                  <a:cubicBezTo>
                    <a:pt x="5" y="29"/>
                    <a:pt x="5" y="29"/>
                    <a:pt x="5" y="29"/>
                  </a:cubicBezTo>
                  <a:cubicBezTo>
                    <a:pt x="6" y="31"/>
                    <a:pt x="6" y="31"/>
                    <a:pt x="6" y="31"/>
                  </a:cubicBezTo>
                  <a:cubicBezTo>
                    <a:pt x="6" y="31"/>
                    <a:pt x="6" y="31"/>
                    <a:pt x="6" y="31"/>
                  </a:cubicBezTo>
                  <a:cubicBezTo>
                    <a:pt x="7" y="32"/>
                    <a:pt x="7" y="33"/>
                    <a:pt x="7" y="34"/>
                  </a:cubicBezTo>
                  <a:cubicBezTo>
                    <a:pt x="8" y="34"/>
                    <a:pt x="8" y="34"/>
                    <a:pt x="8" y="34"/>
                  </a:cubicBezTo>
                  <a:cubicBezTo>
                    <a:pt x="8" y="34"/>
                    <a:pt x="8" y="34"/>
                    <a:pt x="8" y="34"/>
                  </a:cubicBezTo>
                  <a:cubicBezTo>
                    <a:pt x="9" y="36"/>
                    <a:pt x="9" y="36"/>
                    <a:pt x="9" y="36"/>
                  </a:cubicBezTo>
                  <a:cubicBezTo>
                    <a:pt x="9" y="36"/>
                    <a:pt x="9" y="36"/>
                    <a:pt x="9" y="36"/>
                  </a:cubicBezTo>
                  <a:cubicBezTo>
                    <a:pt x="9" y="36"/>
                    <a:pt x="9" y="36"/>
                    <a:pt x="9" y="36"/>
                  </a:cubicBezTo>
                  <a:cubicBezTo>
                    <a:pt x="9" y="37"/>
                    <a:pt x="9" y="37"/>
                    <a:pt x="9"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3" y="38"/>
                    <a:pt x="13" y="38"/>
                    <a:pt x="13" y="38"/>
                  </a:cubicBezTo>
                  <a:cubicBezTo>
                    <a:pt x="13" y="38"/>
                    <a:pt x="13" y="38"/>
                    <a:pt x="13" y="38"/>
                  </a:cubicBezTo>
                  <a:cubicBezTo>
                    <a:pt x="13" y="38"/>
                    <a:pt x="13" y="38"/>
                    <a:pt x="13" y="38"/>
                  </a:cubicBezTo>
                  <a:cubicBezTo>
                    <a:pt x="14" y="38"/>
                    <a:pt x="14" y="38"/>
                    <a:pt x="14" y="38"/>
                  </a:cubicBezTo>
                  <a:cubicBezTo>
                    <a:pt x="14" y="38"/>
                    <a:pt x="14" y="38"/>
                    <a:pt x="14" y="38"/>
                  </a:cubicBezTo>
                  <a:cubicBezTo>
                    <a:pt x="14" y="38"/>
                    <a:pt x="14" y="38"/>
                    <a:pt x="14" y="38"/>
                  </a:cubicBezTo>
                  <a:cubicBezTo>
                    <a:pt x="15" y="37"/>
                    <a:pt x="15" y="37"/>
                    <a:pt x="15" y="37"/>
                  </a:cubicBezTo>
                  <a:cubicBezTo>
                    <a:pt x="15" y="37"/>
                    <a:pt x="15" y="37"/>
                    <a:pt x="15" y="37"/>
                  </a:cubicBezTo>
                  <a:cubicBezTo>
                    <a:pt x="15" y="36"/>
                    <a:pt x="15" y="36"/>
                    <a:pt x="16" y="36"/>
                  </a:cubicBezTo>
                  <a:cubicBezTo>
                    <a:pt x="16" y="36"/>
                    <a:pt x="16" y="35"/>
                    <a:pt x="16" y="35"/>
                  </a:cubicBezTo>
                  <a:cubicBezTo>
                    <a:pt x="16" y="35"/>
                    <a:pt x="16" y="35"/>
                    <a:pt x="16" y="35"/>
                  </a:cubicBezTo>
                  <a:cubicBezTo>
                    <a:pt x="16" y="35"/>
                    <a:pt x="16" y="35"/>
                    <a:pt x="16" y="35"/>
                  </a:cubicBezTo>
                  <a:cubicBezTo>
                    <a:pt x="16" y="32"/>
                    <a:pt x="16" y="32"/>
                    <a:pt x="16" y="32"/>
                  </a:cubicBezTo>
                  <a:cubicBezTo>
                    <a:pt x="16" y="29"/>
                    <a:pt x="16" y="29"/>
                    <a:pt x="16" y="29"/>
                  </a:cubicBezTo>
                  <a:cubicBezTo>
                    <a:pt x="16" y="29"/>
                    <a:pt x="16" y="29"/>
                    <a:pt x="16" y="29"/>
                  </a:cubicBezTo>
                  <a:cubicBezTo>
                    <a:pt x="16" y="28"/>
                    <a:pt x="16" y="28"/>
                    <a:pt x="16" y="28"/>
                  </a:cubicBezTo>
                  <a:cubicBezTo>
                    <a:pt x="16" y="28"/>
                    <a:pt x="16" y="28"/>
                    <a:pt x="16" y="28"/>
                  </a:cubicBezTo>
                  <a:cubicBezTo>
                    <a:pt x="16" y="28"/>
                    <a:pt x="16" y="28"/>
                    <a:pt x="16" y="28"/>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3" y="26"/>
                    <a:pt x="13" y="26"/>
                    <a:pt x="13" y="26"/>
                  </a:cubicBezTo>
                  <a:cubicBezTo>
                    <a:pt x="13" y="27"/>
                    <a:pt x="13" y="27"/>
                    <a:pt x="13" y="27"/>
                  </a:cubicBezTo>
                  <a:cubicBezTo>
                    <a:pt x="12" y="27"/>
                    <a:pt x="12" y="27"/>
                    <a:pt x="12" y="27"/>
                  </a:cubicBezTo>
                  <a:cubicBezTo>
                    <a:pt x="12" y="27"/>
                    <a:pt x="12" y="27"/>
                    <a:pt x="12" y="27"/>
                  </a:cubicBezTo>
                  <a:cubicBezTo>
                    <a:pt x="11" y="26"/>
                    <a:pt x="11" y="26"/>
                    <a:pt x="11" y="26"/>
                  </a:cubicBezTo>
                  <a:cubicBezTo>
                    <a:pt x="11" y="26"/>
                    <a:pt x="11" y="26"/>
                    <a:pt x="11" y="26"/>
                  </a:cubicBezTo>
                  <a:cubicBezTo>
                    <a:pt x="11" y="26"/>
                    <a:pt x="11" y="26"/>
                    <a:pt x="11" y="26"/>
                  </a:cubicBezTo>
                  <a:cubicBezTo>
                    <a:pt x="10" y="26"/>
                    <a:pt x="10" y="26"/>
                    <a:pt x="10" y="26"/>
                  </a:cubicBezTo>
                  <a:cubicBezTo>
                    <a:pt x="10" y="25"/>
                    <a:pt x="10" y="25"/>
                    <a:pt x="10" y="25"/>
                  </a:cubicBezTo>
                  <a:cubicBezTo>
                    <a:pt x="10" y="25"/>
                    <a:pt x="10" y="25"/>
                    <a:pt x="10" y="25"/>
                  </a:cubicBezTo>
                  <a:cubicBezTo>
                    <a:pt x="10" y="25"/>
                    <a:pt x="10" y="25"/>
                    <a:pt x="10" y="25"/>
                  </a:cubicBezTo>
                  <a:cubicBezTo>
                    <a:pt x="9" y="24"/>
                    <a:pt x="9" y="24"/>
                    <a:pt x="9" y="24"/>
                  </a:cubicBezTo>
                  <a:cubicBezTo>
                    <a:pt x="9" y="24"/>
                    <a:pt x="9" y="24"/>
                    <a:pt x="9" y="24"/>
                  </a:cubicBezTo>
                  <a:cubicBezTo>
                    <a:pt x="9" y="23"/>
                    <a:pt x="9" y="23"/>
                    <a:pt x="9" y="23"/>
                  </a:cubicBezTo>
                  <a:cubicBezTo>
                    <a:pt x="8" y="22"/>
                    <a:pt x="8" y="22"/>
                    <a:pt x="8" y="22"/>
                  </a:cubicBezTo>
                  <a:cubicBezTo>
                    <a:pt x="8" y="21"/>
                    <a:pt x="8" y="21"/>
                    <a:pt x="8" y="21"/>
                  </a:cubicBezTo>
                  <a:cubicBezTo>
                    <a:pt x="8" y="19"/>
                    <a:pt x="8" y="19"/>
                    <a:pt x="8" y="19"/>
                  </a:cubicBezTo>
                  <a:cubicBezTo>
                    <a:pt x="7" y="16"/>
                    <a:pt x="7" y="16"/>
                    <a:pt x="7" y="16"/>
                  </a:cubicBezTo>
                  <a:cubicBezTo>
                    <a:pt x="7" y="16"/>
                    <a:pt x="7" y="16"/>
                    <a:pt x="7" y="16"/>
                  </a:cubicBezTo>
                  <a:cubicBezTo>
                    <a:pt x="7" y="16"/>
                    <a:pt x="7" y="16"/>
                    <a:pt x="7" y="16"/>
                  </a:cubicBezTo>
                  <a:cubicBezTo>
                    <a:pt x="7" y="14"/>
                    <a:pt x="6" y="12"/>
                    <a:pt x="6" y="10"/>
                  </a:cubicBezTo>
                  <a:cubicBezTo>
                    <a:pt x="6" y="9"/>
                    <a:pt x="6" y="9"/>
                    <a:pt x="6" y="8"/>
                  </a:cubicBezTo>
                  <a:cubicBezTo>
                    <a:pt x="5" y="7"/>
                    <a:pt x="5" y="7"/>
                    <a:pt x="5" y="7"/>
                  </a:cubicBezTo>
                  <a:cubicBezTo>
                    <a:pt x="5" y="6"/>
                    <a:pt x="5" y="6"/>
                    <a:pt x="5" y="6"/>
                  </a:cubicBezTo>
                  <a:cubicBezTo>
                    <a:pt x="6" y="6"/>
                    <a:pt x="6" y="6"/>
                    <a:pt x="6" y="6"/>
                  </a:cubicBezTo>
                  <a:cubicBezTo>
                    <a:pt x="6" y="6"/>
                    <a:pt x="6" y="6"/>
                    <a:pt x="6" y="6"/>
                  </a:cubicBezTo>
                  <a:cubicBezTo>
                    <a:pt x="6" y="6"/>
                    <a:pt x="6" y="6"/>
                    <a:pt x="6" y="6"/>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3"/>
                    <a:pt x="6" y="3"/>
                    <a:pt x="6" y="3"/>
                  </a:cubicBezTo>
                  <a:cubicBezTo>
                    <a:pt x="5" y="3"/>
                    <a:pt x="5" y="2"/>
                    <a:pt x="5" y="2"/>
                  </a:cubicBezTo>
                  <a:cubicBezTo>
                    <a:pt x="5" y="1"/>
                    <a:pt x="5" y="1"/>
                    <a:pt x="4" y="1"/>
                  </a:cubicBezTo>
                  <a:cubicBezTo>
                    <a:pt x="4" y="1"/>
                    <a:pt x="4" y="1"/>
                    <a:pt x="4" y="1"/>
                  </a:cubicBezTo>
                  <a:cubicBezTo>
                    <a:pt x="4" y="1"/>
                    <a:pt x="4" y="1"/>
                    <a:pt x="4" y="1"/>
                  </a:cubicBezTo>
                  <a:cubicBezTo>
                    <a:pt x="4" y="1"/>
                    <a:pt x="4" y="0"/>
                    <a:pt x="4" y="0"/>
                  </a:cubicBezTo>
                  <a:cubicBezTo>
                    <a:pt x="4" y="0"/>
                    <a:pt x="4" y="0"/>
                    <a:pt x="4"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44"/>
            <p:cNvSpPr>
              <a:spLocks noEditPoints="1"/>
            </p:cNvSpPr>
            <p:nvPr/>
          </p:nvSpPr>
          <p:spPr bwMode="auto">
            <a:xfrm>
              <a:off x="1708795" y="5104758"/>
              <a:ext cx="74530" cy="102564"/>
            </a:xfrm>
            <a:custGeom>
              <a:avLst/>
              <a:gdLst>
                <a:gd name="T0" fmla="*/ 2 w 46"/>
                <a:gd name="T1" fmla="*/ 24 h 63"/>
                <a:gd name="T2" fmla="*/ 2 w 46"/>
                <a:gd name="T3" fmla="*/ 25 h 63"/>
                <a:gd name="T4" fmla="*/ 4 w 46"/>
                <a:gd name="T5" fmla="*/ 25 h 63"/>
                <a:gd name="T6" fmla="*/ 10 w 46"/>
                <a:gd name="T7" fmla="*/ 22 h 63"/>
                <a:gd name="T8" fmla="*/ 11 w 46"/>
                <a:gd name="T9" fmla="*/ 35 h 63"/>
                <a:gd name="T10" fmla="*/ 9 w 46"/>
                <a:gd name="T11" fmla="*/ 46 h 63"/>
                <a:gd name="T12" fmla="*/ 5 w 46"/>
                <a:gd name="T13" fmla="*/ 50 h 63"/>
                <a:gd name="T14" fmla="*/ 7 w 46"/>
                <a:gd name="T15" fmla="*/ 53 h 63"/>
                <a:gd name="T16" fmla="*/ 9 w 46"/>
                <a:gd name="T17" fmla="*/ 52 h 63"/>
                <a:gd name="T18" fmla="*/ 15 w 46"/>
                <a:gd name="T19" fmla="*/ 59 h 63"/>
                <a:gd name="T20" fmla="*/ 17 w 46"/>
                <a:gd name="T21" fmla="*/ 61 h 63"/>
                <a:gd name="T22" fmla="*/ 20 w 46"/>
                <a:gd name="T23" fmla="*/ 62 h 63"/>
                <a:gd name="T24" fmla="*/ 31 w 46"/>
                <a:gd name="T25" fmla="*/ 63 h 63"/>
                <a:gd name="T26" fmla="*/ 34 w 46"/>
                <a:gd name="T27" fmla="*/ 62 h 63"/>
                <a:gd name="T28" fmla="*/ 38 w 46"/>
                <a:gd name="T29" fmla="*/ 49 h 63"/>
                <a:gd name="T30" fmla="*/ 38 w 46"/>
                <a:gd name="T31" fmla="*/ 47 h 63"/>
                <a:gd name="T32" fmla="*/ 41 w 46"/>
                <a:gd name="T33" fmla="*/ 31 h 63"/>
                <a:gd name="T34" fmla="*/ 45 w 46"/>
                <a:gd name="T35" fmla="*/ 26 h 63"/>
                <a:gd name="T36" fmla="*/ 44 w 46"/>
                <a:gd name="T37" fmla="*/ 25 h 63"/>
                <a:gd name="T38" fmla="*/ 40 w 46"/>
                <a:gd name="T39" fmla="*/ 25 h 63"/>
                <a:gd name="T40" fmla="*/ 30 w 46"/>
                <a:gd name="T41" fmla="*/ 20 h 63"/>
                <a:gd name="T42" fmla="*/ 27 w 46"/>
                <a:gd name="T43" fmla="*/ 19 h 63"/>
                <a:gd name="T44" fmla="*/ 26 w 46"/>
                <a:gd name="T45" fmla="*/ 18 h 63"/>
                <a:gd name="T46" fmla="*/ 24 w 46"/>
                <a:gd name="T47" fmla="*/ 17 h 63"/>
                <a:gd name="T48" fmla="*/ 23 w 46"/>
                <a:gd name="T49" fmla="*/ 18 h 63"/>
                <a:gd name="T50" fmla="*/ 22 w 46"/>
                <a:gd name="T51" fmla="*/ 10 h 63"/>
                <a:gd name="T52" fmla="*/ 21 w 46"/>
                <a:gd name="T53" fmla="*/ 6 h 63"/>
                <a:gd name="T54" fmla="*/ 20 w 46"/>
                <a:gd name="T55" fmla="*/ 5 h 63"/>
                <a:gd name="T56" fmla="*/ 18 w 46"/>
                <a:gd name="T57" fmla="*/ 5 h 63"/>
                <a:gd name="T58" fmla="*/ 16 w 46"/>
                <a:gd name="T59" fmla="*/ 6 h 63"/>
                <a:gd name="T60" fmla="*/ 7 w 46"/>
                <a:gd name="T61" fmla="*/ 16 h 63"/>
                <a:gd name="T62" fmla="*/ 6 w 46"/>
                <a:gd name="T63" fmla="*/ 0 h 63"/>
                <a:gd name="T64" fmla="*/ 3 w 46"/>
                <a:gd name="T65" fmla="*/ 0 h 63"/>
                <a:gd name="T66" fmla="*/ 0 w 46"/>
                <a:gd name="T67" fmla="*/ 18 h 63"/>
                <a:gd name="T68" fmla="*/ 30 w 46"/>
                <a:gd name="T69" fmla="*/ 39 h 63"/>
                <a:gd name="T70" fmla="*/ 31 w 46"/>
                <a:gd name="T71" fmla="*/ 45 h 63"/>
                <a:gd name="T72" fmla="*/ 32 w 46"/>
                <a:gd name="T73" fmla="*/ 47 h 63"/>
                <a:gd name="T74" fmla="*/ 31 w 46"/>
                <a:gd name="T75" fmla="*/ 49 h 63"/>
                <a:gd name="T76" fmla="*/ 31 w 46"/>
                <a:gd name="T77" fmla="*/ 51 h 63"/>
                <a:gd name="T78" fmla="*/ 29 w 46"/>
                <a:gd name="T79" fmla="*/ 53 h 63"/>
                <a:gd name="T80" fmla="*/ 22 w 46"/>
                <a:gd name="T81" fmla="*/ 55 h 63"/>
                <a:gd name="T82" fmla="*/ 18 w 46"/>
                <a:gd name="T83" fmla="*/ 44 h 63"/>
                <a:gd name="T84" fmla="*/ 21 w 46"/>
                <a:gd name="T85" fmla="*/ 43 h 63"/>
                <a:gd name="T86" fmla="*/ 24 w 46"/>
                <a:gd name="T87" fmla="*/ 48 h 63"/>
                <a:gd name="T88" fmla="*/ 26 w 46"/>
                <a:gd name="T89" fmla="*/ 49 h 63"/>
                <a:gd name="T90" fmla="*/ 28 w 46"/>
                <a:gd name="T91" fmla="*/ 48 h 63"/>
                <a:gd name="T92" fmla="*/ 28 w 46"/>
                <a:gd name="T93" fmla="*/ 46 h 63"/>
                <a:gd name="T94" fmla="*/ 24 w 46"/>
                <a:gd name="T95" fmla="*/ 39 h 63"/>
                <a:gd name="T96" fmla="*/ 26 w 46"/>
                <a:gd name="T97" fmla="*/ 37 h 63"/>
                <a:gd name="T98" fmla="*/ 28 w 46"/>
                <a:gd name="T99" fmla="*/ 37 h 63"/>
                <a:gd name="T100" fmla="*/ 21 w 46"/>
                <a:gd name="T101" fmla="*/ 26 h 63"/>
                <a:gd name="T102" fmla="*/ 26 w 46"/>
                <a:gd name="T103" fmla="*/ 24 h 63"/>
                <a:gd name="T104" fmla="*/ 28 w 46"/>
                <a:gd name="T105" fmla="*/ 29 h 63"/>
                <a:gd name="T106" fmla="*/ 26 w 46"/>
                <a:gd name="T107" fmla="*/ 33 h 63"/>
                <a:gd name="T108" fmla="*/ 19 w 46"/>
                <a:gd name="T109" fmla="*/ 30 h 63"/>
                <a:gd name="T110" fmla="*/ 16 w 46"/>
                <a:gd name="T111" fmla="*/ 35 h 63"/>
                <a:gd name="T112" fmla="*/ 18 w 46"/>
                <a:gd name="T113" fmla="*/ 34 h 63"/>
                <a:gd name="T114" fmla="*/ 20 w 46"/>
                <a:gd name="T115" fmla="*/ 37 h 63"/>
                <a:gd name="T116" fmla="*/ 16 w 46"/>
                <a:gd name="T117"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63">
                  <a:moveTo>
                    <a:pt x="0" y="21"/>
                  </a:move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4"/>
                    <a:pt x="1" y="24"/>
                    <a:pt x="1"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6" y="26"/>
                    <a:pt x="6" y="26"/>
                    <a:pt x="6" y="26"/>
                  </a:cubicBezTo>
                  <a:cubicBezTo>
                    <a:pt x="6" y="26"/>
                    <a:pt x="6" y="26"/>
                    <a:pt x="6" y="26"/>
                  </a:cubicBezTo>
                  <a:cubicBezTo>
                    <a:pt x="6" y="25"/>
                    <a:pt x="6" y="25"/>
                    <a:pt x="6" y="25"/>
                  </a:cubicBezTo>
                  <a:cubicBezTo>
                    <a:pt x="9" y="23"/>
                    <a:pt x="9" y="23"/>
                    <a:pt x="9" y="23"/>
                  </a:cubicBezTo>
                  <a:cubicBezTo>
                    <a:pt x="9" y="23"/>
                    <a:pt x="9" y="23"/>
                    <a:pt x="9" y="23"/>
                  </a:cubicBezTo>
                  <a:cubicBezTo>
                    <a:pt x="9" y="23"/>
                    <a:pt x="9" y="23"/>
                    <a:pt x="9" y="23"/>
                  </a:cubicBezTo>
                  <a:cubicBezTo>
                    <a:pt x="9" y="23"/>
                    <a:pt x="9" y="23"/>
                    <a:pt x="9" y="23"/>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cubicBezTo>
                    <a:pt x="12" y="23"/>
                    <a:pt x="12" y="23"/>
                    <a:pt x="12" y="23"/>
                  </a:cubicBezTo>
                  <a:cubicBezTo>
                    <a:pt x="11" y="33"/>
                    <a:pt x="11" y="33"/>
                    <a:pt x="11" y="33"/>
                  </a:cubicBezTo>
                  <a:cubicBezTo>
                    <a:pt x="11" y="34"/>
                    <a:pt x="11" y="34"/>
                    <a:pt x="11" y="34"/>
                  </a:cubicBezTo>
                  <a:cubicBezTo>
                    <a:pt x="11" y="34"/>
                    <a:pt x="11" y="34"/>
                    <a:pt x="11" y="34"/>
                  </a:cubicBezTo>
                  <a:cubicBezTo>
                    <a:pt x="11" y="35"/>
                    <a:pt x="11" y="35"/>
                    <a:pt x="11" y="35"/>
                  </a:cubicBezTo>
                  <a:cubicBezTo>
                    <a:pt x="11" y="35"/>
                    <a:pt x="11" y="35"/>
                    <a:pt x="11" y="35"/>
                  </a:cubicBezTo>
                  <a:cubicBezTo>
                    <a:pt x="11" y="36"/>
                    <a:pt x="11" y="36"/>
                    <a:pt x="11" y="37"/>
                  </a:cubicBezTo>
                  <a:cubicBezTo>
                    <a:pt x="11" y="37"/>
                    <a:pt x="11" y="37"/>
                    <a:pt x="11" y="38"/>
                  </a:cubicBezTo>
                  <a:cubicBezTo>
                    <a:pt x="11" y="39"/>
                    <a:pt x="11" y="40"/>
                    <a:pt x="11" y="40"/>
                  </a:cubicBezTo>
                  <a:cubicBezTo>
                    <a:pt x="11" y="41"/>
                    <a:pt x="11" y="42"/>
                    <a:pt x="11" y="43"/>
                  </a:cubicBezTo>
                  <a:cubicBezTo>
                    <a:pt x="10" y="43"/>
                    <a:pt x="10" y="43"/>
                    <a:pt x="10" y="43"/>
                  </a:cubicBezTo>
                  <a:cubicBezTo>
                    <a:pt x="10" y="44"/>
                    <a:pt x="10" y="44"/>
                    <a:pt x="10" y="44"/>
                  </a:cubicBezTo>
                  <a:cubicBezTo>
                    <a:pt x="10" y="44"/>
                    <a:pt x="10" y="44"/>
                    <a:pt x="10" y="45"/>
                  </a:cubicBezTo>
                  <a:cubicBezTo>
                    <a:pt x="10" y="45"/>
                    <a:pt x="10" y="45"/>
                    <a:pt x="10" y="45"/>
                  </a:cubicBezTo>
                  <a:cubicBezTo>
                    <a:pt x="10" y="45"/>
                    <a:pt x="10" y="45"/>
                    <a:pt x="10" y="45"/>
                  </a:cubicBezTo>
                  <a:cubicBezTo>
                    <a:pt x="10" y="46"/>
                    <a:pt x="10" y="46"/>
                    <a:pt x="10" y="46"/>
                  </a:cubicBezTo>
                  <a:cubicBezTo>
                    <a:pt x="9" y="46"/>
                    <a:pt x="9" y="46"/>
                    <a:pt x="9" y="46"/>
                  </a:cubicBezTo>
                  <a:cubicBezTo>
                    <a:pt x="9" y="46"/>
                    <a:pt x="9" y="46"/>
                    <a:pt x="9" y="46"/>
                  </a:cubicBezTo>
                  <a:cubicBezTo>
                    <a:pt x="9" y="47"/>
                    <a:pt x="9" y="47"/>
                    <a:pt x="9" y="47"/>
                  </a:cubicBezTo>
                  <a:cubicBezTo>
                    <a:pt x="9" y="47"/>
                    <a:pt x="9" y="47"/>
                    <a:pt x="8" y="47"/>
                  </a:cubicBezTo>
                  <a:cubicBezTo>
                    <a:pt x="8" y="47"/>
                    <a:pt x="8" y="47"/>
                    <a:pt x="8" y="47"/>
                  </a:cubicBezTo>
                  <a:cubicBezTo>
                    <a:pt x="8" y="47"/>
                    <a:pt x="8" y="48"/>
                    <a:pt x="8" y="48"/>
                  </a:cubicBezTo>
                  <a:cubicBezTo>
                    <a:pt x="8" y="48"/>
                    <a:pt x="7" y="48"/>
                    <a:pt x="7" y="48"/>
                  </a:cubicBezTo>
                  <a:cubicBezTo>
                    <a:pt x="7" y="48"/>
                    <a:pt x="7" y="48"/>
                    <a:pt x="7" y="48"/>
                  </a:cubicBezTo>
                  <a:cubicBezTo>
                    <a:pt x="7" y="48"/>
                    <a:pt x="7" y="48"/>
                    <a:pt x="7" y="48"/>
                  </a:cubicBezTo>
                  <a:cubicBezTo>
                    <a:pt x="7" y="48"/>
                    <a:pt x="7" y="48"/>
                    <a:pt x="7" y="48"/>
                  </a:cubicBezTo>
                  <a:cubicBezTo>
                    <a:pt x="6" y="49"/>
                    <a:pt x="6" y="49"/>
                    <a:pt x="5" y="50"/>
                  </a:cubicBezTo>
                  <a:cubicBezTo>
                    <a:pt x="5" y="50"/>
                    <a:pt x="5" y="50"/>
                    <a:pt x="5" y="50"/>
                  </a:cubicBezTo>
                  <a:cubicBezTo>
                    <a:pt x="5" y="50"/>
                    <a:pt x="5" y="50"/>
                    <a:pt x="5" y="50"/>
                  </a:cubicBezTo>
                  <a:cubicBezTo>
                    <a:pt x="5" y="51"/>
                    <a:pt x="5" y="51"/>
                    <a:pt x="5" y="51"/>
                  </a:cubicBezTo>
                  <a:cubicBezTo>
                    <a:pt x="6" y="52"/>
                    <a:pt x="6" y="52"/>
                    <a:pt x="6" y="52"/>
                  </a:cubicBezTo>
                  <a:cubicBezTo>
                    <a:pt x="6" y="52"/>
                    <a:pt x="6" y="52"/>
                    <a:pt x="6" y="52"/>
                  </a:cubicBezTo>
                  <a:cubicBezTo>
                    <a:pt x="6" y="52"/>
                    <a:pt x="6" y="52"/>
                    <a:pt x="6" y="52"/>
                  </a:cubicBezTo>
                  <a:cubicBezTo>
                    <a:pt x="6" y="52"/>
                    <a:pt x="6" y="52"/>
                    <a:pt x="6" y="52"/>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9" y="52"/>
                    <a:pt x="9" y="52"/>
                    <a:pt x="9" y="52"/>
                  </a:cubicBezTo>
                  <a:cubicBezTo>
                    <a:pt x="9" y="52"/>
                    <a:pt x="9" y="52"/>
                    <a:pt x="9" y="52"/>
                  </a:cubicBezTo>
                  <a:cubicBezTo>
                    <a:pt x="9" y="52"/>
                    <a:pt x="9" y="52"/>
                    <a:pt x="10" y="52"/>
                  </a:cubicBezTo>
                  <a:cubicBezTo>
                    <a:pt x="10" y="52"/>
                    <a:pt x="10" y="52"/>
                    <a:pt x="10" y="52"/>
                  </a:cubicBezTo>
                  <a:cubicBezTo>
                    <a:pt x="10" y="52"/>
                    <a:pt x="10" y="52"/>
                    <a:pt x="10" y="52"/>
                  </a:cubicBezTo>
                  <a:cubicBezTo>
                    <a:pt x="11" y="52"/>
                    <a:pt x="11" y="52"/>
                    <a:pt x="11" y="52"/>
                  </a:cubicBezTo>
                  <a:cubicBezTo>
                    <a:pt x="11" y="53"/>
                    <a:pt x="11" y="53"/>
                    <a:pt x="11" y="53"/>
                  </a:cubicBezTo>
                  <a:cubicBezTo>
                    <a:pt x="12" y="53"/>
                    <a:pt x="12" y="53"/>
                    <a:pt x="12" y="53"/>
                  </a:cubicBezTo>
                  <a:cubicBezTo>
                    <a:pt x="12" y="53"/>
                    <a:pt x="12" y="53"/>
                    <a:pt x="12" y="53"/>
                  </a:cubicBezTo>
                  <a:cubicBezTo>
                    <a:pt x="12" y="53"/>
                    <a:pt x="12" y="53"/>
                    <a:pt x="12" y="53"/>
                  </a:cubicBezTo>
                  <a:cubicBezTo>
                    <a:pt x="14" y="56"/>
                    <a:pt x="14" y="56"/>
                    <a:pt x="14" y="56"/>
                  </a:cubicBezTo>
                  <a:cubicBezTo>
                    <a:pt x="15" y="59"/>
                    <a:pt x="15" y="59"/>
                    <a:pt x="15" y="59"/>
                  </a:cubicBezTo>
                  <a:cubicBezTo>
                    <a:pt x="15" y="59"/>
                    <a:pt x="15" y="59"/>
                    <a:pt x="15" y="59"/>
                  </a:cubicBezTo>
                  <a:cubicBezTo>
                    <a:pt x="15" y="59"/>
                    <a:pt x="15" y="59"/>
                    <a:pt x="15" y="59"/>
                  </a:cubicBezTo>
                  <a:cubicBezTo>
                    <a:pt x="15" y="59"/>
                    <a:pt x="15" y="60"/>
                    <a:pt x="15" y="60"/>
                  </a:cubicBezTo>
                  <a:cubicBezTo>
                    <a:pt x="16" y="60"/>
                    <a:pt x="16" y="60"/>
                    <a:pt x="16" y="60"/>
                  </a:cubicBezTo>
                  <a:cubicBezTo>
                    <a:pt x="16" y="60"/>
                    <a:pt x="16" y="60"/>
                    <a:pt x="16" y="60"/>
                  </a:cubicBezTo>
                  <a:cubicBezTo>
                    <a:pt x="16" y="60"/>
                    <a:pt x="16" y="60"/>
                    <a:pt x="16" y="60"/>
                  </a:cubicBezTo>
                  <a:cubicBezTo>
                    <a:pt x="16" y="60"/>
                    <a:pt x="16" y="60"/>
                    <a:pt x="16" y="60"/>
                  </a:cubicBezTo>
                  <a:cubicBezTo>
                    <a:pt x="17" y="61"/>
                    <a:pt x="17" y="61"/>
                    <a:pt x="17" y="61"/>
                  </a:cubicBezTo>
                  <a:cubicBezTo>
                    <a:pt x="17" y="61"/>
                    <a:pt x="17" y="61"/>
                    <a:pt x="17" y="61"/>
                  </a:cubicBezTo>
                  <a:cubicBezTo>
                    <a:pt x="17" y="61"/>
                    <a:pt x="17" y="61"/>
                    <a:pt x="17" y="61"/>
                  </a:cubicBezTo>
                  <a:cubicBezTo>
                    <a:pt x="17" y="61"/>
                    <a:pt x="17" y="61"/>
                    <a:pt x="17" y="61"/>
                  </a:cubicBezTo>
                  <a:cubicBezTo>
                    <a:pt x="17" y="61"/>
                    <a:pt x="17" y="61"/>
                    <a:pt x="17" y="61"/>
                  </a:cubicBezTo>
                  <a:cubicBezTo>
                    <a:pt x="18" y="62"/>
                    <a:pt x="18" y="62"/>
                    <a:pt x="18" y="62"/>
                  </a:cubicBezTo>
                  <a:cubicBezTo>
                    <a:pt x="18" y="62"/>
                    <a:pt x="18" y="62"/>
                    <a:pt x="18"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20" y="62"/>
                    <a:pt x="20" y="62"/>
                    <a:pt x="20" y="62"/>
                  </a:cubicBezTo>
                  <a:cubicBezTo>
                    <a:pt x="20" y="62"/>
                    <a:pt x="20" y="62"/>
                    <a:pt x="20" y="62"/>
                  </a:cubicBezTo>
                  <a:cubicBezTo>
                    <a:pt x="21" y="62"/>
                    <a:pt x="21" y="62"/>
                    <a:pt x="21" y="62"/>
                  </a:cubicBezTo>
                  <a:cubicBezTo>
                    <a:pt x="21" y="62"/>
                    <a:pt x="21" y="62"/>
                    <a:pt x="21" y="62"/>
                  </a:cubicBezTo>
                  <a:cubicBezTo>
                    <a:pt x="21" y="62"/>
                    <a:pt x="21" y="62"/>
                    <a:pt x="22" y="62"/>
                  </a:cubicBezTo>
                  <a:cubicBezTo>
                    <a:pt x="22" y="62"/>
                    <a:pt x="22" y="62"/>
                    <a:pt x="22" y="62"/>
                  </a:cubicBezTo>
                  <a:cubicBezTo>
                    <a:pt x="23" y="62"/>
                    <a:pt x="24" y="61"/>
                    <a:pt x="24" y="61"/>
                  </a:cubicBezTo>
                  <a:cubicBezTo>
                    <a:pt x="25" y="61"/>
                    <a:pt x="25" y="61"/>
                    <a:pt x="26" y="61"/>
                  </a:cubicBezTo>
                  <a:cubicBezTo>
                    <a:pt x="27" y="61"/>
                    <a:pt x="27" y="61"/>
                    <a:pt x="27" y="61"/>
                  </a:cubicBezTo>
                  <a:cubicBezTo>
                    <a:pt x="28" y="61"/>
                    <a:pt x="28" y="61"/>
                    <a:pt x="28" y="61"/>
                  </a:cubicBezTo>
                  <a:cubicBezTo>
                    <a:pt x="30" y="62"/>
                    <a:pt x="30" y="62"/>
                    <a:pt x="30" y="62"/>
                  </a:cubicBezTo>
                  <a:cubicBezTo>
                    <a:pt x="31" y="63"/>
                    <a:pt x="31" y="63"/>
                    <a:pt x="31" y="63"/>
                  </a:cubicBezTo>
                  <a:cubicBezTo>
                    <a:pt x="31" y="63"/>
                    <a:pt x="31" y="63"/>
                    <a:pt x="31" y="63"/>
                  </a:cubicBezTo>
                  <a:cubicBezTo>
                    <a:pt x="31" y="63"/>
                    <a:pt x="31" y="63"/>
                    <a:pt x="31" y="63"/>
                  </a:cubicBezTo>
                  <a:cubicBezTo>
                    <a:pt x="31" y="63"/>
                    <a:pt x="32" y="63"/>
                    <a:pt x="32" y="63"/>
                  </a:cubicBezTo>
                  <a:cubicBezTo>
                    <a:pt x="32" y="63"/>
                    <a:pt x="32" y="63"/>
                    <a:pt x="33" y="63"/>
                  </a:cubicBezTo>
                  <a:cubicBezTo>
                    <a:pt x="33" y="63"/>
                    <a:pt x="33" y="63"/>
                    <a:pt x="33" y="63"/>
                  </a:cubicBezTo>
                  <a:cubicBezTo>
                    <a:pt x="33" y="63"/>
                    <a:pt x="33" y="63"/>
                    <a:pt x="33" y="63"/>
                  </a:cubicBezTo>
                  <a:cubicBezTo>
                    <a:pt x="33" y="63"/>
                    <a:pt x="33" y="63"/>
                    <a:pt x="33" y="63"/>
                  </a:cubicBezTo>
                  <a:cubicBezTo>
                    <a:pt x="34" y="62"/>
                    <a:pt x="34" y="62"/>
                    <a:pt x="34" y="62"/>
                  </a:cubicBezTo>
                  <a:cubicBezTo>
                    <a:pt x="34" y="62"/>
                    <a:pt x="34" y="62"/>
                    <a:pt x="34" y="62"/>
                  </a:cubicBezTo>
                  <a:cubicBezTo>
                    <a:pt x="34" y="62"/>
                    <a:pt x="34" y="62"/>
                    <a:pt x="34" y="62"/>
                  </a:cubicBezTo>
                  <a:cubicBezTo>
                    <a:pt x="34" y="62"/>
                    <a:pt x="34" y="62"/>
                    <a:pt x="34" y="62"/>
                  </a:cubicBezTo>
                  <a:cubicBezTo>
                    <a:pt x="34" y="62"/>
                    <a:pt x="34" y="62"/>
                    <a:pt x="34" y="62"/>
                  </a:cubicBezTo>
                  <a:cubicBezTo>
                    <a:pt x="35" y="62"/>
                    <a:pt x="35" y="62"/>
                    <a:pt x="35" y="62"/>
                  </a:cubicBezTo>
                  <a:cubicBezTo>
                    <a:pt x="35" y="61"/>
                    <a:pt x="35" y="61"/>
                    <a:pt x="35" y="61"/>
                  </a:cubicBezTo>
                  <a:cubicBezTo>
                    <a:pt x="35" y="61"/>
                    <a:pt x="35" y="61"/>
                    <a:pt x="35" y="61"/>
                  </a:cubicBezTo>
                  <a:cubicBezTo>
                    <a:pt x="35" y="60"/>
                    <a:pt x="36" y="58"/>
                    <a:pt x="36" y="57"/>
                  </a:cubicBezTo>
                  <a:cubicBezTo>
                    <a:pt x="37" y="55"/>
                    <a:pt x="37" y="55"/>
                    <a:pt x="37" y="55"/>
                  </a:cubicBezTo>
                  <a:cubicBezTo>
                    <a:pt x="37" y="53"/>
                    <a:pt x="37" y="53"/>
                    <a:pt x="37" y="53"/>
                  </a:cubicBezTo>
                  <a:cubicBezTo>
                    <a:pt x="38" y="52"/>
                    <a:pt x="38" y="51"/>
                    <a:pt x="38" y="50"/>
                  </a:cubicBezTo>
                  <a:cubicBezTo>
                    <a:pt x="38" y="50"/>
                    <a:pt x="38" y="50"/>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7"/>
                    <a:pt x="38" y="47"/>
                    <a:pt x="38" y="47"/>
                  </a:cubicBezTo>
                  <a:cubicBezTo>
                    <a:pt x="38" y="47"/>
                    <a:pt x="38" y="47"/>
                    <a:pt x="38" y="47"/>
                  </a:cubicBezTo>
                  <a:cubicBezTo>
                    <a:pt x="38" y="47"/>
                    <a:pt x="38" y="47"/>
                    <a:pt x="38" y="47"/>
                  </a:cubicBezTo>
                  <a:cubicBezTo>
                    <a:pt x="37" y="47"/>
                    <a:pt x="37" y="47"/>
                    <a:pt x="37" y="47"/>
                  </a:cubicBezTo>
                  <a:cubicBezTo>
                    <a:pt x="37" y="47"/>
                    <a:pt x="37" y="47"/>
                    <a:pt x="37" y="47"/>
                  </a:cubicBezTo>
                  <a:cubicBezTo>
                    <a:pt x="37" y="47"/>
                    <a:pt x="37" y="47"/>
                    <a:pt x="37" y="47"/>
                  </a:cubicBezTo>
                  <a:cubicBezTo>
                    <a:pt x="37" y="47"/>
                    <a:pt x="37" y="47"/>
                    <a:pt x="37" y="47"/>
                  </a:cubicBezTo>
                  <a:cubicBezTo>
                    <a:pt x="36" y="46"/>
                    <a:pt x="36" y="46"/>
                    <a:pt x="35" y="45"/>
                  </a:cubicBezTo>
                  <a:cubicBezTo>
                    <a:pt x="35" y="44"/>
                    <a:pt x="34" y="42"/>
                    <a:pt x="34" y="41"/>
                  </a:cubicBezTo>
                  <a:cubicBezTo>
                    <a:pt x="34" y="40"/>
                    <a:pt x="34" y="38"/>
                    <a:pt x="34" y="37"/>
                  </a:cubicBezTo>
                  <a:cubicBezTo>
                    <a:pt x="34" y="35"/>
                    <a:pt x="34" y="35"/>
                    <a:pt x="34" y="35"/>
                  </a:cubicBezTo>
                  <a:cubicBezTo>
                    <a:pt x="34" y="34"/>
                    <a:pt x="34" y="34"/>
                    <a:pt x="34" y="34"/>
                  </a:cubicBezTo>
                  <a:cubicBezTo>
                    <a:pt x="37" y="33"/>
                    <a:pt x="39" y="32"/>
                    <a:pt x="41" y="31"/>
                  </a:cubicBezTo>
                  <a:cubicBezTo>
                    <a:pt x="44" y="30"/>
                    <a:pt x="44" y="30"/>
                    <a:pt x="44" y="30"/>
                  </a:cubicBezTo>
                  <a:cubicBezTo>
                    <a:pt x="44" y="30"/>
                    <a:pt x="44" y="30"/>
                    <a:pt x="44" y="30"/>
                  </a:cubicBezTo>
                  <a:cubicBezTo>
                    <a:pt x="44" y="30"/>
                    <a:pt x="44" y="30"/>
                    <a:pt x="44" y="30"/>
                  </a:cubicBezTo>
                  <a:cubicBezTo>
                    <a:pt x="46" y="29"/>
                    <a:pt x="46" y="29"/>
                    <a:pt x="46" y="29"/>
                  </a:cubicBezTo>
                  <a:cubicBezTo>
                    <a:pt x="46" y="29"/>
                    <a:pt x="46" y="29"/>
                    <a:pt x="46" y="29"/>
                  </a:cubicBezTo>
                  <a:cubicBezTo>
                    <a:pt x="46" y="29"/>
                    <a:pt x="46" y="29"/>
                    <a:pt x="46" y="29"/>
                  </a:cubicBezTo>
                  <a:cubicBezTo>
                    <a:pt x="46" y="27"/>
                    <a:pt x="46" y="27"/>
                    <a:pt x="46" y="27"/>
                  </a:cubicBezTo>
                  <a:cubicBezTo>
                    <a:pt x="46" y="27"/>
                    <a:pt x="46" y="27"/>
                    <a:pt x="46" y="27"/>
                  </a:cubicBezTo>
                  <a:cubicBezTo>
                    <a:pt x="46" y="27"/>
                    <a:pt x="46" y="27"/>
                    <a:pt x="46" y="27"/>
                  </a:cubicBezTo>
                  <a:cubicBezTo>
                    <a:pt x="45" y="26"/>
                    <a:pt x="45" y="26"/>
                    <a:pt x="45" y="26"/>
                  </a:cubicBezTo>
                  <a:cubicBezTo>
                    <a:pt x="45" y="26"/>
                    <a:pt x="45" y="26"/>
                    <a:pt x="45" y="26"/>
                  </a:cubicBezTo>
                  <a:cubicBezTo>
                    <a:pt x="45" y="26"/>
                    <a:pt x="45" y="26"/>
                    <a:pt x="45" y="26"/>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2" y="25"/>
                    <a:pt x="41" y="25"/>
                    <a:pt x="40" y="25"/>
                  </a:cubicBezTo>
                  <a:cubicBezTo>
                    <a:pt x="40" y="25"/>
                    <a:pt x="40" y="25"/>
                    <a:pt x="40" y="25"/>
                  </a:cubicBezTo>
                  <a:cubicBezTo>
                    <a:pt x="40" y="25"/>
                    <a:pt x="40" y="25"/>
                    <a:pt x="40" y="25"/>
                  </a:cubicBezTo>
                  <a:cubicBezTo>
                    <a:pt x="36" y="27"/>
                    <a:pt x="36" y="27"/>
                    <a:pt x="36" y="27"/>
                  </a:cubicBezTo>
                  <a:cubicBezTo>
                    <a:pt x="36" y="27"/>
                    <a:pt x="36" y="27"/>
                    <a:pt x="36" y="27"/>
                  </a:cubicBezTo>
                  <a:cubicBezTo>
                    <a:pt x="36" y="27"/>
                    <a:pt x="36" y="27"/>
                    <a:pt x="36" y="27"/>
                  </a:cubicBezTo>
                  <a:cubicBezTo>
                    <a:pt x="34" y="28"/>
                    <a:pt x="34" y="28"/>
                    <a:pt x="34" y="28"/>
                  </a:cubicBezTo>
                  <a:cubicBezTo>
                    <a:pt x="32" y="27"/>
                    <a:pt x="32" y="27"/>
                    <a:pt x="32" y="27"/>
                  </a:cubicBezTo>
                  <a:cubicBezTo>
                    <a:pt x="32" y="26"/>
                    <a:pt x="31" y="24"/>
                    <a:pt x="31" y="23"/>
                  </a:cubicBezTo>
                  <a:cubicBezTo>
                    <a:pt x="30" y="21"/>
                    <a:pt x="30" y="21"/>
                    <a:pt x="30" y="21"/>
                  </a:cubicBezTo>
                  <a:cubicBezTo>
                    <a:pt x="30" y="21"/>
                    <a:pt x="30" y="21"/>
                    <a:pt x="30" y="21"/>
                  </a:cubicBezTo>
                  <a:cubicBezTo>
                    <a:pt x="30" y="21"/>
                    <a:pt x="30" y="21"/>
                    <a:pt x="30" y="21"/>
                  </a:cubicBezTo>
                  <a:cubicBezTo>
                    <a:pt x="30" y="20"/>
                    <a:pt x="30" y="20"/>
                    <a:pt x="30" y="20"/>
                  </a:cubicBezTo>
                  <a:cubicBezTo>
                    <a:pt x="30" y="20"/>
                    <a:pt x="30" y="20"/>
                    <a:pt x="30" y="20"/>
                  </a:cubicBezTo>
                  <a:cubicBezTo>
                    <a:pt x="30" y="20"/>
                    <a:pt x="30" y="20"/>
                    <a:pt x="30" y="20"/>
                  </a:cubicBezTo>
                  <a:cubicBezTo>
                    <a:pt x="29" y="20"/>
                    <a:pt x="29" y="20"/>
                    <a:pt x="29" y="20"/>
                  </a:cubicBezTo>
                  <a:cubicBezTo>
                    <a:pt x="29" y="20"/>
                    <a:pt x="29" y="20"/>
                    <a:pt x="29" y="20"/>
                  </a:cubicBezTo>
                  <a:cubicBezTo>
                    <a:pt x="29" y="20"/>
                    <a:pt x="29" y="20"/>
                    <a:pt x="29" y="20"/>
                  </a:cubicBezTo>
                  <a:cubicBezTo>
                    <a:pt x="29" y="20"/>
                    <a:pt x="29" y="20"/>
                    <a:pt x="29" y="20"/>
                  </a:cubicBezTo>
                  <a:cubicBezTo>
                    <a:pt x="29" y="19"/>
                    <a:pt x="29" y="19"/>
                    <a:pt x="29" y="19"/>
                  </a:cubicBezTo>
                  <a:cubicBezTo>
                    <a:pt x="28" y="19"/>
                    <a:pt x="28" y="19"/>
                    <a:pt x="28" y="19"/>
                  </a:cubicBezTo>
                  <a:cubicBezTo>
                    <a:pt x="28" y="19"/>
                    <a:pt x="28" y="19"/>
                    <a:pt x="28" y="19"/>
                  </a:cubicBezTo>
                  <a:cubicBezTo>
                    <a:pt x="28" y="19"/>
                    <a:pt x="28" y="19"/>
                    <a:pt x="28" y="19"/>
                  </a:cubicBezTo>
                  <a:cubicBezTo>
                    <a:pt x="27" y="19"/>
                    <a:pt x="27" y="19"/>
                    <a:pt x="27" y="19"/>
                  </a:cubicBezTo>
                  <a:cubicBezTo>
                    <a:pt x="27" y="19"/>
                    <a:pt x="27" y="18"/>
                    <a:pt x="27" y="18"/>
                  </a:cubicBezTo>
                  <a:cubicBezTo>
                    <a:pt x="27" y="18"/>
                    <a:pt x="27" y="18"/>
                    <a:pt x="27" y="18"/>
                  </a:cubicBezTo>
                  <a:cubicBezTo>
                    <a:pt x="27" y="18"/>
                    <a:pt x="27" y="18"/>
                    <a:pt x="27"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5" y="18"/>
                    <a:pt x="25" y="18"/>
                    <a:pt x="25" y="18"/>
                  </a:cubicBezTo>
                  <a:cubicBezTo>
                    <a:pt x="25" y="18"/>
                    <a:pt x="25" y="18"/>
                    <a:pt x="25" y="18"/>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2" y="18"/>
                    <a:pt x="22"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19" y="18"/>
                    <a:pt x="19" y="18"/>
                    <a:pt x="19" y="18"/>
                  </a:cubicBezTo>
                  <a:cubicBezTo>
                    <a:pt x="21" y="11"/>
                    <a:pt x="21" y="11"/>
                    <a:pt x="21" y="11"/>
                  </a:cubicBezTo>
                  <a:cubicBezTo>
                    <a:pt x="21" y="11"/>
                    <a:pt x="21" y="11"/>
                    <a:pt x="21" y="11"/>
                  </a:cubicBezTo>
                  <a:cubicBezTo>
                    <a:pt x="21" y="11"/>
                    <a:pt x="21" y="11"/>
                    <a:pt x="21" y="11"/>
                  </a:cubicBezTo>
                  <a:cubicBezTo>
                    <a:pt x="22" y="10"/>
                    <a:pt x="22" y="10"/>
                    <a:pt x="22" y="10"/>
                  </a:cubicBezTo>
                  <a:cubicBezTo>
                    <a:pt x="22" y="10"/>
                    <a:pt x="22" y="10"/>
                    <a:pt x="22" y="10"/>
                  </a:cubicBezTo>
                  <a:cubicBezTo>
                    <a:pt x="22" y="10"/>
                    <a:pt x="22" y="9"/>
                    <a:pt x="22" y="9"/>
                  </a:cubicBezTo>
                  <a:cubicBezTo>
                    <a:pt x="22" y="9"/>
                    <a:pt x="21" y="9"/>
                    <a:pt x="21" y="9"/>
                  </a:cubicBezTo>
                  <a:cubicBezTo>
                    <a:pt x="21" y="9"/>
                    <a:pt x="21" y="9"/>
                    <a:pt x="21" y="9"/>
                  </a:cubicBezTo>
                  <a:cubicBezTo>
                    <a:pt x="21" y="9"/>
                    <a:pt x="21" y="9"/>
                    <a:pt x="21" y="8"/>
                  </a:cubicBezTo>
                  <a:cubicBezTo>
                    <a:pt x="21" y="8"/>
                    <a:pt x="21" y="8"/>
                    <a:pt x="21" y="8"/>
                  </a:cubicBezTo>
                  <a:cubicBezTo>
                    <a:pt x="21" y="8"/>
                    <a:pt x="21" y="8"/>
                    <a:pt x="21" y="8"/>
                  </a:cubicBezTo>
                  <a:cubicBezTo>
                    <a:pt x="21" y="7"/>
                    <a:pt x="21" y="7"/>
                    <a:pt x="21" y="7"/>
                  </a:cubicBezTo>
                  <a:cubicBezTo>
                    <a:pt x="21" y="7"/>
                    <a:pt x="21" y="7"/>
                    <a:pt x="21" y="7"/>
                  </a:cubicBezTo>
                  <a:cubicBezTo>
                    <a:pt x="21" y="7"/>
                    <a:pt x="21" y="7"/>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8" y="5"/>
                    <a:pt x="18" y="5"/>
                    <a:pt x="18" y="5"/>
                  </a:cubicBezTo>
                  <a:cubicBezTo>
                    <a:pt x="18" y="5"/>
                    <a:pt x="18" y="5"/>
                    <a:pt x="18" y="5"/>
                  </a:cubicBezTo>
                  <a:cubicBezTo>
                    <a:pt x="18" y="5"/>
                    <a:pt x="18" y="5"/>
                    <a:pt x="18" y="5"/>
                  </a:cubicBezTo>
                  <a:cubicBezTo>
                    <a:pt x="18" y="5"/>
                    <a:pt x="18" y="5"/>
                    <a:pt x="18" y="5"/>
                  </a:cubicBezTo>
                  <a:cubicBezTo>
                    <a:pt x="18" y="5"/>
                    <a:pt x="17" y="5"/>
                    <a:pt x="17" y="5"/>
                  </a:cubicBezTo>
                  <a:cubicBezTo>
                    <a:pt x="17" y="5"/>
                    <a:pt x="17" y="5"/>
                    <a:pt x="17" y="5"/>
                  </a:cubicBezTo>
                  <a:cubicBezTo>
                    <a:pt x="17" y="5"/>
                    <a:pt x="17" y="5"/>
                    <a:pt x="17" y="5"/>
                  </a:cubicBezTo>
                  <a:cubicBezTo>
                    <a:pt x="17" y="5"/>
                    <a:pt x="17" y="5"/>
                    <a:pt x="17" y="5"/>
                  </a:cubicBezTo>
                  <a:cubicBezTo>
                    <a:pt x="17" y="5"/>
                    <a:pt x="16" y="5"/>
                    <a:pt x="16" y="5"/>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5" y="6"/>
                    <a:pt x="15" y="6"/>
                    <a:pt x="15" y="6"/>
                  </a:cubicBezTo>
                  <a:cubicBezTo>
                    <a:pt x="15" y="6"/>
                    <a:pt x="15" y="7"/>
                    <a:pt x="15" y="7"/>
                  </a:cubicBezTo>
                  <a:cubicBezTo>
                    <a:pt x="15" y="7"/>
                    <a:pt x="15" y="7"/>
                    <a:pt x="15" y="7"/>
                  </a:cubicBezTo>
                  <a:cubicBezTo>
                    <a:pt x="15" y="7"/>
                    <a:pt x="15" y="7"/>
                    <a:pt x="15" y="7"/>
                  </a:cubicBezTo>
                  <a:cubicBezTo>
                    <a:pt x="11" y="13"/>
                    <a:pt x="11" y="13"/>
                    <a:pt x="11" y="13"/>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6" y="15"/>
                    <a:pt x="6" y="15"/>
                    <a:pt x="6" y="15"/>
                  </a:cubicBezTo>
                  <a:cubicBezTo>
                    <a:pt x="6" y="15"/>
                    <a:pt x="6" y="15"/>
                    <a:pt x="6" y="15"/>
                  </a:cubicBezTo>
                  <a:cubicBezTo>
                    <a:pt x="6" y="15"/>
                    <a:pt x="6" y="15"/>
                    <a:pt x="6" y="15"/>
                  </a:cubicBezTo>
                  <a:cubicBezTo>
                    <a:pt x="7" y="8"/>
                    <a:pt x="7" y="8"/>
                    <a:pt x="7" y="8"/>
                  </a:cubicBezTo>
                  <a:cubicBezTo>
                    <a:pt x="7" y="8"/>
                    <a:pt x="7" y="8"/>
                    <a:pt x="7" y="8"/>
                  </a:cubicBezTo>
                  <a:cubicBezTo>
                    <a:pt x="7" y="8"/>
                    <a:pt x="7" y="7"/>
                    <a:pt x="7" y="6"/>
                  </a:cubicBezTo>
                  <a:cubicBezTo>
                    <a:pt x="7" y="5"/>
                    <a:pt x="7" y="5"/>
                    <a:pt x="7" y="4"/>
                  </a:cubicBezTo>
                  <a:cubicBezTo>
                    <a:pt x="7" y="3"/>
                    <a:pt x="7" y="3"/>
                    <a:pt x="7" y="2"/>
                  </a:cubicBezTo>
                  <a:cubicBezTo>
                    <a:pt x="6" y="2"/>
                    <a:pt x="6" y="1"/>
                    <a:pt x="6" y="1"/>
                  </a:cubicBezTo>
                  <a:cubicBezTo>
                    <a:pt x="6" y="0"/>
                    <a:pt x="6" y="0"/>
                    <a:pt x="6" y="0"/>
                  </a:cubicBezTo>
                  <a:cubicBezTo>
                    <a:pt x="6" y="0"/>
                    <a:pt x="6"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1"/>
                    <a:pt x="2" y="1"/>
                    <a:pt x="2" y="1"/>
                  </a:cubicBezTo>
                  <a:cubicBezTo>
                    <a:pt x="2" y="1"/>
                    <a:pt x="2" y="1"/>
                    <a:pt x="2" y="1"/>
                  </a:cubicBezTo>
                  <a:cubicBezTo>
                    <a:pt x="2" y="1"/>
                    <a:pt x="2" y="1"/>
                    <a:pt x="2" y="1"/>
                  </a:cubicBezTo>
                  <a:cubicBezTo>
                    <a:pt x="1" y="3"/>
                    <a:pt x="1" y="3"/>
                    <a:pt x="1" y="3"/>
                  </a:cubicBezTo>
                  <a:cubicBezTo>
                    <a:pt x="1" y="3"/>
                    <a:pt x="1" y="3"/>
                    <a:pt x="1" y="3"/>
                  </a:cubicBezTo>
                  <a:cubicBezTo>
                    <a:pt x="1" y="3"/>
                    <a:pt x="1" y="3"/>
                    <a:pt x="1" y="3"/>
                  </a:cubicBezTo>
                  <a:cubicBezTo>
                    <a:pt x="0" y="10"/>
                    <a:pt x="0" y="10"/>
                    <a:pt x="0" y="10"/>
                  </a:cubicBezTo>
                  <a:cubicBezTo>
                    <a:pt x="0" y="10"/>
                    <a:pt x="0" y="10"/>
                    <a:pt x="0" y="10"/>
                  </a:cubicBezTo>
                  <a:cubicBezTo>
                    <a:pt x="0" y="10"/>
                    <a:pt x="0" y="10"/>
                    <a:pt x="0" y="10"/>
                  </a:cubicBezTo>
                  <a:cubicBezTo>
                    <a:pt x="0" y="12"/>
                    <a:pt x="0" y="15"/>
                    <a:pt x="0" y="18"/>
                  </a:cubicBezTo>
                  <a:cubicBezTo>
                    <a:pt x="0" y="19"/>
                    <a:pt x="0" y="19"/>
                    <a:pt x="0" y="19"/>
                  </a:cubicBezTo>
                  <a:cubicBezTo>
                    <a:pt x="0" y="19"/>
                    <a:pt x="0" y="19"/>
                    <a:pt x="0" y="19"/>
                  </a:cubicBezTo>
                  <a:cubicBezTo>
                    <a:pt x="0" y="21"/>
                    <a:pt x="0" y="21"/>
                    <a:pt x="0" y="21"/>
                  </a:cubicBezTo>
                  <a:close/>
                  <a:moveTo>
                    <a:pt x="29" y="37"/>
                  </a:moveTo>
                  <a:cubicBezTo>
                    <a:pt x="29" y="37"/>
                    <a:pt x="29" y="37"/>
                    <a:pt x="29" y="37"/>
                  </a:cubicBezTo>
                  <a:cubicBezTo>
                    <a:pt x="29" y="37"/>
                    <a:pt x="29" y="37"/>
                    <a:pt x="29" y="37"/>
                  </a:cubicBezTo>
                  <a:cubicBezTo>
                    <a:pt x="29" y="38"/>
                    <a:pt x="29" y="38"/>
                    <a:pt x="29" y="38"/>
                  </a:cubicBezTo>
                  <a:cubicBezTo>
                    <a:pt x="29" y="38"/>
                    <a:pt x="29" y="38"/>
                    <a:pt x="29" y="38"/>
                  </a:cubicBezTo>
                  <a:cubicBezTo>
                    <a:pt x="30" y="38"/>
                    <a:pt x="30" y="38"/>
                    <a:pt x="30" y="38"/>
                  </a:cubicBezTo>
                  <a:cubicBezTo>
                    <a:pt x="30" y="39"/>
                    <a:pt x="30" y="39"/>
                    <a:pt x="30" y="39"/>
                  </a:cubicBezTo>
                  <a:cubicBezTo>
                    <a:pt x="30" y="39"/>
                    <a:pt x="30" y="39"/>
                    <a:pt x="30" y="39"/>
                  </a:cubicBezTo>
                  <a:cubicBezTo>
                    <a:pt x="30" y="39"/>
                    <a:pt x="30" y="39"/>
                    <a:pt x="30" y="39"/>
                  </a:cubicBezTo>
                  <a:cubicBezTo>
                    <a:pt x="30" y="39"/>
                    <a:pt x="30" y="39"/>
                    <a:pt x="30" y="39"/>
                  </a:cubicBezTo>
                  <a:cubicBezTo>
                    <a:pt x="30" y="39"/>
                    <a:pt x="30" y="39"/>
                    <a:pt x="30" y="39"/>
                  </a:cubicBezTo>
                  <a:cubicBezTo>
                    <a:pt x="30" y="40"/>
                    <a:pt x="30" y="40"/>
                    <a:pt x="30" y="41"/>
                  </a:cubicBezTo>
                  <a:cubicBezTo>
                    <a:pt x="30" y="41"/>
                    <a:pt x="30" y="42"/>
                    <a:pt x="31" y="42"/>
                  </a:cubicBezTo>
                  <a:cubicBezTo>
                    <a:pt x="31" y="43"/>
                    <a:pt x="31" y="43"/>
                    <a:pt x="31" y="43"/>
                  </a:cubicBezTo>
                  <a:cubicBezTo>
                    <a:pt x="31" y="43"/>
                    <a:pt x="31" y="43"/>
                    <a:pt x="31" y="43"/>
                  </a:cubicBezTo>
                  <a:cubicBezTo>
                    <a:pt x="31" y="43"/>
                    <a:pt x="31" y="43"/>
                    <a:pt x="31" y="43"/>
                  </a:cubicBezTo>
                  <a:cubicBezTo>
                    <a:pt x="31" y="43"/>
                    <a:pt x="31" y="43"/>
                    <a:pt x="31" y="43"/>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6"/>
                    <a:pt x="31" y="46"/>
                    <a:pt x="31" y="46"/>
                  </a:cubicBezTo>
                  <a:cubicBezTo>
                    <a:pt x="31" y="46"/>
                    <a:pt x="31" y="46"/>
                    <a:pt x="31" y="46"/>
                  </a:cubicBezTo>
                  <a:cubicBezTo>
                    <a:pt x="31" y="46"/>
                    <a:pt x="31" y="46"/>
                    <a:pt x="31" y="46"/>
                  </a:cubicBezTo>
                  <a:cubicBezTo>
                    <a:pt x="31" y="46"/>
                    <a:pt x="31" y="47"/>
                    <a:pt x="32" y="47"/>
                  </a:cubicBezTo>
                  <a:cubicBezTo>
                    <a:pt x="32" y="47"/>
                    <a:pt x="32" y="47"/>
                    <a:pt x="32" y="47"/>
                  </a:cubicBezTo>
                  <a:cubicBezTo>
                    <a:pt x="32" y="48"/>
                    <a:pt x="32" y="48"/>
                    <a:pt x="32" y="48"/>
                  </a:cubicBezTo>
                  <a:cubicBezTo>
                    <a:pt x="32" y="48"/>
                    <a:pt x="32" y="48"/>
                    <a:pt x="32" y="48"/>
                  </a:cubicBezTo>
                  <a:cubicBezTo>
                    <a:pt x="31" y="48"/>
                    <a:pt x="31" y="48"/>
                    <a:pt x="31" y="48"/>
                  </a:cubicBezTo>
                  <a:cubicBezTo>
                    <a:pt x="31" y="48"/>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50"/>
                    <a:pt x="31" y="50"/>
                    <a:pt x="31" y="50"/>
                  </a:cubicBezTo>
                  <a:cubicBezTo>
                    <a:pt x="31" y="50"/>
                    <a:pt x="31" y="50"/>
                    <a:pt x="31" y="50"/>
                  </a:cubicBezTo>
                  <a:cubicBezTo>
                    <a:pt x="31" y="50"/>
                    <a:pt x="31" y="50"/>
                    <a:pt x="31" y="50"/>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2"/>
                    <a:pt x="31" y="52"/>
                  </a:cubicBezTo>
                  <a:cubicBezTo>
                    <a:pt x="31" y="52"/>
                    <a:pt x="31" y="52"/>
                    <a:pt x="31" y="52"/>
                  </a:cubicBezTo>
                  <a:cubicBezTo>
                    <a:pt x="31" y="52"/>
                    <a:pt x="31" y="52"/>
                    <a:pt x="31" y="52"/>
                  </a:cubicBezTo>
                  <a:cubicBezTo>
                    <a:pt x="31" y="52"/>
                    <a:pt x="31" y="52"/>
                    <a:pt x="31" y="52"/>
                  </a:cubicBezTo>
                  <a:cubicBezTo>
                    <a:pt x="30" y="52"/>
                    <a:pt x="30" y="52"/>
                    <a:pt x="30" y="52"/>
                  </a:cubicBezTo>
                  <a:cubicBezTo>
                    <a:pt x="30" y="52"/>
                    <a:pt x="30" y="52"/>
                    <a:pt x="30" y="52"/>
                  </a:cubicBezTo>
                  <a:cubicBezTo>
                    <a:pt x="30" y="52"/>
                    <a:pt x="30" y="52"/>
                    <a:pt x="30" y="52"/>
                  </a:cubicBezTo>
                  <a:cubicBezTo>
                    <a:pt x="30" y="53"/>
                    <a:pt x="30" y="53"/>
                    <a:pt x="30" y="53"/>
                  </a:cubicBezTo>
                  <a:cubicBezTo>
                    <a:pt x="30" y="53"/>
                    <a:pt x="30" y="53"/>
                    <a:pt x="30" y="53"/>
                  </a:cubicBezTo>
                  <a:cubicBezTo>
                    <a:pt x="29" y="53"/>
                    <a:pt x="29" y="53"/>
                    <a:pt x="29" y="53"/>
                  </a:cubicBezTo>
                  <a:cubicBezTo>
                    <a:pt x="29" y="53"/>
                    <a:pt x="29" y="53"/>
                    <a:pt x="29" y="53"/>
                  </a:cubicBezTo>
                  <a:cubicBezTo>
                    <a:pt x="29" y="53"/>
                    <a:pt x="29" y="53"/>
                    <a:pt x="29" y="53"/>
                  </a:cubicBezTo>
                  <a:cubicBezTo>
                    <a:pt x="28" y="53"/>
                    <a:pt x="28" y="53"/>
                    <a:pt x="28" y="53"/>
                  </a:cubicBezTo>
                  <a:cubicBezTo>
                    <a:pt x="28" y="53"/>
                    <a:pt x="27" y="54"/>
                    <a:pt x="27" y="54"/>
                  </a:cubicBezTo>
                  <a:cubicBezTo>
                    <a:pt x="26" y="54"/>
                    <a:pt x="26" y="54"/>
                    <a:pt x="26" y="54"/>
                  </a:cubicBezTo>
                  <a:cubicBezTo>
                    <a:pt x="25" y="54"/>
                    <a:pt x="24" y="55"/>
                    <a:pt x="24" y="55"/>
                  </a:cubicBezTo>
                  <a:cubicBezTo>
                    <a:pt x="23" y="55"/>
                    <a:pt x="23" y="55"/>
                    <a:pt x="23" y="55"/>
                  </a:cubicBezTo>
                  <a:cubicBezTo>
                    <a:pt x="23" y="55"/>
                    <a:pt x="23" y="55"/>
                    <a:pt x="23" y="55"/>
                  </a:cubicBezTo>
                  <a:cubicBezTo>
                    <a:pt x="23" y="55"/>
                    <a:pt x="23" y="55"/>
                    <a:pt x="23" y="55"/>
                  </a:cubicBezTo>
                  <a:cubicBezTo>
                    <a:pt x="22" y="55"/>
                    <a:pt x="22" y="55"/>
                    <a:pt x="22" y="55"/>
                  </a:cubicBezTo>
                  <a:cubicBezTo>
                    <a:pt x="22" y="55"/>
                    <a:pt x="22" y="55"/>
                    <a:pt x="22" y="55"/>
                  </a:cubicBezTo>
                  <a:cubicBezTo>
                    <a:pt x="22" y="55"/>
                    <a:pt x="22" y="55"/>
                    <a:pt x="22" y="55"/>
                  </a:cubicBezTo>
                  <a:cubicBezTo>
                    <a:pt x="21" y="55"/>
                    <a:pt x="21" y="55"/>
                    <a:pt x="21" y="55"/>
                  </a:cubicBezTo>
                  <a:cubicBezTo>
                    <a:pt x="21" y="55"/>
                    <a:pt x="21" y="55"/>
                    <a:pt x="21" y="55"/>
                  </a:cubicBezTo>
                  <a:cubicBezTo>
                    <a:pt x="21" y="55"/>
                    <a:pt x="21" y="55"/>
                    <a:pt x="21" y="55"/>
                  </a:cubicBezTo>
                  <a:cubicBezTo>
                    <a:pt x="21" y="55"/>
                    <a:pt x="21" y="55"/>
                    <a:pt x="21" y="55"/>
                  </a:cubicBezTo>
                  <a:cubicBezTo>
                    <a:pt x="21" y="54"/>
                    <a:pt x="21" y="54"/>
                    <a:pt x="21" y="54"/>
                  </a:cubicBezTo>
                  <a:cubicBezTo>
                    <a:pt x="20" y="54"/>
                    <a:pt x="20" y="54"/>
                    <a:pt x="20" y="54"/>
                  </a:cubicBezTo>
                  <a:cubicBezTo>
                    <a:pt x="19" y="52"/>
                    <a:pt x="19" y="51"/>
                    <a:pt x="18" y="49"/>
                  </a:cubicBezTo>
                  <a:cubicBezTo>
                    <a:pt x="18" y="48"/>
                    <a:pt x="18" y="46"/>
                    <a:pt x="17" y="45"/>
                  </a:cubicBezTo>
                  <a:cubicBezTo>
                    <a:pt x="17" y="44"/>
                    <a:pt x="17" y="44"/>
                    <a:pt x="17" y="44"/>
                  </a:cubicBezTo>
                  <a:cubicBezTo>
                    <a:pt x="18" y="44"/>
                    <a:pt x="18" y="44"/>
                    <a:pt x="18" y="44"/>
                  </a:cubicBezTo>
                  <a:cubicBezTo>
                    <a:pt x="18" y="44"/>
                    <a:pt x="18" y="44"/>
                    <a:pt x="18" y="44"/>
                  </a:cubicBezTo>
                  <a:cubicBezTo>
                    <a:pt x="18" y="44"/>
                    <a:pt x="18" y="44"/>
                    <a:pt x="18" y="44"/>
                  </a:cubicBezTo>
                  <a:cubicBezTo>
                    <a:pt x="18" y="43"/>
                    <a:pt x="18" y="43"/>
                    <a:pt x="18" y="43"/>
                  </a:cubicBezTo>
                  <a:cubicBezTo>
                    <a:pt x="18" y="43"/>
                    <a:pt x="18" y="43"/>
                    <a:pt x="18" y="43"/>
                  </a:cubicBezTo>
                  <a:cubicBezTo>
                    <a:pt x="19" y="43"/>
                    <a:pt x="19" y="43"/>
                    <a:pt x="19" y="43"/>
                  </a:cubicBezTo>
                  <a:cubicBezTo>
                    <a:pt x="19" y="43"/>
                    <a:pt x="19" y="43"/>
                    <a:pt x="19" y="43"/>
                  </a:cubicBezTo>
                  <a:cubicBezTo>
                    <a:pt x="19" y="43"/>
                    <a:pt x="19" y="43"/>
                    <a:pt x="19" y="43"/>
                  </a:cubicBezTo>
                  <a:cubicBezTo>
                    <a:pt x="20" y="43"/>
                    <a:pt x="20" y="43"/>
                    <a:pt x="20" y="43"/>
                  </a:cubicBezTo>
                  <a:cubicBezTo>
                    <a:pt x="20" y="43"/>
                    <a:pt x="20" y="43"/>
                    <a:pt x="20" y="43"/>
                  </a:cubicBezTo>
                  <a:cubicBezTo>
                    <a:pt x="20" y="43"/>
                    <a:pt x="20" y="43"/>
                    <a:pt x="20"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2" y="43"/>
                  </a:cubicBezTo>
                  <a:cubicBezTo>
                    <a:pt x="22" y="43"/>
                    <a:pt x="22" y="43"/>
                    <a:pt x="22" y="43"/>
                  </a:cubicBezTo>
                  <a:cubicBezTo>
                    <a:pt x="22" y="44"/>
                    <a:pt x="22" y="44"/>
                    <a:pt x="22" y="45"/>
                  </a:cubicBezTo>
                  <a:cubicBezTo>
                    <a:pt x="23" y="47"/>
                    <a:pt x="23" y="47"/>
                    <a:pt x="23" y="47"/>
                  </a:cubicBezTo>
                  <a:cubicBezTo>
                    <a:pt x="23" y="47"/>
                    <a:pt x="23" y="47"/>
                    <a:pt x="23" y="47"/>
                  </a:cubicBezTo>
                  <a:cubicBezTo>
                    <a:pt x="23" y="47"/>
                    <a:pt x="23" y="47"/>
                    <a:pt x="23" y="47"/>
                  </a:cubicBezTo>
                  <a:cubicBezTo>
                    <a:pt x="23" y="47"/>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9"/>
                  </a:cubicBezTo>
                  <a:cubicBezTo>
                    <a:pt x="24" y="49"/>
                    <a:pt x="24" y="49"/>
                    <a:pt x="24" y="49"/>
                  </a:cubicBezTo>
                  <a:cubicBezTo>
                    <a:pt x="24" y="49"/>
                    <a:pt x="24" y="49"/>
                    <a:pt x="24" y="49"/>
                  </a:cubicBezTo>
                  <a:cubicBezTo>
                    <a:pt x="25" y="49"/>
                    <a:pt x="25" y="49"/>
                    <a:pt x="25" y="49"/>
                  </a:cubicBezTo>
                  <a:cubicBezTo>
                    <a:pt x="25"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7" y="49"/>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7"/>
                    <a:pt x="28" y="47"/>
                    <a:pt x="28" y="47"/>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7" y="45"/>
                    <a:pt x="27" y="45"/>
                  </a:cubicBezTo>
                  <a:cubicBezTo>
                    <a:pt x="27" y="45"/>
                    <a:pt x="27" y="45"/>
                    <a:pt x="27" y="45"/>
                  </a:cubicBezTo>
                  <a:cubicBezTo>
                    <a:pt x="27" y="45"/>
                    <a:pt x="27" y="45"/>
                    <a:pt x="27" y="45"/>
                  </a:cubicBezTo>
                  <a:cubicBezTo>
                    <a:pt x="25" y="44"/>
                    <a:pt x="24" y="43"/>
                    <a:pt x="24" y="41"/>
                  </a:cubicBezTo>
                  <a:cubicBezTo>
                    <a:pt x="24" y="40"/>
                    <a:pt x="24" y="40"/>
                    <a:pt x="24" y="40"/>
                  </a:cubicBezTo>
                  <a:cubicBezTo>
                    <a:pt x="24" y="40"/>
                    <a:pt x="24" y="40"/>
                    <a:pt x="24" y="40"/>
                  </a:cubicBezTo>
                  <a:cubicBezTo>
                    <a:pt x="24" y="40"/>
                    <a:pt x="24" y="39"/>
                    <a:pt x="24" y="39"/>
                  </a:cubicBezTo>
                  <a:cubicBezTo>
                    <a:pt x="24" y="39"/>
                    <a:pt x="24" y="39"/>
                    <a:pt x="24" y="39"/>
                  </a:cubicBezTo>
                  <a:cubicBezTo>
                    <a:pt x="24" y="39"/>
                    <a:pt x="24" y="39"/>
                    <a:pt x="24" y="39"/>
                  </a:cubicBezTo>
                  <a:cubicBezTo>
                    <a:pt x="24" y="39"/>
                    <a:pt x="24" y="39"/>
                    <a:pt x="24" y="39"/>
                  </a:cubicBezTo>
                  <a:cubicBezTo>
                    <a:pt x="24" y="39"/>
                    <a:pt x="24" y="39"/>
                    <a:pt x="24" y="39"/>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6" y="38"/>
                    <a:pt x="26" y="38"/>
                  </a:cubicBezTo>
                  <a:cubicBezTo>
                    <a:pt x="26" y="38"/>
                    <a:pt x="26" y="38"/>
                    <a:pt x="26" y="38"/>
                  </a:cubicBezTo>
                  <a:cubicBezTo>
                    <a:pt x="26" y="38"/>
                    <a:pt x="26" y="38"/>
                    <a:pt x="26" y="38"/>
                  </a:cubicBezTo>
                  <a:cubicBezTo>
                    <a:pt x="26" y="38"/>
                    <a:pt x="26" y="37"/>
                    <a:pt x="26" y="37"/>
                  </a:cubicBezTo>
                  <a:cubicBezTo>
                    <a:pt x="26" y="37"/>
                    <a:pt x="26" y="37"/>
                    <a:pt x="26" y="37"/>
                  </a:cubicBezTo>
                  <a:cubicBezTo>
                    <a:pt x="26" y="37"/>
                    <a:pt x="26" y="37"/>
                    <a:pt x="26"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9" y="37"/>
                  </a:cubicBezTo>
                  <a:close/>
                  <a:moveTo>
                    <a:pt x="18" y="29"/>
                  </a:moveTo>
                  <a:cubicBezTo>
                    <a:pt x="18" y="28"/>
                    <a:pt x="18" y="28"/>
                    <a:pt x="18" y="28"/>
                  </a:cubicBezTo>
                  <a:cubicBezTo>
                    <a:pt x="18" y="28"/>
                    <a:pt x="18" y="28"/>
                    <a:pt x="18" y="28"/>
                  </a:cubicBezTo>
                  <a:cubicBezTo>
                    <a:pt x="19" y="28"/>
                    <a:pt x="19" y="28"/>
                    <a:pt x="19" y="28"/>
                  </a:cubicBezTo>
                  <a:cubicBezTo>
                    <a:pt x="19" y="27"/>
                    <a:pt x="19" y="27"/>
                    <a:pt x="19" y="27"/>
                  </a:cubicBezTo>
                  <a:cubicBezTo>
                    <a:pt x="19" y="27"/>
                    <a:pt x="19" y="27"/>
                    <a:pt x="19" y="27"/>
                  </a:cubicBezTo>
                  <a:cubicBezTo>
                    <a:pt x="20" y="27"/>
                    <a:pt x="20" y="27"/>
                    <a:pt x="20" y="27"/>
                  </a:cubicBezTo>
                  <a:cubicBezTo>
                    <a:pt x="20" y="26"/>
                    <a:pt x="20" y="26"/>
                    <a:pt x="20" y="26"/>
                  </a:cubicBezTo>
                  <a:cubicBezTo>
                    <a:pt x="21" y="26"/>
                    <a:pt x="21" y="26"/>
                    <a:pt x="21" y="26"/>
                  </a:cubicBezTo>
                  <a:cubicBezTo>
                    <a:pt x="21" y="26"/>
                    <a:pt x="21" y="26"/>
                    <a:pt x="21" y="26"/>
                  </a:cubicBezTo>
                  <a:cubicBezTo>
                    <a:pt x="21" y="26"/>
                    <a:pt x="21" y="25"/>
                    <a:pt x="22" y="25"/>
                  </a:cubicBezTo>
                  <a:cubicBezTo>
                    <a:pt x="22" y="25"/>
                    <a:pt x="23" y="25"/>
                    <a:pt x="23" y="24"/>
                  </a:cubicBezTo>
                  <a:cubicBezTo>
                    <a:pt x="23" y="24"/>
                    <a:pt x="23" y="24"/>
                    <a:pt x="23" y="24"/>
                  </a:cubicBezTo>
                  <a:cubicBezTo>
                    <a:pt x="23" y="24"/>
                    <a:pt x="23" y="24"/>
                    <a:pt x="23" y="24"/>
                  </a:cubicBezTo>
                  <a:cubicBezTo>
                    <a:pt x="24" y="24"/>
                    <a:pt x="24" y="24"/>
                    <a:pt x="24" y="24"/>
                  </a:cubicBezTo>
                  <a:cubicBezTo>
                    <a:pt x="24" y="23"/>
                    <a:pt x="24" y="23"/>
                    <a:pt x="24" y="23"/>
                  </a:cubicBezTo>
                  <a:cubicBezTo>
                    <a:pt x="24" y="23"/>
                    <a:pt x="24" y="23"/>
                    <a:pt x="24" y="23"/>
                  </a:cubicBezTo>
                  <a:cubicBezTo>
                    <a:pt x="25" y="24"/>
                    <a:pt x="25" y="24"/>
                    <a:pt x="25" y="24"/>
                  </a:cubicBezTo>
                  <a:cubicBezTo>
                    <a:pt x="25" y="24"/>
                    <a:pt x="25" y="24"/>
                    <a:pt x="25" y="24"/>
                  </a:cubicBezTo>
                  <a:cubicBezTo>
                    <a:pt x="26" y="24"/>
                    <a:pt x="26" y="24"/>
                    <a:pt x="26" y="24"/>
                  </a:cubicBezTo>
                  <a:cubicBezTo>
                    <a:pt x="26" y="25"/>
                    <a:pt x="26" y="25"/>
                    <a:pt x="26" y="25"/>
                  </a:cubicBezTo>
                  <a:cubicBezTo>
                    <a:pt x="27" y="25"/>
                    <a:pt x="27" y="25"/>
                    <a:pt x="27" y="25"/>
                  </a:cubicBezTo>
                  <a:cubicBezTo>
                    <a:pt x="27" y="25"/>
                    <a:pt x="27" y="25"/>
                    <a:pt x="27" y="25"/>
                  </a:cubicBezTo>
                  <a:cubicBezTo>
                    <a:pt x="27" y="26"/>
                    <a:pt x="27" y="26"/>
                    <a:pt x="27" y="26"/>
                  </a:cubicBezTo>
                  <a:cubicBezTo>
                    <a:pt x="27" y="26"/>
                    <a:pt x="27" y="26"/>
                    <a:pt x="28" y="27"/>
                  </a:cubicBezTo>
                  <a:cubicBezTo>
                    <a:pt x="28" y="27"/>
                    <a:pt x="28" y="27"/>
                    <a:pt x="28" y="27"/>
                  </a:cubicBezTo>
                  <a:cubicBezTo>
                    <a:pt x="28" y="28"/>
                    <a:pt x="28" y="28"/>
                    <a:pt x="28" y="28"/>
                  </a:cubicBezTo>
                  <a:cubicBezTo>
                    <a:pt x="28" y="28"/>
                    <a:pt x="28" y="28"/>
                    <a:pt x="28" y="28"/>
                  </a:cubicBezTo>
                  <a:cubicBezTo>
                    <a:pt x="28" y="28"/>
                    <a:pt x="28" y="28"/>
                    <a:pt x="28" y="28"/>
                  </a:cubicBezTo>
                  <a:cubicBezTo>
                    <a:pt x="28" y="29"/>
                    <a:pt x="28" y="29"/>
                    <a:pt x="28" y="29"/>
                  </a:cubicBezTo>
                  <a:cubicBezTo>
                    <a:pt x="28" y="29"/>
                    <a:pt x="28" y="29"/>
                    <a:pt x="28" y="29"/>
                  </a:cubicBezTo>
                  <a:cubicBezTo>
                    <a:pt x="28" y="29"/>
                    <a:pt x="28" y="29"/>
                    <a:pt x="28" y="29"/>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7" y="32"/>
                    <a:pt x="27" y="32"/>
                    <a:pt x="27" y="32"/>
                  </a:cubicBezTo>
                  <a:cubicBezTo>
                    <a:pt x="27" y="32"/>
                    <a:pt x="27" y="32"/>
                    <a:pt x="27" y="32"/>
                  </a:cubicBezTo>
                  <a:cubicBezTo>
                    <a:pt x="27" y="33"/>
                    <a:pt x="27" y="33"/>
                    <a:pt x="27" y="33"/>
                  </a:cubicBezTo>
                  <a:cubicBezTo>
                    <a:pt x="26" y="33"/>
                    <a:pt x="26" y="33"/>
                    <a:pt x="26" y="33"/>
                  </a:cubicBezTo>
                  <a:cubicBezTo>
                    <a:pt x="26" y="33"/>
                    <a:pt x="26" y="33"/>
                    <a:pt x="26" y="33"/>
                  </a:cubicBezTo>
                  <a:cubicBezTo>
                    <a:pt x="26" y="32"/>
                    <a:pt x="26" y="32"/>
                    <a:pt x="26" y="32"/>
                  </a:cubicBezTo>
                  <a:cubicBezTo>
                    <a:pt x="25" y="32"/>
                    <a:pt x="25" y="32"/>
                    <a:pt x="25" y="32"/>
                  </a:cubicBezTo>
                  <a:cubicBezTo>
                    <a:pt x="25" y="32"/>
                    <a:pt x="25" y="32"/>
                    <a:pt x="25" y="32"/>
                  </a:cubicBezTo>
                  <a:cubicBezTo>
                    <a:pt x="24" y="31"/>
                    <a:pt x="24" y="31"/>
                    <a:pt x="23" y="31"/>
                  </a:cubicBezTo>
                  <a:cubicBezTo>
                    <a:pt x="23" y="31"/>
                    <a:pt x="23" y="31"/>
                    <a:pt x="23" y="31"/>
                  </a:cubicBezTo>
                  <a:cubicBezTo>
                    <a:pt x="23" y="31"/>
                    <a:pt x="23" y="31"/>
                    <a:pt x="23" y="31"/>
                  </a:cubicBezTo>
                  <a:cubicBezTo>
                    <a:pt x="22" y="30"/>
                    <a:pt x="22" y="30"/>
                    <a:pt x="22" y="30"/>
                  </a:cubicBezTo>
                  <a:cubicBezTo>
                    <a:pt x="22" y="30"/>
                    <a:pt x="22" y="30"/>
                    <a:pt x="22" y="30"/>
                  </a:cubicBezTo>
                  <a:cubicBezTo>
                    <a:pt x="21" y="30"/>
                    <a:pt x="21" y="30"/>
                    <a:pt x="21" y="30"/>
                  </a:cubicBezTo>
                  <a:cubicBezTo>
                    <a:pt x="20" y="30"/>
                    <a:pt x="20" y="30"/>
                    <a:pt x="19" y="30"/>
                  </a:cubicBezTo>
                  <a:cubicBezTo>
                    <a:pt x="19" y="30"/>
                    <a:pt x="19" y="30"/>
                    <a:pt x="19" y="30"/>
                  </a:cubicBezTo>
                  <a:cubicBezTo>
                    <a:pt x="19" y="30"/>
                    <a:pt x="19" y="30"/>
                    <a:pt x="19" y="30"/>
                  </a:cubicBezTo>
                  <a:cubicBezTo>
                    <a:pt x="18" y="30"/>
                    <a:pt x="18" y="30"/>
                    <a:pt x="18" y="30"/>
                  </a:cubicBezTo>
                  <a:cubicBezTo>
                    <a:pt x="18" y="30"/>
                    <a:pt x="18" y="30"/>
                    <a:pt x="18" y="30"/>
                  </a:cubicBezTo>
                  <a:cubicBezTo>
                    <a:pt x="18" y="29"/>
                    <a:pt x="18" y="29"/>
                    <a:pt x="18" y="29"/>
                  </a:cubicBezTo>
                  <a:cubicBezTo>
                    <a:pt x="18" y="29"/>
                    <a:pt x="18" y="29"/>
                    <a:pt x="18" y="29"/>
                  </a:cubicBezTo>
                  <a:close/>
                  <a:moveTo>
                    <a:pt x="16" y="36"/>
                  </a:moveTo>
                  <a:cubicBezTo>
                    <a:pt x="16" y="36"/>
                    <a:pt x="16" y="36"/>
                    <a:pt x="16" y="36"/>
                  </a:cubicBezTo>
                  <a:cubicBezTo>
                    <a:pt x="16" y="36"/>
                    <a:pt x="16" y="36"/>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7" y="35"/>
                    <a:pt x="17" y="35"/>
                    <a:pt x="17" y="35"/>
                  </a:cubicBezTo>
                  <a:cubicBezTo>
                    <a:pt x="17" y="35"/>
                    <a:pt x="17" y="35"/>
                    <a:pt x="17" y="35"/>
                  </a:cubicBezTo>
                  <a:cubicBezTo>
                    <a:pt x="17" y="35"/>
                    <a:pt x="17" y="35"/>
                    <a:pt x="18" y="34"/>
                  </a:cubicBezTo>
                  <a:cubicBezTo>
                    <a:pt x="18" y="34"/>
                    <a:pt x="18" y="34"/>
                    <a:pt x="18" y="34"/>
                  </a:cubicBezTo>
                  <a:cubicBezTo>
                    <a:pt x="18" y="34"/>
                    <a:pt x="18" y="34"/>
                    <a:pt x="18"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20" y="34"/>
                    <a:pt x="20" y="34"/>
                    <a:pt x="20" y="34"/>
                  </a:cubicBezTo>
                  <a:cubicBezTo>
                    <a:pt x="20" y="35"/>
                    <a:pt x="20" y="35"/>
                    <a:pt x="20" y="35"/>
                  </a:cubicBezTo>
                  <a:cubicBezTo>
                    <a:pt x="20" y="35"/>
                    <a:pt x="20" y="35"/>
                    <a:pt x="20" y="35"/>
                  </a:cubicBezTo>
                  <a:cubicBezTo>
                    <a:pt x="20" y="36"/>
                    <a:pt x="20" y="36"/>
                    <a:pt x="20" y="36"/>
                  </a:cubicBezTo>
                  <a:cubicBezTo>
                    <a:pt x="20" y="36"/>
                    <a:pt x="20" y="36"/>
                    <a:pt x="20" y="36"/>
                  </a:cubicBezTo>
                  <a:cubicBezTo>
                    <a:pt x="20" y="37"/>
                    <a:pt x="20" y="37"/>
                    <a:pt x="20" y="37"/>
                  </a:cubicBezTo>
                  <a:cubicBezTo>
                    <a:pt x="20" y="37"/>
                    <a:pt x="20" y="37"/>
                    <a:pt x="20" y="37"/>
                  </a:cubicBezTo>
                  <a:cubicBezTo>
                    <a:pt x="20" y="37"/>
                    <a:pt x="20" y="37"/>
                    <a:pt x="20" y="37"/>
                  </a:cubicBezTo>
                  <a:cubicBezTo>
                    <a:pt x="19" y="38"/>
                    <a:pt x="19" y="38"/>
                    <a:pt x="19" y="38"/>
                  </a:cubicBezTo>
                  <a:cubicBezTo>
                    <a:pt x="19" y="38"/>
                    <a:pt x="19" y="39"/>
                    <a:pt x="18" y="39"/>
                  </a:cubicBezTo>
                  <a:cubicBezTo>
                    <a:pt x="18" y="39"/>
                    <a:pt x="18" y="39"/>
                    <a:pt x="18" y="39"/>
                  </a:cubicBezTo>
                  <a:cubicBezTo>
                    <a:pt x="18" y="39"/>
                    <a:pt x="18" y="39"/>
                    <a:pt x="17" y="39"/>
                  </a:cubicBezTo>
                  <a:cubicBezTo>
                    <a:pt x="17" y="39"/>
                    <a:pt x="17" y="39"/>
                    <a:pt x="17" y="39"/>
                  </a:cubicBezTo>
                  <a:cubicBezTo>
                    <a:pt x="16" y="38"/>
                    <a:pt x="16" y="38"/>
                    <a:pt x="16" y="38"/>
                  </a:cubicBezTo>
                  <a:cubicBezTo>
                    <a:pt x="16" y="38"/>
                    <a:pt x="16" y="38"/>
                    <a:pt x="16" y="38"/>
                  </a:cubicBezTo>
                  <a:cubicBezTo>
                    <a:pt x="16" y="38"/>
                    <a:pt x="16" y="38"/>
                    <a:pt x="16" y="38"/>
                  </a:cubicBezTo>
                  <a:cubicBezTo>
                    <a:pt x="16" y="37"/>
                    <a:pt x="16" y="37"/>
                    <a:pt x="16" y="37"/>
                  </a:cubicBezTo>
                  <a:cubicBezTo>
                    <a:pt x="16" y="37"/>
                    <a:pt x="16" y="37"/>
                    <a:pt x="16" y="36"/>
                  </a:cubicBezTo>
                  <a:cubicBezTo>
                    <a:pt x="15" y="36"/>
                    <a:pt x="15" y="36"/>
                    <a:pt x="15" y="36"/>
                  </a:cubicBezTo>
                  <a:lnTo>
                    <a:pt x="16" y="36"/>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45"/>
            <p:cNvSpPr/>
            <p:nvPr/>
          </p:nvSpPr>
          <p:spPr bwMode="auto">
            <a:xfrm>
              <a:off x="1870847" y="5106810"/>
              <a:ext cx="79316" cy="116923"/>
            </a:xfrm>
            <a:custGeom>
              <a:avLst/>
              <a:gdLst>
                <a:gd name="T0" fmla="*/ 4 w 49"/>
                <a:gd name="T1" fmla="*/ 58 h 72"/>
                <a:gd name="T2" fmla="*/ 9 w 49"/>
                <a:gd name="T3" fmla="*/ 57 h 72"/>
                <a:gd name="T4" fmla="*/ 11 w 49"/>
                <a:gd name="T5" fmla="*/ 56 h 72"/>
                <a:gd name="T6" fmla="*/ 12 w 49"/>
                <a:gd name="T7" fmla="*/ 55 h 72"/>
                <a:gd name="T8" fmla="*/ 17 w 49"/>
                <a:gd name="T9" fmla="*/ 51 h 72"/>
                <a:gd name="T10" fmla="*/ 23 w 49"/>
                <a:gd name="T11" fmla="*/ 44 h 72"/>
                <a:gd name="T12" fmla="*/ 26 w 49"/>
                <a:gd name="T13" fmla="*/ 43 h 72"/>
                <a:gd name="T14" fmla="*/ 29 w 49"/>
                <a:gd name="T15" fmla="*/ 49 h 72"/>
                <a:gd name="T16" fmla="*/ 32 w 49"/>
                <a:gd name="T17" fmla="*/ 61 h 72"/>
                <a:gd name="T18" fmla="*/ 34 w 49"/>
                <a:gd name="T19" fmla="*/ 65 h 72"/>
                <a:gd name="T20" fmla="*/ 36 w 49"/>
                <a:gd name="T21" fmla="*/ 67 h 72"/>
                <a:gd name="T22" fmla="*/ 41 w 49"/>
                <a:gd name="T23" fmla="*/ 71 h 72"/>
                <a:gd name="T24" fmla="*/ 46 w 49"/>
                <a:gd name="T25" fmla="*/ 72 h 72"/>
                <a:gd name="T26" fmla="*/ 47 w 49"/>
                <a:gd name="T27" fmla="*/ 72 h 72"/>
                <a:gd name="T28" fmla="*/ 47 w 49"/>
                <a:gd name="T29" fmla="*/ 67 h 72"/>
                <a:gd name="T30" fmla="*/ 38 w 49"/>
                <a:gd name="T31" fmla="*/ 56 h 72"/>
                <a:gd name="T32" fmla="*/ 37 w 49"/>
                <a:gd name="T33" fmla="*/ 54 h 72"/>
                <a:gd name="T34" fmla="*/ 36 w 49"/>
                <a:gd name="T35" fmla="*/ 49 h 72"/>
                <a:gd name="T36" fmla="*/ 34 w 49"/>
                <a:gd name="T37" fmla="*/ 46 h 72"/>
                <a:gd name="T38" fmla="*/ 32 w 49"/>
                <a:gd name="T39" fmla="*/ 38 h 72"/>
                <a:gd name="T40" fmla="*/ 34 w 49"/>
                <a:gd name="T41" fmla="*/ 32 h 72"/>
                <a:gd name="T42" fmla="*/ 39 w 49"/>
                <a:gd name="T43" fmla="*/ 32 h 72"/>
                <a:gd name="T44" fmla="*/ 43 w 49"/>
                <a:gd name="T45" fmla="*/ 32 h 72"/>
                <a:gd name="T46" fmla="*/ 46 w 49"/>
                <a:gd name="T47" fmla="*/ 31 h 72"/>
                <a:gd name="T48" fmla="*/ 49 w 49"/>
                <a:gd name="T49" fmla="*/ 29 h 72"/>
                <a:gd name="T50" fmla="*/ 48 w 49"/>
                <a:gd name="T51" fmla="*/ 27 h 72"/>
                <a:gd name="T52" fmla="*/ 47 w 49"/>
                <a:gd name="T53" fmla="*/ 25 h 72"/>
                <a:gd name="T54" fmla="*/ 45 w 49"/>
                <a:gd name="T55" fmla="*/ 24 h 72"/>
                <a:gd name="T56" fmla="*/ 42 w 49"/>
                <a:gd name="T57" fmla="*/ 24 h 72"/>
                <a:gd name="T58" fmla="*/ 39 w 49"/>
                <a:gd name="T59" fmla="*/ 22 h 72"/>
                <a:gd name="T60" fmla="*/ 42 w 49"/>
                <a:gd name="T61" fmla="*/ 15 h 72"/>
                <a:gd name="T62" fmla="*/ 45 w 49"/>
                <a:gd name="T63" fmla="*/ 5 h 72"/>
                <a:gd name="T64" fmla="*/ 44 w 49"/>
                <a:gd name="T65" fmla="*/ 4 h 72"/>
                <a:gd name="T66" fmla="*/ 41 w 49"/>
                <a:gd name="T67" fmla="*/ 0 h 72"/>
                <a:gd name="T68" fmla="*/ 39 w 49"/>
                <a:gd name="T69" fmla="*/ 0 h 72"/>
                <a:gd name="T70" fmla="*/ 38 w 49"/>
                <a:gd name="T71" fmla="*/ 1 h 72"/>
                <a:gd name="T72" fmla="*/ 37 w 49"/>
                <a:gd name="T73" fmla="*/ 4 h 72"/>
                <a:gd name="T74" fmla="*/ 37 w 49"/>
                <a:gd name="T75" fmla="*/ 6 h 72"/>
                <a:gd name="T76" fmla="*/ 38 w 49"/>
                <a:gd name="T77" fmla="*/ 10 h 72"/>
                <a:gd name="T78" fmla="*/ 33 w 49"/>
                <a:gd name="T79" fmla="*/ 23 h 72"/>
                <a:gd name="T80" fmla="*/ 25 w 49"/>
                <a:gd name="T81" fmla="*/ 24 h 72"/>
                <a:gd name="T82" fmla="*/ 21 w 49"/>
                <a:gd name="T83" fmla="*/ 24 h 72"/>
                <a:gd name="T84" fmla="*/ 17 w 49"/>
                <a:gd name="T85" fmla="*/ 24 h 72"/>
                <a:gd name="T86" fmla="*/ 14 w 49"/>
                <a:gd name="T87" fmla="*/ 24 h 72"/>
                <a:gd name="T88" fmla="*/ 12 w 49"/>
                <a:gd name="T89" fmla="*/ 25 h 72"/>
                <a:gd name="T90" fmla="*/ 11 w 49"/>
                <a:gd name="T91" fmla="*/ 26 h 72"/>
                <a:gd name="T92" fmla="*/ 11 w 49"/>
                <a:gd name="T93" fmla="*/ 29 h 72"/>
                <a:gd name="T94" fmla="*/ 11 w 49"/>
                <a:gd name="T95" fmla="*/ 31 h 72"/>
                <a:gd name="T96" fmla="*/ 14 w 49"/>
                <a:gd name="T97" fmla="*/ 32 h 72"/>
                <a:gd name="T98" fmla="*/ 17 w 49"/>
                <a:gd name="T99" fmla="*/ 32 h 72"/>
                <a:gd name="T100" fmla="*/ 20 w 49"/>
                <a:gd name="T101" fmla="*/ 32 h 72"/>
                <a:gd name="T102" fmla="*/ 25 w 49"/>
                <a:gd name="T103" fmla="*/ 32 h 72"/>
                <a:gd name="T104" fmla="*/ 26 w 49"/>
                <a:gd name="T105" fmla="*/ 35 h 72"/>
                <a:gd name="T106" fmla="*/ 20 w 49"/>
                <a:gd name="T107" fmla="*/ 42 h 72"/>
                <a:gd name="T108" fmla="*/ 18 w 49"/>
                <a:gd name="T109" fmla="*/ 43 h 72"/>
                <a:gd name="T110" fmla="*/ 11 w 49"/>
                <a:gd name="T111" fmla="*/ 50 h 72"/>
                <a:gd name="T112" fmla="*/ 9 w 49"/>
                <a:gd name="T113" fmla="*/ 51 h 72"/>
                <a:gd name="T114" fmla="*/ 3 w 49"/>
                <a:gd name="T115"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72">
                  <a:moveTo>
                    <a:pt x="1" y="57"/>
                  </a:moveTo>
                  <a:cubicBezTo>
                    <a:pt x="1" y="57"/>
                    <a:pt x="1" y="57"/>
                    <a:pt x="1" y="57"/>
                  </a:cubicBezTo>
                  <a:cubicBezTo>
                    <a:pt x="1" y="57"/>
                    <a:pt x="1" y="57"/>
                    <a:pt x="1" y="57"/>
                  </a:cubicBezTo>
                  <a:cubicBezTo>
                    <a:pt x="2" y="57"/>
                    <a:pt x="2" y="57"/>
                    <a:pt x="2" y="57"/>
                  </a:cubicBezTo>
                  <a:cubicBezTo>
                    <a:pt x="2" y="58"/>
                    <a:pt x="2" y="58"/>
                    <a:pt x="2" y="58"/>
                  </a:cubicBezTo>
                  <a:cubicBezTo>
                    <a:pt x="2" y="58"/>
                    <a:pt x="2" y="58"/>
                    <a:pt x="2" y="58"/>
                  </a:cubicBezTo>
                  <a:cubicBezTo>
                    <a:pt x="2" y="58"/>
                    <a:pt x="2" y="58"/>
                    <a:pt x="2" y="58"/>
                  </a:cubicBezTo>
                  <a:cubicBezTo>
                    <a:pt x="3" y="58"/>
                    <a:pt x="3" y="58"/>
                    <a:pt x="3" y="58"/>
                  </a:cubicBezTo>
                  <a:cubicBezTo>
                    <a:pt x="3" y="58"/>
                    <a:pt x="3" y="58"/>
                    <a:pt x="3" y="58"/>
                  </a:cubicBezTo>
                  <a:cubicBezTo>
                    <a:pt x="3" y="58"/>
                    <a:pt x="3" y="58"/>
                    <a:pt x="4" y="58"/>
                  </a:cubicBezTo>
                  <a:cubicBezTo>
                    <a:pt x="4" y="58"/>
                    <a:pt x="4" y="58"/>
                    <a:pt x="4" y="58"/>
                  </a:cubicBezTo>
                  <a:cubicBezTo>
                    <a:pt x="5" y="58"/>
                    <a:pt x="5" y="58"/>
                    <a:pt x="6" y="58"/>
                  </a:cubicBezTo>
                  <a:cubicBezTo>
                    <a:pt x="6" y="58"/>
                    <a:pt x="7" y="58"/>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10" y="57"/>
                    <a:pt x="10" y="57"/>
                    <a:pt x="10" y="57"/>
                  </a:cubicBezTo>
                  <a:cubicBezTo>
                    <a:pt x="10" y="57"/>
                    <a:pt x="10" y="57"/>
                    <a:pt x="10" y="57"/>
                  </a:cubicBezTo>
                  <a:cubicBezTo>
                    <a:pt x="10" y="57"/>
                    <a:pt x="10" y="57"/>
                    <a:pt x="10" y="57"/>
                  </a:cubicBezTo>
                  <a:cubicBezTo>
                    <a:pt x="10" y="57"/>
                    <a:pt x="10" y="57"/>
                    <a:pt x="10" y="57"/>
                  </a:cubicBezTo>
                  <a:cubicBezTo>
                    <a:pt x="10" y="56"/>
                    <a:pt x="10" y="56"/>
                    <a:pt x="10" y="56"/>
                  </a:cubicBezTo>
                  <a:cubicBezTo>
                    <a:pt x="11" y="56"/>
                    <a:pt x="11" y="56"/>
                    <a:pt x="11" y="56"/>
                  </a:cubicBezTo>
                  <a:cubicBezTo>
                    <a:pt x="11" y="56"/>
                    <a:pt x="11" y="56"/>
                    <a:pt x="11" y="56"/>
                  </a:cubicBezTo>
                  <a:cubicBezTo>
                    <a:pt x="11" y="55"/>
                    <a:pt x="11" y="55"/>
                    <a:pt x="11"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4"/>
                    <a:pt x="13" y="54"/>
                    <a:pt x="13" y="54"/>
                  </a:cubicBezTo>
                  <a:cubicBezTo>
                    <a:pt x="14" y="54"/>
                    <a:pt x="14" y="54"/>
                    <a:pt x="14" y="54"/>
                  </a:cubicBezTo>
                  <a:cubicBezTo>
                    <a:pt x="17" y="51"/>
                    <a:pt x="17" y="51"/>
                    <a:pt x="17" y="51"/>
                  </a:cubicBezTo>
                  <a:cubicBezTo>
                    <a:pt x="18" y="51"/>
                    <a:pt x="18" y="51"/>
                    <a:pt x="18" y="51"/>
                  </a:cubicBezTo>
                  <a:cubicBezTo>
                    <a:pt x="18" y="50"/>
                    <a:pt x="19" y="50"/>
                    <a:pt x="19" y="50"/>
                  </a:cubicBezTo>
                  <a:cubicBezTo>
                    <a:pt x="19" y="50"/>
                    <a:pt x="19" y="50"/>
                    <a:pt x="19" y="50"/>
                  </a:cubicBezTo>
                  <a:cubicBezTo>
                    <a:pt x="19" y="49"/>
                    <a:pt x="19" y="49"/>
                    <a:pt x="19" y="49"/>
                  </a:cubicBezTo>
                  <a:cubicBezTo>
                    <a:pt x="20" y="48"/>
                    <a:pt x="21" y="47"/>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4"/>
                    <a:pt x="23" y="44"/>
                    <a:pt x="23" y="44"/>
                  </a:cubicBezTo>
                  <a:cubicBezTo>
                    <a:pt x="24" y="44"/>
                    <a:pt x="24" y="44"/>
                    <a:pt x="24" y="44"/>
                  </a:cubicBezTo>
                  <a:cubicBezTo>
                    <a:pt x="24" y="44"/>
                    <a:pt x="24" y="44"/>
                    <a:pt x="24" y="44"/>
                  </a:cubicBezTo>
                  <a:cubicBezTo>
                    <a:pt x="24" y="44"/>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6" y="43"/>
                    <a:pt x="26" y="43"/>
                    <a:pt x="26" y="43"/>
                  </a:cubicBezTo>
                  <a:cubicBezTo>
                    <a:pt x="26" y="43"/>
                    <a:pt x="26" y="43"/>
                    <a:pt x="26" y="43"/>
                  </a:cubicBezTo>
                  <a:cubicBezTo>
                    <a:pt x="27" y="43"/>
                    <a:pt x="27" y="43"/>
                    <a:pt x="27" y="43"/>
                  </a:cubicBezTo>
                  <a:cubicBezTo>
                    <a:pt x="27" y="43"/>
                    <a:pt x="27" y="43"/>
                    <a:pt x="27" y="43"/>
                  </a:cubicBezTo>
                  <a:cubicBezTo>
                    <a:pt x="28" y="44"/>
                    <a:pt x="28" y="44"/>
                    <a:pt x="28" y="44"/>
                  </a:cubicBezTo>
                  <a:cubicBezTo>
                    <a:pt x="28" y="44"/>
                    <a:pt x="28" y="44"/>
                    <a:pt x="28" y="44"/>
                  </a:cubicBezTo>
                  <a:cubicBezTo>
                    <a:pt x="28" y="45"/>
                    <a:pt x="28" y="45"/>
                    <a:pt x="28" y="45"/>
                  </a:cubicBezTo>
                  <a:cubicBezTo>
                    <a:pt x="28" y="45"/>
                    <a:pt x="28" y="45"/>
                    <a:pt x="28" y="45"/>
                  </a:cubicBezTo>
                  <a:cubicBezTo>
                    <a:pt x="28" y="46"/>
                    <a:pt x="28" y="46"/>
                    <a:pt x="28" y="46"/>
                  </a:cubicBezTo>
                  <a:cubicBezTo>
                    <a:pt x="28" y="46"/>
                    <a:pt x="28" y="47"/>
                    <a:pt x="29" y="47"/>
                  </a:cubicBezTo>
                  <a:cubicBezTo>
                    <a:pt x="29" y="48"/>
                    <a:pt x="29" y="48"/>
                    <a:pt x="29" y="48"/>
                  </a:cubicBezTo>
                  <a:cubicBezTo>
                    <a:pt x="29" y="49"/>
                    <a:pt x="29" y="49"/>
                    <a:pt x="29" y="49"/>
                  </a:cubicBezTo>
                  <a:cubicBezTo>
                    <a:pt x="29" y="49"/>
                    <a:pt x="29" y="49"/>
                    <a:pt x="29" y="49"/>
                  </a:cubicBezTo>
                  <a:cubicBezTo>
                    <a:pt x="29" y="49"/>
                    <a:pt x="29" y="49"/>
                    <a:pt x="29" y="49"/>
                  </a:cubicBezTo>
                  <a:cubicBezTo>
                    <a:pt x="29" y="50"/>
                    <a:pt x="29" y="50"/>
                    <a:pt x="29" y="50"/>
                  </a:cubicBezTo>
                  <a:cubicBezTo>
                    <a:pt x="29" y="50"/>
                    <a:pt x="29" y="50"/>
                    <a:pt x="29" y="50"/>
                  </a:cubicBezTo>
                  <a:cubicBezTo>
                    <a:pt x="29" y="50"/>
                    <a:pt x="29" y="50"/>
                    <a:pt x="29" y="50"/>
                  </a:cubicBezTo>
                  <a:cubicBezTo>
                    <a:pt x="29" y="50"/>
                    <a:pt x="29" y="50"/>
                    <a:pt x="29" y="50"/>
                  </a:cubicBezTo>
                  <a:cubicBezTo>
                    <a:pt x="30" y="51"/>
                    <a:pt x="30" y="51"/>
                    <a:pt x="30" y="51"/>
                  </a:cubicBezTo>
                  <a:cubicBezTo>
                    <a:pt x="30" y="52"/>
                    <a:pt x="30" y="53"/>
                    <a:pt x="30" y="54"/>
                  </a:cubicBezTo>
                  <a:cubicBezTo>
                    <a:pt x="31" y="55"/>
                    <a:pt x="31" y="57"/>
                    <a:pt x="31" y="58"/>
                  </a:cubicBezTo>
                  <a:cubicBezTo>
                    <a:pt x="31" y="58"/>
                    <a:pt x="31" y="58"/>
                    <a:pt x="31" y="59"/>
                  </a:cubicBezTo>
                  <a:cubicBezTo>
                    <a:pt x="31" y="59"/>
                    <a:pt x="31" y="59"/>
                    <a:pt x="32" y="60"/>
                  </a:cubicBezTo>
                  <a:cubicBezTo>
                    <a:pt x="32" y="61"/>
                    <a:pt x="32" y="61"/>
                    <a:pt x="32" y="61"/>
                  </a:cubicBezTo>
                  <a:cubicBezTo>
                    <a:pt x="33" y="62"/>
                    <a:pt x="33" y="62"/>
                    <a:pt x="33" y="62"/>
                  </a:cubicBezTo>
                  <a:cubicBezTo>
                    <a:pt x="33" y="62"/>
                    <a:pt x="33" y="62"/>
                    <a:pt x="33" y="62"/>
                  </a:cubicBezTo>
                  <a:cubicBezTo>
                    <a:pt x="33" y="63"/>
                    <a:pt x="33" y="63"/>
                    <a:pt x="33" y="63"/>
                  </a:cubicBezTo>
                  <a:cubicBezTo>
                    <a:pt x="33" y="63"/>
                    <a:pt x="33" y="63"/>
                    <a:pt x="33" y="63"/>
                  </a:cubicBezTo>
                  <a:cubicBezTo>
                    <a:pt x="33" y="64"/>
                    <a:pt x="33" y="64"/>
                    <a:pt x="33" y="64"/>
                  </a:cubicBezTo>
                  <a:cubicBezTo>
                    <a:pt x="33" y="64"/>
                    <a:pt x="33" y="64"/>
                    <a:pt x="33" y="64"/>
                  </a:cubicBezTo>
                  <a:cubicBezTo>
                    <a:pt x="34" y="64"/>
                    <a:pt x="34" y="64"/>
                    <a:pt x="34" y="64"/>
                  </a:cubicBezTo>
                  <a:cubicBezTo>
                    <a:pt x="34" y="64"/>
                    <a:pt x="34" y="64"/>
                    <a:pt x="34" y="64"/>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5" y="66"/>
                    <a:pt x="35" y="66"/>
                    <a:pt x="35" y="66"/>
                  </a:cubicBezTo>
                  <a:cubicBezTo>
                    <a:pt x="35" y="66"/>
                    <a:pt x="35" y="66"/>
                    <a:pt x="35" y="66"/>
                  </a:cubicBezTo>
                  <a:cubicBezTo>
                    <a:pt x="35" y="66"/>
                    <a:pt x="35" y="66"/>
                    <a:pt x="35" y="66"/>
                  </a:cubicBezTo>
                  <a:cubicBezTo>
                    <a:pt x="35" y="66"/>
                    <a:pt x="35" y="66"/>
                    <a:pt x="35" y="66"/>
                  </a:cubicBezTo>
                  <a:cubicBezTo>
                    <a:pt x="35" y="66"/>
                    <a:pt x="35" y="66"/>
                    <a:pt x="35" y="66"/>
                  </a:cubicBezTo>
                  <a:cubicBezTo>
                    <a:pt x="36" y="66"/>
                    <a:pt x="36" y="66"/>
                    <a:pt x="36" y="66"/>
                  </a:cubicBezTo>
                  <a:cubicBezTo>
                    <a:pt x="36" y="67"/>
                    <a:pt x="36" y="67"/>
                    <a:pt x="36" y="67"/>
                  </a:cubicBezTo>
                  <a:cubicBezTo>
                    <a:pt x="36" y="67"/>
                    <a:pt x="36" y="67"/>
                    <a:pt x="36" y="67"/>
                  </a:cubicBezTo>
                  <a:cubicBezTo>
                    <a:pt x="37" y="67"/>
                    <a:pt x="37" y="67"/>
                    <a:pt x="37" y="68"/>
                  </a:cubicBezTo>
                  <a:cubicBezTo>
                    <a:pt x="37" y="68"/>
                    <a:pt x="37" y="68"/>
                    <a:pt x="37" y="68"/>
                  </a:cubicBezTo>
                  <a:cubicBezTo>
                    <a:pt x="37" y="68"/>
                    <a:pt x="37" y="68"/>
                    <a:pt x="37" y="68"/>
                  </a:cubicBezTo>
                  <a:cubicBezTo>
                    <a:pt x="37" y="68"/>
                    <a:pt x="37" y="68"/>
                    <a:pt x="37" y="68"/>
                  </a:cubicBezTo>
                  <a:cubicBezTo>
                    <a:pt x="37" y="68"/>
                    <a:pt x="37" y="68"/>
                    <a:pt x="37" y="68"/>
                  </a:cubicBezTo>
                  <a:cubicBezTo>
                    <a:pt x="38" y="68"/>
                    <a:pt x="38" y="68"/>
                    <a:pt x="38" y="69"/>
                  </a:cubicBezTo>
                  <a:cubicBezTo>
                    <a:pt x="38" y="69"/>
                    <a:pt x="39" y="69"/>
                    <a:pt x="39" y="69"/>
                  </a:cubicBezTo>
                  <a:cubicBezTo>
                    <a:pt x="39" y="69"/>
                    <a:pt x="39" y="70"/>
                    <a:pt x="40" y="70"/>
                  </a:cubicBezTo>
                  <a:cubicBezTo>
                    <a:pt x="40" y="70"/>
                    <a:pt x="40" y="70"/>
                    <a:pt x="40" y="70"/>
                  </a:cubicBezTo>
                  <a:cubicBezTo>
                    <a:pt x="40" y="70"/>
                    <a:pt x="40" y="70"/>
                    <a:pt x="40" y="70"/>
                  </a:cubicBezTo>
                  <a:cubicBezTo>
                    <a:pt x="41" y="70"/>
                    <a:pt x="41" y="71"/>
                    <a:pt x="41" y="71"/>
                  </a:cubicBezTo>
                  <a:cubicBezTo>
                    <a:pt x="42" y="71"/>
                    <a:pt x="42" y="71"/>
                    <a:pt x="42" y="71"/>
                  </a:cubicBezTo>
                  <a:cubicBezTo>
                    <a:pt x="42" y="71"/>
                    <a:pt x="42" y="71"/>
                    <a:pt x="42" y="71"/>
                  </a:cubicBezTo>
                  <a:cubicBezTo>
                    <a:pt x="44" y="72"/>
                    <a:pt x="44" y="72"/>
                    <a:pt x="44" y="72"/>
                  </a:cubicBezTo>
                  <a:cubicBezTo>
                    <a:pt x="44" y="72"/>
                    <a:pt x="44" y="72"/>
                    <a:pt x="44" y="72"/>
                  </a:cubicBezTo>
                  <a:cubicBezTo>
                    <a:pt x="45" y="72"/>
                    <a:pt x="45" y="72"/>
                    <a:pt x="45" y="72"/>
                  </a:cubicBezTo>
                  <a:cubicBezTo>
                    <a:pt x="45" y="72"/>
                    <a:pt x="45" y="72"/>
                    <a:pt x="45" y="72"/>
                  </a:cubicBezTo>
                  <a:cubicBezTo>
                    <a:pt x="45" y="72"/>
                    <a:pt x="45" y="72"/>
                    <a:pt x="45" y="72"/>
                  </a:cubicBezTo>
                  <a:cubicBezTo>
                    <a:pt x="45" y="72"/>
                    <a:pt x="45"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9" y="70"/>
                    <a:pt x="49" y="70"/>
                    <a:pt x="49" y="70"/>
                  </a:cubicBezTo>
                  <a:cubicBezTo>
                    <a:pt x="49" y="70"/>
                    <a:pt x="49" y="70"/>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8" y="69"/>
                    <a:pt x="48" y="69"/>
                    <a:pt x="48" y="69"/>
                  </a:cubicBezTo>
                  <a:cubicBezTo>
                    <a:pt x="48" y="68"/>
                    <a:pt x="48" y="68"/>
                    <a:pt x="48" y="68"/>
                  </a:cubicBezTo>
                  <a:cubicBezTo>
                    <a:pt x="47" y="67"/>
                    <a:pt x="47" y="67"/>
                    <a:pt x="47" y="67"/>
                  </a:cubicBezTo>
                  <a:cubicBezTo>
                    <a:pt x="46" y="67"/>
                    <a:pt x="46" y="67"/>
                    <a:pt x="46" y="67"/>
                  </a:cubicBezTo>
                  <a:cubicBezTo>
                    <a:pt x="46" y="66"/>
                    <a:pt x="46" y="66"/>
                    <a:pt x="45" y="66"/>
                  </a:cubicBezTo>
                  <a:cubicBezTo>
                    <a:pt x="45" y="66"/>
                    <a:pt x="45" y="65"/>
                    <a:pt x="45" y="65"/>
                  </a:cubicBezTo>
                  <a:cubicBezTo>
                    <a:pt x="44" y="65"/>
                    <a:pt x="44" y="64"/>
                    <a:pt x="44" y="64"/>
                  </a:cubicBezTo>
                  <a:cubicBezTo>
                    <a:pt x="43" y="64"/>
                    <a:pt x="43" y="63"/>
                    <a:pt x="43" y="63"/>
                  </a:cubicBezTo>
                  <a:cubicBezTo>
                    <a:pt x="43" y="63"/>
                    <a:pt x="42" y="62"/>
                    <a:pt x="42" y="62"/>
                  </a:cubicBezTo>
                  <a:cubicBezTo>
                    <a:pt x="42" y="62"/>
                    <a:pt x="41" y="61"/>
                    <a:pt x="41" y="61"/>
                  </a:cubicBezTo>
                  <a:cubicBezTo>
                    <a:pt x="41" y="60"/>
                    <a:pt x="40" y="60"/>
                    <a:pt x="40" y="59"/>
                  </a:cubicBezTo>
                  <a:cubicBezTo>
                    <a:pt x="39" y="58"/>
                    <a:pt x="39" y="58"/>
                    <a:pt x="39" y="57"/>
                  </a:cubicBezTo>
                  <a:cubicBezTo>
                    <a:pt x="39" y="57"/>
                    <a:pt x="39" y="57"/>
                    <a:pt x="39" y="57"/>
                  </a:cubicBezTo>
                  <a:cubicBezTo>
                    <a:pt x="38" y="57"/>
                    <a:pt x="38" y="57"/>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4"/>
                    <a:pt x="38" y="54"/>
                    <a:pt x="38"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3"/>
                    <a:pt x="37" y="53"/>
                  </a:cubicBezTo>
                  <a:cubicBezTo>
                    <a:pt x="37" y="53"/>
                    <a:pt x="37" y="53"/>
                    <a:pt x="37" y="53"/>
                  </a:cubicBezTo>
                  <a:cubicBezTo>
                    <a:pt x="36" y="53"/>
                    <a:pt x="36" y="53"/>
                    <a:pt x="36" y="53"/>
                  </a:cubicBezTo>
                  <a:cubicBezTo>
                    <a:pt x="36" y="52"/>
                    <a:pt x="36" y="52"/>
                    <a:pt x="36" y="51"/>
                  </a:cubicBezTo>
                  <a:cubicBezTo>
                    <a:pt x="36" y="51"/>
                    <a:pt x="36" y="50"/>
                    <a:pt x="36" y="50"/>
                  </a:cubicBezTo>
                  <a:cubicBezTo>
                    <a:pt x="36" y="50"/>
                    <a:pt x="36" y="50"/>
                    <a:pt x="36" y="50"/>
                  </a:cubicBezTo>
                  <a:cubicBezTo>
                    <a:pt x="36" y="50"/>
                    <a:pt x="36" y="49"/>
                    <a:pt x="36" y="49"/>
                  </a:cubicBezTo>
                  <a:cubicBezTo>
                    <a:pt x="36" y="49"/>
                    <a:pt x="36" y="49"/>
                    <a:pt x="36" y="49"/>
                  </a:cubicBezTo>
                  <a:cubicBezTo>
                    <a:pt x="36" y="49"/>
                    <a:pt x="36" y="49"/>
                    <a:pt x="36" y="49"/>
                  </a:cubicBezTo>
                  <a:cubicBezTo>
                    <a:pt x="35" y="49"/>
                    <a:pt x="35" y="49"/>
                    <a:pt x="35" y="49"/>
                  </a:cubicBezTo>
                  <a:cubicBezTo>
                    <a:pt x="35" y="49"/>
                    <a:pt x="35" y="49"/>
                    <a:pt x="35" y="49"/>
                  </a:cubicBezTo>
                  <a:cubicBezTo>
                    <a:pt x="35" y="49"/>
                    <a:pt x="35" y="49"/>
                    <a:pt x="35" y="49"/>
                  </a:cubicBezTo>
                  <a:cubicBezTo>
                    <a:pt x="35" y="49"/>
                    <a:pt x="35" y="49"/>
                    <a:pt x="35" y="49"/>
                  </a:cubicBezTo>
                  <a:cubicBezTo>
                    <a:pt x="35" y="48"/>
                    <a:pt x="35" y="48"/>
                    <a:pt x="35" y="48"/>
                  </a:cubicBezTo>
                  <a:cubicBezTo>
                    <a:pt x="35" y="48"/>
                    <a:pt x="35" y="48"/>
                    <a:pt x="35" y="48"/>
                  </a:cubicBezTo>
                  <a:cubicBezTo>
                    <a:pt x="35" y="48"/>
                    <a:pt x="35" y="48"/>
                    <a:pt x="35" y="48"/>
                  </a:cubicBezTo>
                  <a:cubicBezTo>
                    <a:pt x="34" y="47"/>
                    <a:pt x="34" y="47"/>
                    <a:pt x="34" y="46"/>
                  </a:cubicBezTo>
                  <a:cubicBezTo>
                    <a:pt x="34" y="46"/>
                    <a:pt x="34" y="46"/>
                    <a:pt x="34" y="46"/>
                  </a:cubicBezTo>
                  <a:cubicBezTo>
                    <a:pt x="34" y="46"/>
                    <a:pt x="34" y="46"/>
                    <a:pt x="34" y="46"/>
                  </a:cubicBezTo>
                  <a:cubicBezTo>
                    <a:pt x="34" y="46"/>
                    <a:pt x="34" y="46"/>
                    <a:pt x="34" y="46"/>
                  </a:cubicBezTo>
                  <a:cubicBezTo>
                    <a:pt x="34" y="45"/>
                    <a:pt x="34" y="45"/>
                    <a:pt x="34" y="45"/>
                  </a:cubicBezTo>
                  <a:cubicBezTo>
                    <a:pt x="34" y="45"/>
                    <a:pt x="34" y="45"/>
                    <a:pt x="34" y="45"/>
                  </a:cubicBezTo>
                  <a:cubicBezTo>
                    <a:pt x="33" y="43"/>
                    <a:pt x="33" y="42"/>
                    <a:pt x="32" y="40"/>
                  </a:cubicBezTo>
                  <a:cubicBezTo>
                    <a:pt x="32" y="39"/>
                    <a:pt x="32" y="39"/>
                    <a:pt x="32" y="39"/>
                  </a:cubicBezTo>
                  <a:cubicBezTo>
                    <a:pt x="32" y="39"/>
                    <a:pt x="32" y="39"/>
                    <a:pt x="32" y="39"/>
                  </a:cubicBezTo>
                  <a:cubicBezTo>
                    <a:pt x="32" y="39"/>
                    <a:pt x="32" y="39"/>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7"/>
                    <a:pt x="32" y="37"/>
                    <a:pt x="32" y="37"/>
                  </a:cubicBezTo>
                  <a:cubicBezTo>
                    <a:pt x="33" y="34"/>
                    <a:pt x="33" y="34"/>
                    <a:pt x="33" y="34"/>
                  </a:cubicBezTo>
                  <a:cubicBezTo>
                    <a:pt x="33" y="33"/>
                    <a:pt x="33" y="33"/>
                    <a:pt x="33" y="33"/>
                  </a:cubicBezTo>
                  <a:cubicBezTo>
                    <a:pt x="33" y="33"/>
                    <a:pt x="33" y="33"/>
                    <a:pt x="33" y="33"/>
                  </a:cubicBezTo>
                  <a:cubicBezTo>
                    <a:pt x="33" y="33"/>
                    <a:pt x="33" y="33"/>
                    <a:pt x="33" y="33"/>
                  </a:cubicBezTo>
                  <a:cubicBezTo>
                    <a:pt x="33" y="33"/>
                    <a:pt x="33" y="33"/>
                    <a:pt x="33" y="33"/>
                  </a:cubicBezTo>
                  <a:cubicBezTo>
                    <a:pt x="34" y="32"/>
                    <a:pt x="34" y="32"/>
                    <a:pt x="34" y="32"/>
                  </a:cubicBezTo>
                  <a:cubicBezTo>
                    <a:pt x="34" y="32"/>
                    <a:pt x="34" y="32"/>
                    <a:pt x="34" y="32"/>
                  </a:cubicBezTo>
                  <a:cubicBezTo>
                    <a:pt x="34" y="32"/>
                    <a:pt x="34" y="32"/>
                    <a:pt x="34" y="32"/>
                  </a:cubicBezTo>
                  <a:cubicBezTo>
                    <a:pt x="35" y="32"/>
                    <a:pt x="35" y="32"/>
                    <a:pt x="35" y="32"/>
                  </a:cubicBezTo>
                  <a:cubicBezTo>
                    <a:pt x="35" y="31"/>
                    <a:pt x="35" y="31"/>
                    <a:pt x="35" y="31"/>
                  </a:cubicBezTo>
                  <a:cubicBezTo>
                    <a:pt x="35" y="31"/>
                    <a:pt x="35" y="31"/>
                    <a:pt x="35" y="31"/>
                  </a:cubicBezTo>
                  <a:cubicBezTo>
                    <a:pt x="36" y="31"/>
                    <a:pt x="36" y="31"/>
                    <a:pt x="36" y="31"/>
                  </a:cubicBezTo>
                  <a:cubicBezTo>
                    <a:pt x="36" y="31"/>
                    <a:pt x="36" y="31"/>
                    <a:pt x="36" y="31"/>
                  </a:cubicBezTo>
                  <a:cubicBezTo>
                    <a:pt x="37" y="31"/>
                    <a:pt x="37" y="31"/>
                    <a:pt x="37" y="31"/>
                  </a:cubicBezTo>
                  <a:cubicBezTo>
                    <a:pt x="37" y="32"/>
                    <a:pt x="38" y="32"/>
                    <a:pt x="38" y="32"/>
                  </a:cubicBezTo>
                  <a:cubicBezTo>
                    <a:pt x="38" y="32"/>
                    <a:pt x="39" y="32"/>
                    <a:pt x="39" y="32"/>
                  </a:cubicBezTo>
                  <a:cubicBezTo>
                    <a:pt x="39" y="32"/>
                    <a:pt x="39" y="32"/>
                    <a:pt x="39" y="32"/>
                  </a:cubicBezTo>
                  <a:cubicBezTo>
                    <a:pt x="39" y="32"/>
                    <a:pt x="39" y="32"/>
                    <a:pt x="39" y="32"/>
                  </a:cubicBezTo>
                  <a:cubicBezTo>
                    <a:pt x="39" y="32"/>
                    <a:pt x="39" y="32"/>
                    <a:pt x="39" y="32"/>
                  </a:cubicBezTo>
                  <a:cubicBezTo>
                    <a:pt x="39" y="32"/>
                    <a:pt x="40" y="32"/>
                    <a:pt x="40" y="32"/>
                  </a:cubicBezTo>
                  <a:cubicBezTo>
                    <a:pt x="40" y="32"/>
                    <a:pt x="41" y="32"/>
                    <a:pt x="41" y="32"/>
                  </a:cubicBezTo>
                  <a:cubicBezTo>
                    <a:pt x="41" y="32"/>
                    <a:pt x="41" y="32"/>
                    <a:pt x="41" y="32"/>
                  </a:cubicBezTo>
                  <a:cubicBezTo>
                    <a:pt x="41" y="32"/>
                    <a:pt x="41" y="32"/>
                    <a:pt x="41" y="32"/>
                  </a:cubicBezTo>
                  <a:cubicBezTo>
                    <a:pt x="41" y="32"/>
                    <a:pt x="41" y="32"/>
                    <a:pt x="41" y="32"/>
                  </a:cubicBezTo>
                  <a:cubicBezTo>
                    <a:pt x="42" y="32"/>
                    <a:pt x="42" y="32"/>
                    <a:pt x="42" y="32"/>
                  </a:cubicBezTo>
                  <a:cubicBezTo>
                    <a:pt x="42" y="32"/>
                    <a:pt x="42" y="32"/>
                    <a:pt x="42" y="32"/>
                  </a:cubicBezTo>
                  <a:cubicBezTo>
                    <a:pt x="42" y="32"/>
                    <a:pt x="42" y="32"/>
                    <a:pt x="42" y="32"/>
                  </a:cubicBezTo>
                  <a:cubicBezTo>
                    <a:pt x="42" y="32"/>
                    <a:pt x="42" y="32"/>
                    <a:pt x="42" y="32"/>
                  </a:cubicBezTo>
                  <a:cubicBezTo>
                    <a:pt x="42" y="32"/>
                    <a:pt x="42" y="32"/>
                    <a:pt x="42"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4" y="32"/>
                    <a:pt x="44" y="32"/>
                    <a:pt x="44" y="32"/>
                  </a:cubicBezTo>
                  <a:cubicBezTo>
                    <a:pt x="44" y="32"/>
                    <a:pt x="44" y="32"/>
                    <a:pt x="44" y="32"/>
                  </a:cubicBezTo>
                  <a:cubicBezTo>
                    <a:pt x="44" y="32"/>
                    <a:pt x="45" y="32"/>
                    <a:pt x="45" y="32"/>
                  </a:cubicBezTo>
                  <a:cubicBezTo>
                    <a:pt x="46" y="32"/>
                    <a:pt x="46" y="31"/>
                    <a:pt x="46" y="31"/>
                  </a:cubicBezTo>
                  <a:cubicBezTo>
                    <a:pt x="46" y="31"/>
                    <a:pt x="46" y="31"/>
                    <a:pt x="46" y="31"/>
                  </a:cubicBezTo>
                  <a:cubicBezTo>
                    <a:pt x="46" y="31"/>
                    <a:pt x="46" y="31"/>
                    <a:pt x="46" y="31"/>
                  </a:cubicBezTo>
                  <a:cubicBezTo>
                    <a:pt x="47" y="31"/>
                    <a:pt x="47" y="31"/>
                    <a:pt x="47" y="31"/>
                  </a:cubicBezTo>
                  <a:cubicBezTo>
                    <a:pt x="47" y="31"/>
                    <a:pt x="47" y="31"/>
                    <a:pt x="47" y="31"/>
                  </a:cubicBezTo>
                  <a:cubicBezTo>
                    <a:pt x="48" y="31"/>
                    <a:pt x="48" y="31"/>
                    <a:pt x="48" y="31"/>
                  </a:cubicBezTo>
                  <a:cubicBezTo>
                    <a:pt x="48" y="31"/>
                    <a:pt x="48" y="31"/>
                    <a:pt x="48" y="31"/>
                  </a:cubicBezTo>
                  <a:cubicBezTo>
                    <a:pt x="48" y="31"/>
                    <a:pt x="48" y="31"/>
                    <a:pt x="48" y="31"/>
                  </a:cubicBezTo>
                  <a:cubicBezTo>
                    <a:pt x="48" y="31"/>
                    <a:pt x="48" y="31"/>
                    <a:pt x="48" y="31"/>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7"/>
                    <a:pt x="49" y="27"/>
                    <a:pt x="49" y="27"/>
                  </a:cubicBezTo>
                  <a:cubicBezTo>
                    <a:pt x="49" y="27"/>
                    <a:pt x="49" y="27"/>
                    <a:pt x="49" y="27"/>
                  </a:cubicBezTo>
                  <a:cubicBezTo>
                    <a:pt x="48" y="27"/>
                    <a:pt x="48" y="27"/>
                    <a:pt x="48" y="27"/>
                  </a:cubicBezTo>
                  <a:cubicBezTo>
                    <a:pt x="48" y="27"/>
                    <a:pt x="48" y="27"/>
                    <a:pt x="48" y="27"/>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6" y="25"/>
                    <a:pt x="46" y="25"/>
                    <a:pt x="46" y="25"/>
                  </a:cubicBezTo>
                  <a:cubicBezTo>
                    <a:pt x="46" y="25"/>
                    <a:pt x="46" y="25"/>
                    <a:pt x="46" y="25"/>
                  </a:cubicBezTo>
                  <a:cubicBezTo>
                    <a:pt x="46" y="24"/>
                    <a:pt x="46" y="24"/>
                    <a:pt x="46" y="24"/>
                  </a:cubicBezTo>
                  <a:cubicBezTo>
                    <a:pt x="46" y="24"/>
                    <a:pt x="46" y="24"/>
                    <a:pt x="46" y="24"/>
                  </a:cubicBezTo>
                  <a:cubicBezTo>
                    <a:pt x="45" y="24"/>
                    <a:pt x="45" y="24"/>
                    <a:pt x="45" y="24"/>
                  </a:cubicBezTo>
                  <a:cubicBezTo>
                    <a:pt x="45" y="24"/>
                    <a:pt x="45" y="24"/>
                    <a:pt x="45" y="24"/>
                  </a:cubicBezTo>
                  <a:cubicBezTo>
                    <a:pt x="45" y="24"/>
                    <a:pt x="45" y="24"/>
                    <a:pt x="45" y="24"/>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4" y="24"/>
                  </a:cubicBezTo>
                  <a:cubicBezTo>
                    <a:pt x="43" y="24"/>
                    <a:pt x="43" y="24"/>
                    <a:pt x="43" y="24"/>
                  </a:cubicBezTo>
                  <a:cubicBezTo>
                    <a:pt x="43" y="24"/>
                    <a:pt x="43" y="24"/>
                    <a:pt x="43" y="24"/>
                  </a:cubicBezTo>
                  <a:cubicBezTo>
                    <a:pt x="43" y="24"/>
                    <a:pt x="43" y="24"/>
                    <a:pt x="43" y="24"/>
                  </a:cubicBezTo>
                  <a:cubicBezTo>
                    <a:pt x="43" y="24"/>
                    <a:pt x="43" y="24"/>
                    <a:pt x="42" y="24"/>
                  </a:cubicBezTo>
                  <a:cubicBezTo>
                    <a:pt x="42" y="24"/>
                    <a:pt x="42" y="24"/>
                    <a:pt x="42" y="24"/>
                  </a:cubicBezTo>
                  <a:cubicBezTo>
                    <a:pt x="42" y="24"/>
                    <a:pt x="42" y="24"/>
                    <a:pt x="42" y="24"/>
                  </a:cubicBezTo>
                  <a:cubicBezTo>
                    <a:pt x="42" y="24"/>
                    <a:pt x="42" y="24"/>
                    <a:pt x="42"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0" y="24"/>
                    <a:pt x="40" y="24"/>
                    <a:pt x="40" y="24"/>
                  </a:cubicBezTo>
                  <a:cubicBezTo>
                    <a:pt x="40" y="23"/>
                    <a:pt x="40" y="23"/>
                    <a:pt x="40" y="23"/>
                  </a:cubicBezTo>
                  <a:cubicBezTo>
                    <a:pt x="40" y="23"/>
                    <a:pt x="40" y="23"/>
                    <a:pt x="40" y="23"/>
                  </a:cubicBezTo>
                  <a:cubicBezTo>
                    <a:pt x="40" y="23"/>
                    <a:pt x="40" y="23"/>
                    <a:pt x="40" y="23"/>
                  </a:cubicBezTo>
                  <a:cubicBezTo>
                    <a:pt x="39" y="22"/>
                    <a:pt x="39" y="22"/>
                    <a:pt x="39" y="22"/>
                  </a:cubicBezTo>
                  <a:cubicBezTo>
                    <a:pt x="39" y="22"/>
                    <a:pt x="39" y="22"/>
                    <a:pt x="39" y="22"/>
                  </a:cubicBezTo>
                  <a:cubicBezTo>
                    <a:pt x="39" y="22"/>
                    <a:pt x="39" y="22"/>
                    <a:pt x="39" y="22"/>
                  </a:cubicBezTo>
                  <a:cubicBezTo>
                    <a:pt x="40" y="21"/>
                    <a:pt x="40" y="21"/>
                    <a:pt x="40" y="21"/>
                  </a:cubicBezTo>
                  <a:cubicBezTo>
                    <a:pt x="40" y="21"/>
                    <a:pt x="40" y="21"/>
                    <a:pt x="40" y="20"/>
                  </a:cubicBezTo>
                  <a:cubicBezTo>
                    <a:pt x="40" y="20"/>
                    <a:pt x="40" y="20"/>
                    <a:pt x="40" y="19"/>
                  </a:cubicBezTo>
                  <a:cubicBezTo>
                    <a:pt x="41" y="19"/>
                    <a:pt x="41" y="18"/>
                    <a:pt x="41" y="18"/>
                  </a:cubicBezTo>
                  <a:cubicBezTo>
                    <a:pt x="41" y="18"/>
                    <a:pt x="41" y="18"/>
                    <a:pt x="41" y="18"/>
                  </a:cubicBezTo>
                  <a:cubicBezTo>
                    <a:pt x="41" y="18"/>
                    <a:pt x="41" y="18"/>
                    <a:pt x="41" y="18"/>
                  </a:cubicBezTo>
                  <a:cubicBezTo>
                    <a:pt x="41" y="17"/>
                    <a:pt x="41" y="17"/>
                    <a:pt x="41" y="17"/>
                  </a:cubicBezTo>
                  <a:cubicBezTo>
                    <a:pt x="41" y="17"/>
                    <a:pt x="42" y="16"/>
                    <a:pt x="42" y="16"/>
                  </a:cubicBezTo>
                  <a:cubicBezTo>
                    <a:pt x="42" y="16"/>
                    <a:pt x="42" y="15"/>
                    <a:pt x="42" y="15"/>
                  </a:cubicBezTo>
                  <a:cubicBezTo>
                    <a:pt x="42" y="15"/>
                    <a:pt x="42" y="15"/>
                    <a:pt x="42" y="15"/>
                  </a:cubicBezTo>
                  <a:cubicBezTo>
                    <a:pt x="42" y="15"/>
                    <a:pt x="42" y="15"/>
                    <a:pt x="42" y="15"/>
                  </a:cubicBezTo>
                  <a:cubicBezTo>
                    <a:pt x="43" y="13"/>
                    <a:pt x="43" y="13"/>
                    <a:pt x="43" y="13"/>
                  </a:cubicBezTo>
                  <a:cubicBezTo>
                    <a:pt x="43" y="13"/>
                    <a:pt x="43" y="13"/>
                    <a:pt x="43" y="13"/>
                  </a:cubicBezTo>
                  <a:cubicBezTo>
                    <a:pt x="43" y="12"/>
                    <a:pt x="43" y="11"/>
                    <a:pt x="44" y="10"/>
                  </a:cubicBezTo>
                  <a:cubicBezTo>
                    <a:pt x="44" y="9"/>
                    <a:pt x="44" y="9"/>
                    <a:pt x="44" y="8"/>
                  </a:cubicBezTo>
                  <a:cubicBezTo>
                    <a:pt x="45" y="7"/>
                    <a:pt x="45" y="7"/>
                    <a:pt x="45" y="7"/>
                  </a:cubicBezTo>
                  <a:cubicBezTo>
                    <a:pt x="45" y="7"/>
                    <a:pt x="45" y="7"/>
                    <a:pt x="45" y="6"/>
                  </a:cubicBezTo>
                  <a:cubicBezTo>
                    <a:pt x="45" y="6"/>
                    <a:pt x="45" y="6"/>
                    <a:pt x="45" y="6"/>
                  </a:cubicBezTo>
                  <a:cubicBezTo>
                    <a:pt x="45" y="6"/>
                    <a:pt x="45" y="6"/>
                    <a:pt x="45" y="6"/>
                  </a:cubicBezTo>
                  <a:cubicBezTo>
                    <a:pt x="45" y="6"/>
                    <a:pt x="45" y="6"/>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4"/>
                    <a:pt x="45" y="4"/>
                    <a:pt x="45" y="4"/>
                  </a:cubicBezTo>
                  <a:cubicBezTo>
                    <a:pt x="45" y="4"/>
                    <a:pt x="45" y="4"/>
                    <a:pt x="45" y="4"/>
                  </a:cubicBezTo>
                  <a:cubicBezTo>
                    <a:pt x="45" y="4"/>
                    <a:pt x="44" y="4"/>
                    <a:pt x="44" y="4"/>
                  </a:cubicBezTo>
                  <a:cubicBezTo>
                    <a:pt x="44" y="4"/>
                    <a:pt x="44" y="4"/>
                    <a:pt x="44" y="4"/>
                  </a:cubicBezTo>
                  <a:cubicBezTo>
                    <a:pt x="44" y="4"/>
                    <a:pt x="44" y="4"/>
                    <a:pt x="44" y="4"/>
                  </a:cubicBezTo>
                  <a:cubicBezTo>
                    <a:pt x="44" y="4"/>
                    <a:pt x="44" y="4"/>
                    <a:pt x="44" y="3"/>
                  </a:cubicBezTo>
                  <a:cubicBezTo>
                    <a:pt x="44" y="3"/>
                    <a:pt x="44" y="3"/>
                    <a:pt x="44" y="3"/>
                  </a:cubicBezTo>
                  <a:cubicBezTo>
                    <a:pt x="44" y="3"/>
                    <a:pt x="44" y="3"/>
                    <a:pt x="44" y="3"/>
                  </a:cubicBezTo>
                  <a:cubicBezTo>
                    <a:pt x="44" y="2"/>
                    <a:pt x="43" y="2"/>
                    <a:pt x="43" y="1"/>
                  </a:cubicBezTo>
                  <a:cubicBezTo>
                    <a:pt x="42" y="1"/>
                    <a:pt x="42" y="1"/>
                    <a:pt x="42" y="1"/>
                  </a:cubicBezTo>
                  <a:cubicBezTo>
                    <a:pt x="42" y="0"/>
                    <a:pt x="42" y="0"/>
                    <a:pt x="42" y="0"/>
                  </a:cubicBezTo>
                  <a:cubicBezTo>
                    <a:pt x="42" y="0"/>
                    <a:pt x="42" y="0"/>
                    <a:pt x="42" y="0"/>
                  </a:cubicBezTo>
                  <a:cubicBezTo>
                    <a:pt x="42" y="0"/>
                    <a:pt x="42" y="0"/>
                    <a:pt x="42" y="0"/>
                  </a:cubicBezTo>
                  <a:cubicBezTo>
                    <a:pt x="42" y="0"/>
                    <a:pt x="42" y="0"/>
                    <a:pt x="42"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1"/>
                    <a:pt x="39" y="1"/>
                    <a:pt x="39" y="1"/>
                  </a:cubicBezTo>
                  <a:cubicBezTo>
                    <a:pt x="39" y="1"/>
                    <a:pt x="39" y="1"/>
                    <a:pt x="39"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3"/>
                    <a:pt x="37" y="3"/>
                    <a:pt x="37" y="3"/>
                  </a:cubicBezTo>
                  <a:cubicBezTo>
                    <a:pt x="37" y="3"/>
                    <a:pt x="37" y="3"/>
                    <a:pt x="37" y="3"/>
                  </a:cubicBezTo>
                  <a:cubicBezTo>
                    <a:pt x="37" y="3"/>
                    <a:pt x="37" y="3"/>
                    <a:pt x="37" y="3"/>
                  </a:cubicBezTo>
                  <a:cubicBezTo>
                    <a:pt x="37" y="3"/>
                    <a:pt x="37" y="3"/>
                    <a:pt x="37" y="3"/>
                  </a:cubicBezTo>
                  <a:cubicBezTo>
                    <a:pt x="37" y="4"/>
                    <a:pt x="37" y="4"/>
                    <a:pt x="37" y="4"/>
                  </a:cubicBezTo>
                  <a:cubicBezTo>
                    <a:pt x="36" y="4"/>
                    <a:pt x="36" y="4"/>
                    <a:pt x="36" y="4"/>
                  </a:cubicBezTo>
                  <a:cubicBezTo>
                    <a:pt x="37" y="4"/>
                    <a:pt x="37" y="4"/>
                    <a:pt x="37" y="4"/>
                  </a:cubicBezTo>
                  <a:cubicBezTo>
                    <a:pt x="37" y="4"/>
                    <a:pt x="37" y="4"/>
                    <a:pt x="37" y="4"/>
                  </a:cubicBezTo>
                  <a:cubicBezTo>
                    <a:pt x="37" y="4"/>
                    <a:pt x="37" y="4"/>
                    <a:pt x="37" y="4"/>
                  </a:cubicBezTo>
                  <a:cubicBezTo>
                    <a:pt x="37" y="4"/>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6"/>
                  </a:cubicBezTo>
                  <a:cubicBezTo>
                    <a:pt x="37" y="6"/>
                    <a:pt x="37" y="6"/>
                    <a:pt x="37" y="6"/>
                  </a:cubicBezTo>
                  <a:cubicBezTo>
                    <a:pt x="37" y="6"/>
                    <a:pt x="37" y="6"/>
                    <a:pt x="37" y="6"/>
                  </a:cubicBezTo>
                  <a:cubicBezTo>
                    <a:pt x="37" y="6"/>
                    <a:pt x="37" y="6"/>
                    <a:pt x="37" y="6"/>
                  </a:cubicBezTo>
                  <a:cubicBezTo>
                    <a:pt x="37" y="6"/>
                    <a:pt x="37" y="6"/>
                    <a:pt x="37" y="6"/>
                  </a:cubicBezTo>
                  <a:cubicBezTo>
                    <a:pt x="38" y="6"/>
                    <a:pt x="38" y="6"/>
                    <a:pt x="38" y="6"/>
                  </a:cubicBezTo>
                  <a:cubicBezTo>
                    <a:pt x="38" y="7"/>
                    <a:pt x="38" y="7"/>
                    <a:pt x="38" y="7"/>
                  </a:cubicBezTo>
                  <a:cubicBezTo>
                    <a:pt x="38" y="7"/>
                    <a:pt x="38" y="7"/>
                    <a:pt x="38" y="7"/>
                  </a:cubicBezTo>
                  <a:cubicBezTo>
                    <a:pt x="38" y="8"/>
                    <a:pt x="38" y="8"/>
                    <a:pt x="38" y="8"/>
                  </a:cubicBezTo>
                  <a:cubicBezTo>
                    <a:pt x="38" y="8"/>
                    <a:pt x="38" y="8"/>
                    <a:pt x="38" y="8"/>
                  </a:cubicBezTo>
                  <a:cubicBezTo>
                    <a:pt x="38" y="9"/>
                    <a:pt x="38" y="9"/>
                    <a:pt x="38" y="9"/>
                  </a:cubicBezTo>
                  <a:cubicBezTo>
                    <a:pt x="38" y="10"/>
                    <a:pt x="38" y="10"/>
                    <a:pt x="38" y="10"/>
                  </a:cubicBezTo>
                  <a:cubicBezTo>
                    <a:pt x="37" y="10"/>
                    <a:pt x="37" y="10"/>
                    <a:pt x="37" y="10"/>
                  </a:cubicBezTo>
                  <a:cubicBezTo>
                    <a:pt x="37" y="11"/>
                    <a:pt x="37" y="11"/>
                    <a:pt x="37" y="11"/>
                  </a:cubicBezTo>
                  <a:cubicBezTo>
                    <a:pt x="37" y="12"/>
                    <a:pt x="37" y="12"/>
                    <a:pt x="37" y="12"/>
                  </a:cubicBezTo>
                  <a:cubicBezTo>
                    <a:pt x="37" y="13"/>
                    <a:pt x="37" y="13"/>
                    <a:pt x="36" y="13"/>
                  </a:cubicBezTo>
                  <a:cubicBezTo>
                    <a:pt x="36" y="14"/>
                    <a:pt x="36" y="14"/>
                    <a:pt x="36" y="14"/>
                  </a:cubicBezTo>
                  <a:cubicBezTo>
                    <a:pt x="36" y="15"/>
                    <a:pt x="36" y="15"/>
                    <a:pt x="36" y="16"/>
                  </a:cubicBezTo>
                  <a:cubicBezTo>
                    <a:pt x="35" y="16"/>
                    <a:pt x="35" y="17"/>
                    <a:pt x="35" y="17"/>
                  </a:cubicBezTo>
                  <a:cubicBezTo>
                    <a:pt x="35" y="18"/>
                    <a:pt x="35" y="18"/>
                    <a:pt x="34" y="19"/>
                  </a:cubicBezTo>
                  <a:cubicBezTo>
                    <a:pt x="34" y="20"/>
                    <a:pt x="34" y="20"/>
                    <a:pt x="34" y="21"/>
                  </a:cubicBezTo>
                  <a:cubicBezTo>
                    <a:pt x="33" y="21"/>
                    <a:pt x="33" y="21"/>
                    <a:pt x="33" y="21"/>
                  </a:cubicBezTo>
                  <a:cubicBezTo>
                    <a:pt x="33" y="22"/>
                    <a:pt x="33" y="22"/>
                    <a:pt x="33" y="23"/>
                  </a:cubicBezTo>
                  <a:cubicBezTo>
                    <a:pt x="32" y="23"/>
                    <a:pt x="32" y="23"/>
                    <a:pt x="32" y="23"/>
                  </a:cubicBezTo>
                  <a:cubicBezTo>
                    <a:pt x="32" y="23"/>
                    <a:pt x="31" y="23"/>
                    <a:pt x="30" y="23"/>
                  </a:cubicBezTo>
                  <a:cubicBezTo>
                    <a:pt x="30" y="24"/>
                    <a:pt x="29" y="24"/>
                    <a:pt x="29" y="24"/>
                  </a:cubicBezTo>
                  <a:cubicBezTo>
                    <a:pt x="28" y="24"/>
                    <a:pt x="28" y="24"/>
                    <a:pt x="28" y="24"/>
                  </a:cubicBezTo>
                  <a:cubicBezTo>
                    <a:pt x="28" y="24"/>
                    <a:pt x="28" y="24"/>
                    <a:pt x="28" y="24"/>
                  </a:cubicBezTo>
                  <a:cubicBezTo>
                    <a:pt x="28" y="24"/>
                    <a:pt x="27" y="24"/>
                    <a:pt x="27" y="24"/>
                  </a:cubicBezTo>
                  <a:cubicBezTo>
                    <a:pt x="27" y="24"/>
                    <a:pt x="27" y="24"/>
                    <a:pt x="27" y="24"/>
                  </a:cubicBezTo>
                  <a:cubicBezTo>
                    <a:pt x="27" y="24"/>
                    <a:pt x="27" y="24"/>
                    <a:pt x="27" y="24"/>
                  </a:cubicBezTo>
                  <a:cubicBezTo>
                    <a:pt x="27" y="24"/>
                    <a:pt x="27" y="24"/>
                    <a:pt x="27" y="24"/>
                  </a:cubicBezTo>
                  <a:cubicBezTo>
                    <a:pt x="25" y="24"/>
                    <a:pt x="25" y="24"/>
                    <a:pt x="25" y="24"/>
                  </a:cubicBezTo>
                  <a:cubicBezTo>
                    <a:pt x="25" y="24"/>
                    <a:pt x="25" y="24"/>
                    <a:pt x="25" y="24"/>
                  </a:cubicBezTo>
                  <a:cubicBezTo>
                    <a:pt x="25" y="24"/>
                    <a:pt x="25" y="24"/>
                    <a:pt x="25" y="24"/>
                  </a:cubicBezTo>
                  <a:cubicBezTo>
                    <a:pt x="24" y="24"/>
                    <a:pt x="24" y="24"/>
                    <a:pt x="24" y="24"/>
                  </a:cubicBezTo>
                  <a:cubicBezTo>
                    <a:pt x="24" y="24"/>
                    <a:pt x="24" y="24"/>
                    <a:pt x="24" y="24"/>
                  </a:cubicBezTo>
                  <a:cubicBezTo>
                    <a:pt x="23" y="24"/>
                    <a:pt x="23" y="24"/>
                    <a:pt x="23" y="24"/>
                  </a:cubicBezTo>
                  <a:cubicBezTo>
                    <a:pt x="23" y="24"/>
                    <a:pt x="23" y="24"/>
                    <a:pt x="23" y="24"/>
                  </a:cubicBezTo>
                  <a:cubicBezTo>
                    <a:pt x="22" y="24"/>
                    <a:pt x="22" y="24"/>
                    <a:pt x="22" y="24"/>
                  </a:cubicBezTo>
                  <a:cubicBezTo>
                    <a:pt x="22" y="24"/>
                    <a:pt x="22" y="24"/>
                    <a:pt x="22" y="24"/>
                  </a:cubicBezTo>
                  <a:cubicBezTo>
                    <a:pt x="22" y="24"/>
                    <a:pt x="22" y="24"/>
                    <a:pt x="22" y="24"/>
                  </a:cubicBezTo>
                  <a:cubicBezTo>
                    <a:pt x="22" y="24"/>
                    <a:pt x="22" y="24"/>
                    <a:pt x="22" y="24"/>
                  </a:cubicBezTo>
                  <a:cubicBezTo>
                    <a:pt x="22" y="24"/>
                    <a:pt x="22" y="24"/>
                    <a:pt x="22" y="24"/>
                  </a:cubicBezTo>
                  <a:cubicBezTo>
                    <a:pt x="21" y="24"/>
                    <a:pt x="21" y="24"/>
                    <a:pt x="21" y="24"/>
                  </a:cubicBezTo>
                  <a:cubicBezTo>
                    <a:pt x="21" y="24"/>
                    <a:pt x="21" y="24"/>
                    <a:pt x="21" y="24"/>
                  </a:cubicBezTo>
                  <a:cubicBezTo>
                    <a:pt x="20" y="25"/>
                    <a:pt x="20" y="25"/>
                    <a:pt x="20"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8" y="25"/>
                  </a:cubicBezTo>
                  <a:cubicBezTo>
                    <a:pt x="18" y="25"/>
                    <a:pt x="18" y="25"/>
                    <a:pt x="18" y="25"/>
                  </a:cubicBezTo>
                  <a:cubicBezTo>
                    <a:pt x="18" y="25"/>
                    <a:pt x="18" y="25"/>
                    <a:pt x="18" y="25"/>
                  </a:cubicBezTo>
                  <a:cubicBezTo>
                    <a:pt x="18" y="25"/>
                    <a:pt x="18" y="25"/>
                    <a:pt x="18" y="25"/>
                  </a:cubicBezTo>
                  <a:cubicBezTo>
                    <a:pt x="17" y="24"/>
                    <a:pt x="17" y="24"/>
                    <a:pt x="17" y="24"/>
                  </a:cubicBezTo>
                  <a:cubicBezTo>
                    <a:pt x="17" y="24"/>
                    <a:pt x="17" y="24"/>
                    <a:pt x="17" y="24"/>
                  </a:cubicBezTo>
                  <a:cubicBezTo>
                    <a:pt x="17" y="24"/>
                    <a:pt x="17" y="24"/>
                    <a:pt x="17" y="24"/>
                  </a:cubicBezTo>
                  <a:cubicBezTo>
                    <a:pt x="17" y="24"/>
                    <a:pt x="17" y="24"/>
                    <a:pt x="17" y="24"/>
                  </a:cubicBezTo>
                  <a:cubicBezTo>
                    <a:pt x="16" y="24"/>
                    <a:pt x="16" y="24"/>
                    <a:pt x="16" y="24"/>
                  </a:cubicBezTo>
                  <a:cubicBezTo>
                    <a:pt x="16" y="24"/>
                    <a:pt x="16" y="24"/>
                    <a:pt x="16" y="24"/>
                  </a:cubicBezTo>
                  <a:cubicBezTo>
                    <a:pt x="15" y="24"/>
                    <a:pt x="15" y="24"/>
                    <a:pt x="15" y="24"/>
                  </a:cubicBezTo>
                  <a:cubicBezTo>
                    <a:pt x="15" y="24"/>
                    <a:pt x="15" y="24"/>
                    <a:pt x="15" y="24"/>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2" y="24"/>
                    <a:pt x="12" y="24"/>
                    <a:pt x="12" y="24"/>
                  </a:cubicBezTo>
                  <a:cubicBezTo>
                    <a:pt x="12" y="24"/>
                    <a:pt x="12" y="24"/>
                    <a:pt x="12" y="24"/>
                  </a:cubicBezTo>
                  <a:cubicBezTo>
                    <a:pt x="12" y="24"/>
                    <a:pt x="12" y="24"/>
                    <a:pt x="12" y="24"/>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7"/>
                    <a:pt x="11" y="27"/>
                    <a:pt x="11" y="27"/>
                  </a:cubicBezTo>
                  <a:cubicBezTo>
                    <a:pt x="11" y="27"/>
                    <a:pt x="11" y="27"/>
                    <a:pt x="11" y="27"/>
                  </a:cubicBezTo>
                  <a:cubicBezTo>
                    <a:pt x="11" y="27"/>
                    <a:pt x="11" y="27"/>
                    <a:pt x="11" y="27"/>
                  </a:cubicBezTo>
                  <a:cubicBezTo>
                    <a:pt x="10" y="27"/>
                    <a:pt x="10" y="27"/>
                    <a:pt x="10" y="27"/>
                  </a:cubicBezTo>
                  <a:cubicBezTo>
                    <a:pt x="10" y="27"/>
                    <a:pt x="10" y="27"/>
                    <a:pt x="10" y="27"/>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2" y="31"/>
                    <a:pt x="12" y="31"/>
                    <a:pt x="12" y="31"/>
                  </a:cubicBezTo>
                  <a:cubicBezTo>
                    <a:pt x="12" y="31"/>
                    <a:pt x="12" y="31"/>
                    <a:pt x="12" y="31"/>
                  </a:cubicBezTo>
                  <a:cubicBezTo>
                    <a:pt x="12" y="31"/>
                    <a:pt x="12" y="31"/>
                    <a:pt x="12" y="31"/>
                  </a:cubicBezTo>
                  <a:cubicBezTo>
                    <a:pt x="12" y="31"/>
                    <a:pt x="12" y="31"/>
                    <a:pt x="12" y="31"/>
                  </a:cubicBezTo>
                  <a:cubicBezTo>
                    <a:pt x="13" y="32"/>
                    <a:pt x="13" y="32"/>
                    <a:pt x="13" y="32"/>
                  </a:cubicBezTo>
                  <a:cubicBezTo>
                    <a:pt x="13" y="32"/>
                    <a:pt x="13" y="32"/>
                    <a:pt x="13" y="32"/>
                  </a:cubicBezTo>
                  <a:cubicBezTo>
                    <a:pt x="13" y="32"/>
                    <a:pt x="13" y="32"/>
                    <a:pt x="13" y="32"/>
                  </a:cubicBezTo>
                  <a:cubicBezTo>
                    <a:pt x="14" y="32"/>
                    <a:pt x="14" y="32"/>
                    <a:pt x="14" y="32"/>
                  </a:cubicBezTo>
                  <a:cubicBezTo>
                    <a:pt x="14" y="32"/>
                    <a:pt x="14" y="32"/>
                    <a:pt x="14" y="32"/>
                  </a:cubicBezTo>
                  <a:cubicBezTo>
                    <a:pt x="14" y="32"/>
                    <a:pt x="14" y="32"/>
                    <a:pt x="14" y="32"/>
                  </a:cubicBezTo>
                  <a:cubicBezTo>
                    <a:pt x="14" y="32"/>
                    <a:pt x="14" y="32"/>
                    <a:pt x="14"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6" y="32"/>
                    <a:pt x="16" y="32"/>
                    <a:pt x="16" y="32"/>
                  </a:cubicBezTo>
                  <a:cubicBezTo>
                    <a:pt x="16" y="32"/>
                    <a:pt x="16" y="32"/>
                    <a:pt x="16" y="32"/>
                  </a:cubicBezTo>
                  <a:cubicBezTo>
                    <a:pt x="16" y="32"/>
                    <a:pt x="16" y="32"/>
                    <a:pt x="16" y="32"/>
                  </a:cubicBezTo>
                  <a:cubicBezTo>
                    <a:pt x="17" y="32"/>
                    <a:pt x="17" y="32"/>
                    <a:pt x="17" y="32"/>
                  </a:cubicBezTo>
                  <a:cubicBezTo>
                    <a:pt x="17" y="32"/>
                    <a:pt x="17" y="32"/>
                    <a:pt x="17" y="32"/>
                  </a:cubicBezTo>
                  <a:cubicBezTo>
                    <a:pt x="17" y="32"/>
                    <a:pt x="17" y="32"/>
                    <a:pt x="17" y="32"/>
                  </a:cubicBezTo>
                  <a:cubicBezTo>
                    <a:pt x="17" y="32"/>
                    <a:pt x="17" y="32"/>
                    <a:pt x="17" y="32"/>
                  </a:cubicBezTo>
                  <a:cubicBezTo>
                    <a:pt x="17" y="32"/>
                    <a:pt x="17" y="32"/>
                    <a:pt x="17" y="32"/>
                  </a:cubicBezTo>
                  <a:cubicBezTo>
                    <a:pt x="18" y="32"/>
                    <a:pt x="18" y="32"/>
                    <a:pt x="18" y="32"/>
                  </a:cubicBezTo>
                  <a:cubicBezTo>
                    <a:pt x="18" y="32"/>
                    <a:pt x="18" y="32"/>
                    <a:pt x="18" y="32"/>
                  </a:cubicBezTo>
                  <a:cubicBezTo>
                    <a:pt x="18" y="32"/>
                    <a:pt x="18" y="32"/>
                    <a:pt x="18" y="32"/>
                  </a:cubicBezTo>
                  <a:cubicBezTo>
                    <a:pt x="18" y="32"/>
                    <a:pt x="19" y="32"/>
                    <a:pt x="19" y="32"/>
                  </a:cubicBezTo>
                  <a:cubicBezTo>
                    <a:pt x="19" y="32"/>
                    <a:pt x="19" y="32"/>
                    <a:pt x="19" y="32"/>
                  </a:cubicBezTo>
                  <a:cubicBezTo>
                    <a:pt x="20" y="32"/>
                    <a:pt x="20" y="32"/>
                    <a:pt x="20" y="32"/>
                  </a:cubicBezTo>
                  <a:cubicBezTo>
                    <a:pt x="20" y="32"/>
                    <a:pt x="20" y="32"/>
                    <a:pt x="20" y="32"/>
                  </a:cubicBezTo>
                  <a:cubicBezTo>
                    <a:pt x="20" y="32"/>
                    <a:pt x="20" y="32"/>
                    <a:pt x="20" y="32"/>
                  </a:cubicBezTo>
                  <a:cubicBezTo>
                    <a:pt x="20" y="32"/>
                    <a:pt x="21" y="32"/>
                    <a:pt x="21" y="32"/>
                  </a:cubicBezTo>
                  <a:cubicBezTo>
                    <a:pt x="21" y="32"/>
                    <a:pt x="21" y="32"/>
                    <a:pt x="21" y="32"/>
                  </a:cubicBezTo>
                  <a:cubicBezTo>
                    <a:pt x="21" y="32"/>
                    <a:pt x="22" y="32"/>
                    <a:pt x="22" y="32"/>
                  </a:cubicBezTo>
                  <a:cubicBezTo>
                    <a:pt x="22" y="32"/>
                    <a:pt x="22" y="32"/>
                    <a:pt x="22" y="32"/>
                  </a:cubicBezTo>
                  <a:cubicBezTo>
                    <a:pt x="22" y="32"/>
                    <a:pt x="22" y="32"/>
                    <a:pt x="22" y="32"/>
                  </a:cubicBezTo>
                  <a:cubicBezTo>
                    <a:pt x="23" y="32"/>
                    <a:pt x="23" y="32"/>
                    <a:pt x="23" y="32"/>
                  </a:cubicBezTo>
                  <a:cubicBezTo>
                    <a:pt x="23" y="32"/>
                    <a:pt x="23" y="32"/>
                    <a:pt x="23" y="32"/>
                  </a:cubicBezTo>
                  <a:cubicBezTo>
                    <a:pt x="24" y="32"/>
                    <a:pt x="24" y="32"/>
                    <a:pt x="24" y="32"/>
                  </a:cubicBezTo>
                  <a:cubicBezTo>
                    <a:pt x="24" y="32"/>
                    <a:pt x="24" y="32"/>
                    <a:pt x="24" y="32"/>
                  </a:cubicBezTo>
                  <a:cubicBezTo>
                    <a:pt x="24" y="32"/>
                    <a:pt x="24" y="32"/>
                    <a:pt x="24" y="32"/>
                  </a:cubicBezTo>
                  <a:cubicBezTo>
                    <a:pt x="24" y="32"/>
                    <a:pt x="25" y="32"/>
                    <a:pt x="25" y="32"/>
                  </a:cubicBezTo>
                  <a:cubicBezTo>
                    <a:pt x="25" y="32"/>
                    <a:pt x="25" y="32"/>
                    <a:pt x="26" y="32"/>
                  </a:cubicBezTo>
                  <a:cubicBezTo>
                    <a:pt x="26" y="33"/>
                    <a:pt x="26" y="33"/>
                    <a:pt x="26" y="33"/>
                  </a:cubicBezTo>
                  <a:cubicBezTo>
                    <a:pt x="26" y="33"/>
                    <a:pt x="26" y="33"/>
                    <a:pt x="26" y="33"/>
                  </a:cubicBezTo>
                  <a:cubicBezTo>
                    <a:pt x="26" y="33"/>
                    <a:pt x="26" y="33"/>
                    <a:pt x="26" y="33"/>
                  </a:cubicBezTo>
                  <a:cubicBezTo>
                    <a:pt x="26" y="33"/>
                    <a:pt x="26" y="33"/>
                    <a:pt x="26" y="33"/>
                  </a:cubicBezTo>
                  <a:cubicBezTo>
                    <a:pt x="26" y="34"/>
                    <a:pt x="26" y="34"/>
                    <a:pt x="26" y="34"/>
                  </a:cubicBezTo>
                  <a:cubicBezTo>
                    <a:pt x="26" y="34"/>
                    <a:pt x="26" y="34"/>
                    <a:pt x="26" y="34"/>
                  </a:cubicBezTo>
                  <a:cubicBezTo>
                    <a:pt x="26" y="34"/>
                    <a:pt x="26" y="34"/>
                    <a:pt x="26" y="34"/>
                  </a:cubicBezTo>
                  <a:cubicBezTo>
                    <a:pt x="26" y="35"/>
                    <a:pt x="26" y="35"/>
                    <a:pt x="26" y="35"/>
                  </a:cubicBezTo>
                  <a:cubicBezTo>
                    <a:pt x="26" y="35"/>
                    <a:pt x="26" y="35"/>
                    <a:pt x="26" y="35"/>
                  </a:cubicBezTo>
                  <a:cubicBezTo>
                    <a:pt x="26" y="35"/>
                    <a:pt x="26" y="35"/>
                    <a:pt x="26" y="35"/>
                  </a:cubicBezTo>
                  <a:cubicBezTo>
                    <a:pt x="26" y="35"/>
                    <a:pt x="26" y="35"/>
                    <a:pt x="26" y="35"/>
                  </a:cubicBezTo>
                  <a:cubicBezTo>
                    <a:pt x="25" y="35"/>
                    <a:pt x="25" y="36"/>
                    <a:pt x="25" y="36"/>
                  </a:cubicBezTo>
                  <a:cubicBezTo>
                    <a:pt x="25" y="36"/>
                    <a:pt x="25" y="36"/>
                    <a:pt x="25" y="36"/>
                  </a:cubicBezTo>
                  <a:cubicBezTo>
                    <a:pt x="25" y="36"/>
                    <a:pt x="25" y="36"/>
                    <a:pt x="24" y="37"/>
                  </a:cubicBezTo>
                  <a:cubicBezTo>
                    <a:pt x="24" y="37"/>
                    <a:pt x="24" y="37"/>
                    <a:pt x="24" y="37"/>
                  </a:cubicBezTo>
                  <a:cubicBezTo>
                    <a:pt x="23" y="38"/>
                    <a:pt x="23" y="38"/>
                    <a:pt x="23" y="39"/>
                  </a:cubicBezTo>
                  <a:cubicBezTo>
                    <a:pt x="22" y="39"/>
                    <a:pt x="21" y="40"/>
                    <a:pt x="20" y="41"/>
                  </a:cubicBezTo>
                  <a:cubicBezTo>
                    <a:pt x="20" y="41"/>
                    <a:pt x="20" y="41"/>
                    <a:pt x="20" y="41"/>
                  </a:cubicBezTo>
                  <a:cubicBezTo>
                    <a:pt x="20" y="41"/>
                    <a:pt x="20" y="41"/>
                    <a:pt x="20" y="41"/>
                  </a:cubicBezTo>
                  <a:cubicBezTo>
                    <a:pt x="20" y="41"/>
                    <a:pt x="20" y="41"/>
                    <a:pt x="20" y="41"/>
                  </a:cubicBezTo>
                  <a:cubicBezTo>
                    <a:pt x="20" y="42"/>
                    <a:pt x="20" y="42"/>
                    <a:pt x="20" y="42"/>
                  </a:cubicBezTo>
                  <a:cubicBezTo>
                    <a:pt x="20" y="42"/>
                    <a:pt x="20" y="42"/>
                    <a:pt x="20" y="42"/>
                  </a:cubicBezTo>
                  <a:cubicBezTo>
                    <a:pt x="20" y="42"/>
                    <a:pt x="20" y="42"/>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3"/>
                  </a:cubicBezTo>
                  <a:cubicBezTo>
                    <a:pt x="19" y="43"/>
                    <a:pt x="19" y="43"/>
                    <a:pt x="19" y="43"/>
                  </a:cubicBezTo>
                  <a:cubicBezTo>
                    <a:pt x="18" y="43"/>
                    <a:pt x="18" y="43"/>
                    <a:pt x="18" y="43"/>
                  </a:cubicBezTo>
                  <a:cubicBezTo>
                    <a:pt x="18" y="44"/>
                    <a:pt x="18" y="44"/>
                    <a:pt x="18"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6" y="45"/>
                  </a:cubicBezTo>
                  <a:cubicBezTo>
                    <a:pt x="16" y="45"/>
                    <a:pt x="16" y="45"/>
                    <a:pt x="16" y="45"/>
                  </a:cubicBezTo>
                  <a:cubicBezTo>
                    <a:pt x="16" y="45"/>
                    <a:pt x="15" y="46"/>
                    <a:pt x="15" y="46"/>
                  </a:cubicBezTo>
                  <a:cubicBezTo>
                    <a:pt x="15" y="47"/>
                    <a:pt x="14" y="47"/>
                    <a:pt x="14" y="48"/>
                  </a:cubicBezTo>
                  <a:cubicBezTo>
                    <a:pt x="14" y="48"/>
                    <a:pt x="14" y="48"/>
                    <a:pt x="14" y="48"/>
                  </a:cubicBezTo>
                  <a:cubicBezTo>
                    <a:pt x="13" y="48"/>
                    <a:pt x="12" y="49"/>
                    <a:pt x="11" y="50"/>
                  </a:cubicBezTo>
                  <a:cubicBezTo>
                    <a:pt x="10" y="50"/>
                    <a:pt x="10" y="50"/>
                    <a:pt x="10" y="50"/>
                  </a:cubicBezTo>
                  <a:cubicBezTo>
                    <a:pt x="10" y="50"/>
                    <a:pt x="10" y="50"/>
                    <a:pt x="10" y="50"/>
                  </a:cubicBezTo>
                  <a:cubicBezTo>
                    <a:pt x="10" y="50"/>
                    <a:pt x="10" y="50"/>
                    <a:pt x="10" y="50"/>
                  </a:cubicBezTo>
                  <a:cubicBezTo>
                    <a:pt x="10" y="50"/>
                    <a:pt x="10" y="50"/>
                    <a:pt x="10" y="50"/>
                  </a:cubicBezTo>
                  <a:cubicBezTo>
                    <a:pt x="10" y="50"/>
                    <a:pt x="10" y="51"/>
                    <a:pt x="10" y="51"/>
                  </a:cubicBezTo>
                  <a:cubicBezTo>
                    <a:pt x="10" y="51"/>
                    <a:pt x="10" y="51"/>
                    <a:pt x="10"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8" y="51"/>
                    <a:pt x="8" y="51"/>
                    <a:pt x="8" y="51"/>
                  </a:cubicBezTo>
                  <a:cubicBezTo>
                    <a:pt x="8" y="52"/>
                    <a:pt x="7" y="52"/>
                    <a:pt x="6" y="53"/>
                  </a:cubicBezTo>
                  <a:cubicBezTo>
                    <a:pt x="5" y="53"/>
                    <a:pt x="4" y="54"/>
                    <a:pt x="4" y="54"/>
                  </a:cubicBezTo>
                  <a:cubicBezTo>
                    <a:pt x="4" y="54"/>
                    <a:pt x="4" y="54"/>
                    <a:pt x="4" y="54"/>
                  </a:cubicBezTo>
                  <a:cubicBezTo>
                    <a:pt x="3" y="54"/>
                    <a:pt x="3" y="54"/>
                    <a:pt x="3" y="54"/>
                  </a:cubicBezTo>
                  <a:cubicBezTo>
                    <a:pt x="3" y="54"/>
                    <a:pt x="3" y="54"/>
                    <a:pt x="3" y="54"/>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56"/>
                    <a:pt x="1" y="56"/>
                    <a:pt x="1" y="56"/>
                  </a:cubicBezTo>
                  <a:cubicBezTo>
                    <a:pt x="1" y="56"/>
                    <a:pt x="1" y="56"/>
                    <a:pt x="1" y="56"/>
                  </a:cubicBezTo>
                  <a:cubicBezTo>
                    <a:pt x="1" y="56"/>
                    <a:pt x="1" y="56"/>
                    <a:pt x="1" y="56"/>
                  </a:cubicBezTo>
                  <a:cubicBezTo>
                    <a:pt x="0" y="56"/>
                    <a:pt x="0" y="56"/>
                    <a:pt x="0" y="56"/>
                  </a:cubicBezTo>
                  <a:cubicBezTo>
                    <a:pt x="1" y="57"/>
                    <a:pt x="1" y="57"/>
                    <a:pt x="1" y="57"/>
                  </a:cubicBezTo>
                  <a:cubicBezTo>
                    <a:pt x="1" y="57"/>
                    <a:pt x="1" y="57"/>
                    <a:pt x="1" y="5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46"/>
            <p:cNvSpPr/>
            <p:nvPr/>
          </p:nvSpPr>
          <p:spPr bwMode="auto">
            <a:xfrm>
              <a:off x="2047940" y="5214160"/>
              <a:ext cx="75898" cy="56752"/>
            </a:xfrm>
            <a:custGeom>
              <a:avLst/>
              <a:gdLst>
                <a:gd name="T0" fmla="*/ 1 w 47"/>
                <a:gd name="T1" fmla="*/ 9 h 35"/>
                <a:gd name="T2" fmla="*/ 2 w 47"/>
                <a:gd name="T3" fmla="*/ 10 h 35"/>
                <a:gd name="T4" fmla="*/ 3 w 47"/>
                <a:gd name="T5" fmla="*/ 10 h 35"/>
                <a:gd name="T6" fmla="*/ 4 w 47"/>
                <a:gd name="T7" fmla="*/ 10 h 35"/>
                <a:gd name="T8" fmla="*/ 8 w 47"/>
                <a:gd name="T9" fmla="*/ 8 h 35"/>
                <a:gd name="T10" fmla="*/ 12 w 47"/>
                <a:gd name="T11" fmla="*/ 8 h 35"/>
                <a:gd name="T12" fmla="*/ 16 w 47"/>
                <a:gd name="T13" fmla="*/ 10 h 35"/>
                <a:gd name="T14" fmla="*/ 19 w 47"/>
                <a:gd name="T15" fmla="*/ 13 h 35"/>
                <a:gd name="T16" fmla="*/ 22 w 47"/>
                <a:gd name="T17" fmla="*/ 14 h 35"/>
                <a:gd name="T18" fmla="*/ 22 w 47"/>
                <a:gd name="T19" fmla="*/ 14 h 35"/>
                <a:gd name="T20" fmla="*/ 24 w 47"/>
                <a:gd name="T21" fmla="*/ 15 h 35"/>
                <a:gd name="T22" fmla="*/ 24 w 47"/>
                <a:gd name="T23" fmla="*/ 15 h 35"/>
                <a:gd name="T24" fmla="*/ 25 w 47"/>
                <a:gd name="T25" fmla="*/ 15 h 35"/>
                <a:gd name="T26" fmla="*/ 27 w 47"/>
                <a:gd name="T27" fmla="*/ 16 h 35"/>
                <a:gd name="T28" fmla="*/ 28 w 47"/>
                <a:gd name="T29" fmla="*/ 17 h 35"/>
                <a:gd name="T30" fmla="*/ 31 w 47"/>
                <a:gd name="T31" fmla="*/ 18 h 35"/>
                <a:gd name="T32" fmla="*/ 34 w 47"/>
                <a:gd name="T33" fmla="*/ 20 h 35"/>
                <a:gd name="T34" fmla="*/ 36 w 47"/>
                <a:gd name="T35" fmla="*/ 22 h 35"/>
                <a:gd name="T36" fmla="*/ 39 w 47"/>
                <a:gd name="T37" fmla="*/ 24 h 35"/>
                <a:gd name="T38" fmla="*/ 41 w 47"/>
                <a:gd name="T39" fmla="*/ 26 h 35"/>
                <a:gd name="T40" fmla="*/ 40 w 47"/>
                <a:gd name="T41" fmla="*/ 28 h 35"/>
                <a:gd name="T42" fmla="*/ 37 w 47"/>
                <a:gd name="T43" fmla="*/ 30 h 35"/>
                <a:gd name="T44" fmla="*/ 42 w 47"/>
                <a:gd name="T45" fmla="*/ 34 h 35"/>
                <a:gd name="T46" fmla="*/ 43 w 47"/>
                <a:gd name="T47" fmla="*/ 35 h 35"/>
                <a:gd name="T48" fmla="*/ 45 w 47"/>
                <a:gd name="T49" fmla="*/ 34 h 35"/>
                <a:gd name="T50" fmla="*/ 46 w 47"/>
                <a:gd name="T51" fmla="*/ 33 h 35"/>
                <a:gd name="T52" fmla="*/ 47 w 47"/>
                <a:gd name="T53" fmla="*/ 32 h 35"/>
                <a:gd name="T54" fmla="*/ 47 w 47"/>
                <a:gd name="T55" fmla="*/ 30 h 35"/>
                <a:gd name="T56" fmla="*/ 47 w 47"/>
                <a:gd name="T57" fmla="*/ 29 h 35"/>
                <a:gd name="T58" fmla="*/ 47 w 47"/>
                <a:gd name="T59" fmla="*/ 28 h 35"/>
                <a:gd name="T60" fmla="*/ 46 w 47"/>
                <a:gd name="T61" fmla="*/ 26 h 35"/>
                <a:gd name="T62" fmla="*/ 43 w 47"/>
                <a:gd name="T63" fmla="*/ 22 h 35"/>
                <a:gd name="T64" fmla="*/ 40 w 47"/>
                <a:gd name="T65" fmla="*/ 19 h 35"/>
                <a:gd name="T66" fmla="*/ 39 w 47"/>
                <a:gd name="T67" fmla="*/ 17 h 35"/>
                <a:gd name="T68" fmla="*/ 34 w 47"/>
                <a:gd name="T69" fmla="*/ 15 h 35"/>
                <a:gd name="T70" fmla="*/ 33 w 47"/>
                <a:gd name="T71" fmla="*/ 13 h 35"/>
                <a:gd name="T72" fmla="*/ 32 w 47"/>
                <a:gd name="T73" fmla="*/ 13 h 35"/>
                <a:gd name="T74" fmla="*/ 31 w 47"/>
                <a:gd name="T75" fmla="*/ 13 h 35"/>
                <a:gd name="T76" fmla="*/ 29 w 47"/>
                <a:gd name="T77" fmla="*/ 12 h 35"/>
                <a:gd name="T78" fmla="*/ 27 w 47"/>
                <a:gd name="T79" fmla="*/ 11 h 35"/>
                <a:gd name="T80" fmla="*/ 26 w 47"/>
                <a:gd name="T81" fmla="*/ 11 h 35"/>
                <a:gd name="T82" fmla="*/ 25 w 47"/>
                <a:gd name="T83" fmla="*/ 10 h 35"/>
                <a:gd name="T84" fmla="*/ 22 w 47"/>
                <a:gd name="T85" fmla="*/ 8 h 35"/>
                <a:gd name="T86" fmla="*/ 19 w 47"/>
                <a:gd name="T87" fmla="*/ 8 h 35"/>
                <a:gd name="T88" fmla="*/ 17 w 47"/>
                <a:gd name="T89" fmla="*/ 6 h 35"/>
                <a:gd name="T90" fmla="*/ 17 w 47"/>
                <a:gd name="T91" fmla="*/ 4 h 35"/>
                <a:gd name="T92" fmla="*/ 18 w 47"/>
                <a:gd name="T93" fmla="*/ 3 h 35"/>
                <a:gd name="T94" fmla="*/ 18 w 47"/>
                <a:gd name="T95" fmla="*/ 2 h 35"/>
                <a:gd name="T96" fmla="*/ 17 w 47"/>
                <a:gd name="T97" fmla="*/ 1 h 35"/>
                <a:gd name="T98" fmla="*/ 15 w 47"/>
                <a:gd name="T99" fmla="*/ 0 h 35"/>
                <a:gd name="T100" fmla="*/ 12 w 47"/>
                <a:gd name="T101" fmla="*/ 1 h 35"/>
                <a:gd name="T102" fmla="*/ 10 w 47"/>
                <a:gd name="T103" fmla="*/ 2 h 35"/>
                <a:gd name="T104" fmla="*/ 8 w 47"/>
                <a:gd name="T105" fmla="*/ 2 h 35"/>
                <a:gd name="T106" fmla="*/ 8 w 47"/>
                <a:gd name="T107" fmla="*/ 2 h 35"/>
                <a:gd name="T108" fmla="*/ 4 w 47"/>
                <a:gd name="T109" fmla="*/ 3 h 35"/>
                <a:gd name="T110" fmla="*/ 1 w 47"/>
                <a:gd name="T111" fmla="*/ 5 h 35"/>
                <a:gd name="T112" fmla="*/ 1 w 47"/>
                <a:gd name="T113" fmla="*/ 5 h 35"/>
                <a:gd name="T114" fmla="*/ 1 w 47"/>
                <a:gd name="T115" fmla="*/ 6 h 35"/>
                <a:gd name="T116" fmla="*/ 1 w 47"/>
                <a:gd name="T117" fmla="*/ 6 h 35"/>
                <a:gd name="T118" fmla="*/ 0 w 47"/>
                <a:gd name="T1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35">
                  <a:moveTo>
                    <a:pt x="1" y="8"/>
                  </a:moveTo>
                  <a:cubicBezTo>
                    <a:pt x="1" y="8"/>
                    <a:pt x="1" y="8"/>
                    <a:pt x="1" y="8"/>
                  </a:cubicBezTo>
                  <a:cubicBezTo>
                    <a:pt x="1" y="8"/>
                    <a:pt x="1" y="8"/>
                    <a:pt x="1" y="8"/>
                  </a:cubicBezTo>
                  <a:cubicBezTo>
                    <a:pt x="1" y="8"/>
                    <a:pt x="1" y="8"/>
                    <a:pt x="1" y="8"/>
                  </a:cubicBezTo>
                  <a:cubicBezTo>
                    <a:pt x="1" y="8"/>
                    <a:pt x="1" y="9"/>
                    <a:pt x="1" y="9"/>
                  </a:cubicBezTo>
                  <a:cubicBezTo>
                    <a:pt x="1" y="9"/>
                    <a:pt x="1" y="9"/>
                    <a:pt x="1" y="9"/>
                  </a:cubicBezTo>
                  <a:cubicBezTo>
                    <a:pt x="1" y="9"/>
                    <a:pt x="1" y="9"/>
                    <a:pt x="1" y="9"/>
                  </a:cubicBezTo>
                  <a:cubicBezTo>
                    <a:pt x="1" y="9"/>
                    <a:pt x="1" y="9"/>
                    <a:pt x="1" y="9"/>
                  </a:cubicBezTo>
                  <a:cubicBezTo>
                    <a:pt x="1" y="9"/>
                    <a:pt x="1" y="9"/>
                    <a:pt x="1" y="9"/>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5" y="9"/>
                    <a:pt x="5" y="9"/>
                    <a:pt x="5" y="9"/>
                  </a:cubicBezTo>
                  <a:cubicBezTo>
                    <a:pt x="5" y="9"/>
                    <a:pt x="6" y="9"/>
                    <a:pt x="6" y="9"/>
                  </a:cubicBezTo>
                  <a:cubicBezTo>
                    <a:pt x="7" y="8"/>
                    <a:pt x="7" y="8"/>
                    <a:pt x="7" y="8"/>
                  </a:cubicBezTo>
                  <a:cubicBezTo>
                    <a:pt x="8" y="8"/>
                    <a:pt x="8" y="8"/>
                    <a:pt x="8" y="8"/>
                  </a:cubicBezTo>
                  <a:cubicBezTo>
                    <a:pt x="8" y="8"/>
                    <a:pt x="8" y="8"/>
                    <a:pt x="8" y="8"/>
                  </a:cubicBezTo>
                  <a:cubicBezTo>
                    <a:pt x="9" y="8"/>
                    <a:pt x="9" y="8"/>
                    <a:pt x="9" y="8"/>
                  </a:cubicBezTo>
                  <a:cubicBezTo>
                    <a:pt x="10" y="7"/>
                    <a:pt x="10" y="7"/>
                    <a:pt x="10" y="7"/>
                  </a:cubicBezTo>
                  <a:cubicBezTo>
                    <a:pt x="11" y="7"/>
                    <a:pt x="11" y="7"/>
                    <a:pt x="11" y="7"/>
                  </a:cubicBezTo>
                  <a:cubicBezTo>
                    <a:pt x="11" y="7"/>
                    <a:pt x="11" y="7"/>
                    <a:pt x="11" y="7"/>
                  </a:cubicBezTo>
                  <a:cubicBezTo>
                    <a:pt x="11" y="7"/>
                    <a:pt x="12" y="8"/>
                    <a:pt x="12" y="8"/>
                  </a:cubicBezTo>
                  <a:cubicBezTo>
                    <a:pt x="12" y="8"/>
                    <a:pt x="12" y="8"/>
                    <a:pt x="12" y="8"/>
                  </a:cubicBezTo>
                  <a:cubicBezTo>
                    <a:pt x="13" y="7"/>
                    <a:pt x="13" y="7"/>
                    <a:pt x="13" y="7"/>
                  </a:cubicBezTo>
                  <a:cubicBezTo>
                    <a:pt x="13" y="7"/>
                    <a:pt x="13" y="7"/>
                    <a:pt x="13" y="7"/>
                  </a:cubicBezTo>
                  <a:cubicBezTo>
                    <a:pt x="15" y="10"/>
                    <a:pt x="15" y="10"/>
                    <a:pt x="15" y="10"/>
                  </a:cubicBezTo>
                  <a:cubicBezTo>
                    <a:pt x="15" y="10"/>
                    <a:pt x="15" y="10"/>
                    <a:pt x="15" y="10"/>
                  </a:cubicBezTo>
                  <a:cubicBezTo>
                    <a:pt x="15" y="10"/>
                    <a:pt x="15" y="10"/>
                    <a:pt x="15" y="10"/>
                  </a:cubicBezTo>
                  <a:cubicBezTo>
                    <a:pt x="16" y="10"/>
                    <a:pt x="16" y="10"/>
                    <a:pt x="16" y="10"/>
                  </a:cubicBezTo>
                  <a:cubicBezTo>
                    <a:pt x="16" y="10"/>
                    <a:pt x="16" y="11"/>
                    <a:pt x="17" y="11"/>
                  </a:cubicBezTo>
                  <a:cubicBezTo>
                    <a:pt x="17" y="11"/>
                    <a:pt x="17" y="12"/>
                    <a:pt x="18" y="12"/>
                  </a:cubicBezTo>
                  <a:cubicBezTo>
                    <a:pt x="18" y="12"/>
                    <a:pt x="18" y="12"/>
                    <a:pt x="18" y="12"/>
                  </a:cubicBezTo>
                  <a:cubicBezTo>
                    <a:pt x="18" y="12"/>
                    <a:pt x="18" y="12"/>
                    <a:pt x="18" y="12"/>
                  </a:cubicBezTo>
                  <a:cubicBezTo>
                    <a:pt x="18" y="12"/>
                    <a:pt x="18" y="12"/>
                    <a:pt x="18" y="12"/>
                  </a:cubicBezTo>
                  <a:cubicBezTo>
                    <a:pt x="18" y="12"/>
                    <a:pt x="19" y="13"/>
                    <a:pt x="19" y="13"/>
                  </a:cubicBezTo>
                  <a:cubicBezTo>
                    <a:pt x="19" y="13"/>
                    <a:pt x="19" y="13"/>
                    <a:pt x="19" y="13"/>
                  </a:cubicBezTo>
                  <a:cubicBezTo>
                    <a:pt x="19" y="13"/>
                    <a:pt x="19" y="13"/>
                    <a:pt x="19" y="13"/>
                  </a:cubicBezTo>
                  <a:cubicBezTo>
                    <a:pt x="19" y="13"/>
                    <a:pt x="19" y="13"/>
                    <a:pt x="19" y="13"/>
                  </a:cubicBezTo>
                  <a:cubicBezTo>
                    <a:pt x="19" y="13"/>
                    <a:pt x="20" y="13"/>
                    <a:pt x="20" y="13"/>
                  </a:cubicBezTo>
                  <a:cubicBezTo>
                    <a:pt x="20" y="13"/>
                    <a:pt x="20" y="13"/>
                    <a:pt x="20" y="13"/>
                  </a:cubicBezTo>
                  <a:cubicBezTo>
                    <a:pt x="21" y="14"/>
                    <a:pt x="21"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5" y="15"/>
                    <a:pt x="25" y="15"/>
                    <a:pt x="25" y="15"/>
                  </a:cubicBezTo>
                  <a:cubicBezTo>
                    <a:pt x="25" y="15"/>
                    <a:pt x="25" y="15"/>
                    <a:pt x="25" y="15"/>
                  </a:cubicBezTo>
                  <a:cubicBezTo>
                    <a:pt x="25" y="15"/>
                    <a:pt x="25" y="15"/>
                    <a:pt x="25" y="15"/>
                  </a:cubicBezTo>
                  <a:cubicBezTo>
                    <a:pt x="25" y="15"/>
                    <a:pt x="25" y="15"/>
                    <a:pt x="25" y="15"/>
                  </a:cubicBezTo>
                  <a:cubicBezTo>
                    <a:pt x="25" y="15"/>
                    <a:pt x="26" y="15"/>
                    <a:pt x="26" y="15"/>
                  </a:cubicBezTo>
                  <a:cubicBezTo>
                    <a:pt x="26" y="15"/>
                    <a:pt x="26" y="15"/>
                    <a:pt x="26" y="15"/>
                  </a:cubicBezTo>
                  <a:cubicBezTo>
                    <a:pt x="26" y="16"/>
                    <a:pt x="26" y="16"/>
                    <a:pt x="26"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8" y="17"/>
                    <a:pt x="28" y="17"/>
                    <a:pt x="28" y="17"/>
                  </a:cubicBezTo>
                  <a:cubicBezTo>
                    <a:pt x="28" y="17"/>
                    <a:pt x="28" y="17"/>
                    <a:pt x="28" y="17"/>
                  </a:cubicBezTo>
                  <a:cubicBezTo>
                    <a:pt x="28" y="17"/>
                    <a:pt x="28" y="17"/>
                    <a:pt x="28" y="17"/>
                  </a:cubicBezTo>
                  <a:cubicBezTo>
                    <a:pt x="28" y="17"/>
                    <a:pt x="29" y="17"/>
                    <a:pt x="29" y="17"/>
                  </a:cubicBezTo>
                  <a:cubicBezTo>
                    <a:pt x="29" y="17"/>
                    <a:pt x="29" y="17"/>
                    <a:pt x="29" y="17"/>
                  </a:cubicBezTo>
                  <a:cubicBezTo>
                    <a:pt x="29" y="17"/>
                    <a:pt x="29" y="17"/>
                    <a:pt x="30" y="18"/>
                  </a:cubicBezTo>
                  <a:cubicBezTo>
                    <a:pt x="30" y="18"/>
                    <a:pt x="31" y="18"/>
                    <a:pt x="31" y="18"/>
                  </a:cubicBezTo>
                  <a:cubicBezTo>
                    <a:pt x="31" y="18"/>
                    <a:pt x="31" y="18"/>
                    <a:pt x="31" y="18"/>
                  </a:cubicBezTo>
                  <a:cubicBezTo>
                    <a:pt x="31" y="18"/>
                    <a:pt x="31" y="18"/>
                    <a:pt x="31" y="18"/>
                  </a:cubicBezTo>
                  <a:cubicBezTo>
                    <a:pt x="31" y="19"/>
                    <a:pt x="31" y="19"/>
                    <a:pt x="31" y="19"/>
                  </a:cubicBezTo>
                  <a:cubicBezTo>
                    <a:pt x="32" y="19"/>
                    <a:pt x="32" y="19"/>
                    <a:pt x="32" y="19"/>
                  </a:cubicBezTo>
                  <a:cubicBezTo>
                    <a:pt x="33" y="19"/>
                    <a:pt x="33" y="19"/>
                    <a:pt x="33" y="19"/>
                  </a:cubicBezTo>
                  <a:cubicBezTo>
                    <a:pt x="33" y="20"/>
                    <a:pt x="33" y="20"/>
                    <a:pt x="33" y="20"/>
                  </a:cubicBezTo>
                  <a:cubicBezTo>
                    <a:pt x="34" y="20"/>
                    <a:pt x="34" y="20"/>
                    <a:pt x="34" y="20"/>
                  </a:cubicBezTo>
                  <a:cubicBezTo>
                    <a:pt x="35" y="21"/>
                    <a:pt x="35" y="21"/>
                    <a:pt x="35" y="21"/>
                  </a:cubicBezTo>
                  <a:cubicBezTo>
                    <a:pt x="35" y="21"/>
                    <a:pt x="35" y="21"/>
                    <a:pt x="35" y="21"/>
                  </a:cubicBezTo>
                  <a:cubicBezTo>
                    <a:pt x="36" y="21"/>
                    <a:pt x="36" y="22"/>
                    <a:pt x="36" y="22"/>
                  </a:cubicBezTo>
                  <a:cubicBezTo>
                    <a:pt x="36" y="22"/>
                    <a:pt x="36" y="22"/>
                    <a:pt x="36" y="22"/>
                  </a:cubicBezTo>
                  <a:cubicBezTo>
                    <a:pt x="36" y="22"/>
                    <a:pt x="36" y="22"/>
                    <a:pt x="36" y="22"/>
                  </a:cubicBezTo>
                  <a:cubicBezTo>
                    <a:pt x="36" y="22"/>
                    <a:pt x="36" y="22"/>
                    <a:pt x="36" y="22"/>
                  </a:cubicBezTo>
                  <a:cubicBezTo>
                    <a:pt x="36" y="22"/>
                    <a:pt x="37" y="22"/>
                    <a:pt x="37" y="22"/>
                  </a:cubicBezTo>
                  <a:cubicBezTo>
                    <a:pt x="37" y="23"/>
                    <a:pt x="37" y="23"/>
                    <a:pt x="37" y="23"/>
                  </a:cubicBezTo>
                  <a:cubicBezTo>
                    <a:pt x="37" y="23"/>
                    <a:pt x="37" y="23"/>
                    <a:pt x="37" y="23"/>
                  </a:cubicBezTo>
                  <a:cubicBezTo>
                    <a:pt x="37" y="23"/>
                    <a:pt x="38" y="24"/>
                    <a:pt x="39" y="24"/>
                  </a:cubicBezTo>
                  <a:cubicBezTo>
                    <a:pt x="39" y="24"/>
                    <a:pt x="39" y="24"/>
                    <a:pt x="39" y="24"/>
                  </a:cubicBezTo>
                  <a:cubicBezTo>
                    <a:pt x="39" y="24"/>
                    <a:pt x="39" y="24"/>
                    <a:pt x="39" y="24"/>
                  </a:cubicBezTo>
                  <a:cubicBezTo>
                    <a:pt x="39" y="24"/>
                    <a:pt x="40" y="25"/>
                    <a:pt x="40" y="25"/>
                  </a:cubicBezTo>
                  <a:cubicBezTo>
                    <a:pt x="40" y="25"/>
                    <a:pt x="40" y="25"/>
                    <a:pt x="40" y="25"/>
                  </a:cubicBezTo>
                  <a:cubicBezTo>
                    <a:pt x="40" y="25"/>
                    <a:pt x="40" y="25"/>
                    <a:pt x="40" y="25"/>
                  </a:cubicBezTo>
                  <a:cubicBezTo>
                    <a:pt x="40" y="25"/>
                    <a:pt x="40" y="25"/>
                    <a:pt x="40" y="25"/>
                  </a:cubicBezTo>
                  <a:cubicBezTo>
                    <a:pt x="41" y="25"/>
                    <a:pt x="41" y="25"/>
                    <a:pt x="41" y="25"/>
                  </a:cubicBezTo>
                  <a:cubicBezTo>
                    <a:pt x="41" y="26"/>
                    <a:pt x="41" y="26"/>
                    <a:pt x="41" y="26"/>
                  </a:cubicBezTo>
                  <a:cubicBezTo>
                    <a:pt x="41" y="26"/>
                    <a:pt x="41" y="26"/>
                    <a:pt x="41" y="26"/>
                  </a:cubicBezTo>
                  <a:cubicBezTo>
                    <a:pt x="41" y="26"/>
                    <a:pt x="41" y="26"/>
                    <a:pt x="41" y="26"/>
                  </a:cubicBezTo>
                  <a:cubicBezTo>
                    <a:pt x="41" y="27"/>
                    <a:pt x="41" y="27"/>
                    <a:pt x="41" y="27"/>
                  </a:cubicBezTo>
                  <a:cubicBezTo>
                    <a:pt x="41" y="27"/>
                    <a:pt x="40" y="27"/>
                    <a:pt x="40" y="27"/>
                  </a:cubicBezTo>
                  <a:cubicBezTo>
                    <a:pt x="40" y="28"/>
                    <a:pt x="40" y="28"/>
                    <a:pt x="40" y="28"/>
                  </a:cubicBezTo>
                  <a:cubicBezTo>
                    <a:pt x="40" y="28"/>
                    <a:pt x="40" y="28"/>
                    <a:pt x="40" y="28"/>
                  </a:cubicBezTo>
                  <a:cubicBezTo>
                    <a:pt x="39" y="29"/>
                    <a:pt x="39" y="29"/>
                    <a:pt x="38" y="29"/>
                  </a:cubicBezTo>
                  <a:cubicBezTo>
                    <a:pt x="38" y="29"/>
                    <a:pt x="38" y="29"/>
                    <a:pt x="38" y="29"/>
                  </a:cubicBezTo>
                  <a:cubicBezTo>
                    <a:pt x="38" y="29"/>
                    <a:pt x="38" y="29"/>
                    <a:pt x="38" y="29"/>
                  </a:cubicBezTo>
                  <a:cubicBezTo>
                    <a:pt x="38" y="29"/>
                    <a:pt x="38" y="29"/>
                    <a:pt x="38" y="29"/>
                  </a:cubicBezTo>
                  <a:cubicBezTo>
                    <a:pt x="37" y="30"/>
                    <a:pt x="37" y="30"/>
                    <a:pt x="37" y="30"/>
                  </a:cubicBezTo>
                  <a:cubicBezTo>
                    <a:pt x="37" y="30"/>
                    <a:pt x="37" y="30"/>
                    <a:pt x="37" y="30"/>
                  </a:cubicBezTo>
                  <a:cubicBezTo>
                    <a:pt x="37" y="30"/>
                    <a:pt x="37" y="30"/>
                    <a:pt x="37" y="30"/>
                  </a:cubicBezTo>
                  <a:cubicBezTo>
                    <a:pt x="37" y="31"/>
                    <a:pt x="37" y="31"/>
                    <a:pt x="37" y="31"/>
                  </a:cubicBezTo>
                  <a:cubicBezTo>
                    <a:pt x="38" y="32"/>
                    <a:pt x="38" y="32"/>
                    <a:pt x="39" y="32"/>
                  </a:cubicBezTo>
                  <a:cubicBezTo>
                    <a:pt x="39" y="33"/>
                    <a:pt x="40" y="33"/>
                    <a:pt x="41" y="33"/>
                  </a:cubicBezTo>
                  <a:cubicBezTo>
                    <a:pt x="41" y="34"/>
                    <a:pt x="41" y="34"/>
                    <a:pt x="42" y="34"/>
                  </a:cubicBezTo>
                  <a:cubicBezTo>
                    <a:pt x="42" y="34"/>
                    <a:pt x="42" y="34"/>
                    <a:pt x="42" y="34"/>
                  </a:cubicBezTo>
                  <a:cubicBezTo>
                    <a:pt x="42" y="34"/>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4" y="35"/>
                  </a:cubicBezTo>
                  <a:cubicBezTo>
                    <a:pt x="44" y="35"/>
                    <a:pt x="44" y="35"/>
                    <a:pt x="44" y="34"/>
                  </a:cubicBezTo>
                  <a:cubicBezTo>
                    <a:pt x="44" y="34"/>
                    <a:pt x="44" y="34"/>
                    <a:pt x="44" y="34"/>
                  </a:cubicBezTo>
                  <a:cubicBezTo>
                    <a:pt x="45" y="34"/>
                    <a:pt x="45" y="34"/>
                    <a:pt x="45" y="34"/>
                  </a:cubicBezTo>
                  <a:cubicBezTo>
                    <a:pt x="45" y="34"/>
                    <a:pt x="45" y="34"/>
                    <a:pt x="45" y="34"/>
                  </a:cubicBezTo>
                  <a:cubicBezTo>
                    <a:pt x="45" y="34"/>
                    <a:pt x="45" y="34"/>
                    <a:pt x="45" y="34"/>
                  </a:cubicBezTo>
                  <a:cubicBezTo>
                    <a:pt x="45" y="34"/>
                    <a:pt x="45" y="34"/>
                    <a:pt x="45" y="34"/>
                  </a:cubicBezTo>
                  <a:cubicBezTo>
                    <a:pt x="45" y="34"/>
                    <a:pt x="45" y="34"/>
                    <a:pt x="45" y="34"/>
                  </a:cubicBezTo>
                  <a:cubicBezTo>
                    <a:pt x="46" y="34"/>
                    <a:pt x="46" y="33"/>
                    <a:pt x="46" y="33"/>
                  </a:cubicBezTo>
                  <a:cubicBezTo>
                    <a:pt x="46" y="33"/>
                    <a:pt x="46" y="33"/>
                    <a:pt x="46" y="33"/>
                  </a:cubicBezTo>
                  <a:cubicBezTo>
                    <a:pt x="46" y="33"/>
                    <a:pt x="46" y="33"/>
                    <a:pt x="46" y="33"/>
                  </a:cubicBezTo>
                  <a:cubicBezTo>
                    <a:pt x="46" y="33"/>
                    <a:pt x="46" y="33"/>
                    <a:pt x="46" y="33"/>
                  </a:cubicBezTo>
                  <a:cubicBezTo>
                    <a:pt x="46" y="33"/>
                    <a:pt x="46" y="33"/>
                    <a:pt x="46" y="33"/>
                  </a:cubicBezTo>
                  <a:cubicBezTo>
                    <a:pt x="47" y="33"/>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1"/>
                  </a:cubicBezTo>
                  <a:cubicBezTo>
                    <a:pt x="47" y="31"/>
                    <a:pt x="47" y="31"/>
                    <a:pt x="47" y="31"/>
                  </a:cubicBezTo>
                  <a:cubicBezTo>
                    <a:pt x="47" y="31"/>
                    <a:pt x="47" y="31"/>
                    <a:pt x="47" y="30"/>
                  </a:cubicBezTo>
                  <a:cubicBezTo>
                    <a:pt x="47" y="30"/>
                    <a:pt x="47" y="30"/>
                    <a:pt x="47" y="30"/>
                  </a:cubicBezTo>
                  <a:cubicBezTo>
                    <a:pt x="47" y="30"/>
                    <a:pt x="47" y="30"/>
                    <a:pt x="47" y="30"/>
                  </a:cubicBezTo>
                  <a:cubicBezTo>
                    <a:pt x="47" y="30"/>
                    <a:pt x="47" y="30"/>
                    <a:pt x="47" y="30"/>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6" y="27"/>
                    <a:pt x="46" y="27"/>
                    <a:pt x="46" y="27"/>
                  </a:cubicBezTo>
                  <a:cubicBezTo>
                    <a:pt x="46" y="27"/>
                    <a:pt x="46" y="27"/>
                    <a:pt x="46" y="27"/>
                  </a:cubicBezTo>
                  <a:cubicBezTo>
                    <a:pt x="46" y="26"/>
                    <a:pt x="46" y="26"/>
                    <a:pt x="46" y="26"/>
                  </a:cubicBezTo>
                  <a:cubicBezTo>
                    <a:pt x="46" y="26"/>
                    <a:pt x="46" y="26"/>
                    <a:pt x="46" y="26"/>
                  </a:cubicBezTo>
                  <a:cubicBezTo>
                    <a:pt x="45" y="25"/>
                    <a:pt x="45" y="25"/>
                    <a:pt x="45" y="24"/>
                  </a:cubicBezTo>
                  <a:cubicBezTo>
                    <a:pt x="45" y="24"/>
                    <a:pt x="45" y="24"/>
                    <a:pt x="45" y="24"/>
                  </a:cubicBezTo>
                  <a:cubicBezTo>
                    <a:pt x="45" y="24"/>
                    <a:pt x="45" y="24"/>
                    <a:pt x="45" y="24"/>
                  </a:cubicBezTo>
                  <a:cubicBezTo>
                    <a:pt x="44" y="22"/>
                    <a:pt x="44" y="22"/>
                    <a:pt x="44" y="22"/>
                  </a:cubicBezTo>
                  <a:cubicBezTo>
                    <a:pt x="44" y="22"/>
                    <a:pt x="44" y="22"/>
                    <a:pt x="44" y="22"/>
                  </a:cubicBezTo>
                  <a:cubicBezTo>
                    <a:pt x="43" y="22"/>
                    <a:pt x="43" y="22"/>
                    <a:pt x="43" y="22"/>
                  </a:cubicBezTo>
                  <a:cubicBezTo>
                    <a:pt x="43" y="21"/>
                    <a:pt x="42" y="21"/>
                    <a:pt x="42" y="21"/>
                  </a:cubicBezTo>
                  <a:cubicBezTo>
                    <a:pt x="42" y="21"/>
                    <a:pt x="42" y="21"/>
                    <a:pt x="42" y="21"/>
                  </a:cubicBezTo>
                  <a:cubicBezTo>
                    <a:pt x="42" y="21"/>
                    <a:pt x="42" y="21"/>
                    <a:pt x="42" y="21"/>
                  </a:cubicBezTo>
                  <a:cubicBezTo>
                    <a:pt x="42" y="21"/>
                    <a:pt x="42" y="21"/>
                    <a:pt x="42" y="21"/>
                  </a:cubicBezTo>
                  <a:cubicBezTo>
                    <a:pt x="41" y="20"/>
                    <a:pt x="41" y="20"/>
                    <a:pt x="41" y="20"/>
                  </a:cubicBezTo>
                  <a:cubicBezTo>
                    <a:pt x="41" y="20"/>
                    <a:pt x="40" y="19"/>
                    <a:pt x="40" y="19"/>
                  </a:cubicBezTo>
                  <a:cubicBezTo>
                    <a:pt x="40" y="19"/>
                    <a:pt x="40" y="19"/>
                    <a:pt x="40" y="19"/>
                  </a:cubicBezTo>
                  <a:cubicBezTo>
                    <a:pt x="40" y="18"/>
                    <a:pt x="40" y="18"/>
                    <a:pt x="39" y="18"/>
                  </a:cubicBezTo>
                  <a:cubicBezTo>
                    <a:pt x="39" y="18"/>
                    <a:pt x="39" y="18"/>
                    <a:pt x="39" y="18"/>
                  </a:cubicBezTo>
                  <a:cubicBezTo>
                    <a:pt x="39" y="18"/>
                    <a:pt x="39" y="18"/>
                    <a:pt x="39" y="18"/>
                  </a:cubicBezTo>
                  <a:cubicBezTo>
                    <a:pt x="39" y="18"/>
                    <a:pt x="39" y="18"/>
                    <a:pt x="39" y="17"/>
                  </a:cubicBezTo>
                  <a:cubicBezTo>
                    <a:pt x="39" y="17"/>
                    <a:pt x="39" y="17"/>
                    <a:pt x="39" y="17"/>
                  </a:cubicBezTo>
                  <a:cubicBezTo>
                    <a:pt x="38" y="17"/>
                    <a:pt x="38" y="17"/>
                    <a:pt x="38" y="17"/>
                  </a:cubicBezTo>
                  <a:cubicBezTo>
                    <a:pt x="38" y="17"/>
                    <a:pt x="38" y="17"/>
                    <a:pt x="37" y="17"/>
                  </a:cubicBezTo>
                  <a:cubicBezTo>
                    <a:pt x="37" y="17"/>
                    <a:pt x="37" y="16"/>
                    <a:pt x="37" y="16"/>
                  </a:cubicBezTo>
                  <a:cubicBezTo>
                    <a:pt x="36" y="16"/>
                    <a:pt x="36" y="16"/>
                    <a:pt x="35" y="16"/>
                  </a:cubicBezTo>
                  <a:cubicBezTo>
                    <a:pt x="35" y="15"/>
                    <a:pt x="35" y="15"/>
                    <a:pt x="35" y="15"/>
                  </a:cubicBezTo>
                  <a:cubicBezTo>
                    <a:pt x="35" y="15"/>
                    <a:pt x="35" y="15"/>
                    <a:pt x="34" y="15"/>
                  </a:cubicBezTo>
                  <a:cubicBezTo>
                    <a:pt x="34" y="15"/>
                    <a:pt x="34" y="14"/>
                    <a:pt x="33" y="14"/>
                  </a:cubicBezTo>
                  <a:cubicBezTo>
                    <a:pt x="33" y="14"/>
                    <a:pt x="33" y="14"/>
                    <a:pt x="33" y="14"/>
                  </a:cubicBezTo>
                  <a:cubicBezTo>
                    <a:pt x="33" y="14"/>
                    <a:pt x="33" y="14"/>
                    <a:pt x="33" y="14"/>
                  </a:cubicBezTo>
                  <a:cubicBezTo>
                    <a:pt x="33" y="14"/>
                    <a:pt x="33" y="14"/>
                    <a:pt x="33" y="14"/>
                  </a:cubicBezTo>
                  <a:cubicBezTo>
                    <a:pt x="33" y="13"/>
                    <a:pt x="33" y="13"/>
                    <a:pt x="33" y="13"/>
                  </a:cubicBezTo>
                  <a:cubicBezTo>
                    <a:pt x="33" y="13"/>
                    <a:pt x="33" y="13"/>
                    <a:pt x="33" y="13"/>
                  </a:cubicBezTo>
                  <a:cubicBezTo>
                    <a:pt x="33" y="13"/>
                    <a:pt x="33" y="13"/>
                    <a:pt x="33"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0" y="13"/>
                    <a:pt x="30" y="13"/>
                    <a:pt x="30" y="13"/>
                  </a:cubicBezTo>
                  <a:cubicBezTo>
                    <a:pt x="30" y="13"/>
                    <a:pt x="30" y="13"/>
                    <a:pt x="30" y="13"/>
                  </a:cubicBezTo>
                  <a:cubicBezTo>
                    <a:pt x="30" y="12"/>
                    <a:pt x="29" y="12"/>
                    <a:pt x="29" y="12"/>
                  </a:cubicBezTo>
                  <a:cubicBezTo>
                    <a:pt x="29" y="12"/>
                    <a:pt x="28" y="12"/>
                    <a:pt x="28" y="11"/>
                  </a:cubicBezTo>
                  <a:cubicBezTo>
                    <a:pt x="28" y="11"/>
                    <a:pt x="28" y="11"/>
                    <a:pt x="28" y="11"/>
                  </a:cubicBezTo>
                  <a:cubicBezTo>
                    <a:pt x="28" y="11"/>
                    <a:pt x="28" y="11"/>
                    <a:pt x="28" y="11"/>
                  </a:cubicBezTo>
                  <a:cubicBezTo>
                    <a:pt x="28" y="11"/>
                    <a:pt x="28" y="11"/>
                    <a:pt x="28"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6" y="11"/>
                    <a:pt x="26" y="11"/>
                    <a:pt x="26" y="11"/>
                  </a:cubicBezTo>
                  <a:cubicBezTo>
                    <a:pt x="26" y="11"/>
                    <a:pt x="26" y="11"/>
                    <a:pt x="26" y="11"/>
                  </a:cubicBezTo>
                  <a:cubicBezTo>
                    <a:pt x="26" y="11"/>
                    <a:pt x="26" y="11"/>
                    <a:pt x="26" y="11"/>
                  </a:cubicBezTo>
                  <a:cubicBezTo>
                    <a:pt x="26" y="10"/>
                    <a:pt x="26" y="10"/>
                    <a:pt x="26" y="10"/>
                  </a:cubicBezTo>
                  <a:cubicBezTo>
                    <a:pt x="26" y="10"/>
                    <a:pt x="26" y="10"/>
                    <a:pt x="26" y="10"/>
                  </a:cubicBezTo>
                  <a:cubicBezTo>
                    <a:pt x="26" y="10"/>
                    <a:pt x="26" y="10"/>
                    <a:pt x="26" y="10"/>
                  </a:cubicBezTo>
                  <a:cubicBezTo>
                    <a:pt x="26" y="10"/>
                    <a:pt x="26" y="10"/>
                    <a:pt x="26" y="10"/>
                  </a:cubicBezTo>
                  <a:cubicBezTo>
                    <a:pt x="25" y="10"/>
                    <a:pt x="25" y="10"/>
                    <a:pt x="25" y="10"/>
                  </a:cubicBezTo>
                  <a:cubicBezTo>
                    <a:pt x="25" y="10"/>
                    <a:pt x="25" y="10"/>
                    <a:pt x="25" y="10"/>
                  </a:cubicBezTo>
                  <a:cubicBezTo>
                    <a:pt x="24" y="10"/>
                    <a:pt x="24" y="10"/>
                    <a:pt x="24" y="10"/>
                  </a:cubicBezTo>
                  <a:cubicBezTo>
                    <a:pt x="22" y="8"/>
                    <a:pt x="22" y="8"/>
                    <a:pt x="22" y="8"/>
                  </a:cubicBezTo>
                  <a:cubicBezTo>
                    <a:pt x="22" y="8"/>
                    <a:pt x="22" y="8"/>
                    <a:pt x="22" y="8"/>
                  </a:cubicBezTo>
                  <a:cubicBezTo>
                    <a:pt x="22" y="8"/>
                    <a:pt x="22" y="8"/>
                    <a:pt x="22" y="8"/>
                  </a:cubicBezTo>
                  <a:cubicBezTo>
                    <a:pt x="22" y="8"/>
                    <a:pt x="22" y="8"/>
                    <a:pt x="22" y="8"/>
                  </a:cubicBezTo>
                  <a:cubicBezTo>
                    <a:pt x="21" y="8"/>
                    <a:pt x="21" y="8"/>
                    <a:pt x="21" y="8"/>
                  </a:cubicBezTo>
                  <a:cubicBezTo>
                    <a:pt x="21" y="8"/>
                    <a:pt x="21" y="8"/>
                    <a:pt x="21" y="8"/>
                  </a:cubicBezTo>
                  <a:cubicBezTo>
                    <a:pt x="20" y="8"/>
                    <a:pt x="20" y="8"/>
                    <a:pt x="20" y="8"/>
                  </a:cubicBezTo>
                  <a:cubicBezTo>
                    <a:pt x="20" y="8"/>
                    <a:pt x="20" y="8"/>
                    <a:pt x="20" y="8"/>
                  </a:cubicBezTo>
                  <a:cubicBezTo>
                    <a:pt x="20" y="8"/>
                    <a:pt x="20" y="8"/>
                    <a:pt x="20" y="8"/>
                  </a:cubicBezTo>
                  <a:cubicBezTo>
                    <a:pt x="19" y="8"/>
                    <a:pt x="19" y="8"/>
                    <a:pt x="19" y="8"/>
                  </a:cubicBezTo>
                  <a:cubicBezTo>
                    <a:pt x="19" y="7"/>
                    <a:pt x="19" y="7"/>
                    <a:pt x="19" y="7"/>
                  </a:cubicBezTo>
                  <a:cubicBezTo>
                    <a:pt x="19" y="7"/>
                    <a:pt x="19" y="7"/>
                    <a:pt x="19" y="7"/>
                  </a:cubicBezTo>
                  <a:cubicBezTo>
                    <a:pt x="18" y="7"/>
                    <a:pt x="18" y="7"/>
                    <a:pt x="18" y="7"/>
                  </a:cubicBezTo>
                  <a:cubicBezTo>
                    <a:pt x="18" y="7"/>
                    <a:pt x="18" y="6"/>
                    <a:pt x="17" y="6"/>
                  </a:cubicBezTo>
                  <a:cubicBezTo>
                    <a:pt x="17" y="6"/>
                    <a:pt x="17" y="6"/>
                    <a:pt x="17" y="6"/>
                  </a:cubicBezTo>
                  <a:cubicBezTo>
                    <a:pt x="17" y="6"/>
                    <a:pt x="17" y="6"/>
                    <a:pt x="17" y="6"/>
                  </a:cubicBezTo>
                  <a:cubicBezTo>
                    <a:pt x="16" y="5"/>
                    <a:pt x="16" y="5"/>
                    <a:pt x="16" y="5"/>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8" y="4"/>
                    <a:pt x="18" y="4"/>
                    <a:pt x="18" y="4"/>
                  </a:cubicBezTo>
                  <a:cubicBezTo>
                    <a:pt x="18" y="4"/>
                    <a:pt x="18" y="4"/>
                    <a:pt x="18" y="4"/>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1"/>
                    <a:pt x="16" y="1"/>
                    <a:pt x="16" y="1"/>
                  </a:cubicBezTo>
                  <a:cubicBezTo>
                    <a:pt x="16" y="0"/>
                    <a:pt x="16" y="0"/>
                    <a:pt x="15" y="0"/>
                  </a:cubicBezTo>
                  <a:cubicBezTo>
                    <a:pt x="15" y="0"/>
                    <a:pt x="15" y="0"/>
                    <a:pt x="15" y="0"/>
                  </a:cubicBezTo>
                  <a:cubicBezTo>
                    <a:pt x="15" y="0"/>
                    <a:pt x="15" y="0"/>
                    <a:pt x="15" y="0"/>
                  </a:cubicBezTo>
                  <a:cubicBezTo>
                    <a:pt x="15" y="0"/>
                    <a:pt x="15" y="0"/>
                    <a:pt x="15" y="0"/>
                  </a:cubicBezTo>
                  <a:cubicBezTo>
                    <a:pt x="14" y="1"/>
                    <a:pt x="14" y="1"/>
                    <a:pt x="14"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2"/>
                    <a:pt x="11" y="2"/>
                    <a:pt x="11"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6" y="3"/>
                  </a:cubicBezTo>
                  <a:cubicBezTo>
                    <a:pt x="6" y="3"/>
                    <a:pt x="6" y="3"/>
                    <a:pt x="6" y="3"/>
                  </a:cubicBezTo>
                  <a:cubicBezTo>
                    <a:pt x="5" y="3"/>
                    <a:pt x="5" y="3"/>
                    <a:pt x="4" y="3"/>
                  </a:cubicBezTo>
                  <a:cubicBezTo>
                    <a:pt x="4" y="3"/>
                    <a:pt x="4" y="3"/>
                    <a:pt x="3" y="4"/>
                  </a:cubicBezTo>
                  <a:cubicBezTo>
                    <a:pt x="3" y="4"/>
                    <a:pt x="3" y="4"/>
                    <a:pt x="3" y="4"/>
                  </a:cubicBezTo>
                  <a:cubicBezTo>
                    <a:pt x="3" y="4"/>
                    <a:pt x="3" y="4"/>
                    <a:pt x="3" y="4"/>
                  </a:cubicBezTo>
                  <a:cubicBezTo>
                    <a:pt x="3" y="4"/>
                    <a:pt x="3" y="4"/>
                    <a:pt x="3" y="4"/>
                  </a:cubicBezTo>
                  <a:cubicBezTo>
                    <a:pt x="3" y="4"/>
                    <a:pt x="3" y="4"/>
                    <a:pt x="2" y="4"/>
                  </a:cubicBezTo>
                  <a:cubicBezTo>
                    <a:pt x="2" y="4"/>
                    <a:pt x="2"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0" y="7"/>
                    <a:pt x="0" y="7"/>
                    <a:pt x="0" y="7"/>
                  </a:cubicBezTo>
                  <a:cubicBezTo>
                    <a:pt x="0" y="7"/>
                    <a:pt x="0" y="7"/>
                    <a:pt x="0" y="7"/>
                  </a:cubicBezTo>
                  <a:cubicBezTo>
                    <a:pt x="1" y="7"/>
                    <a:pt x="1" y="7"/>
                    <a:pt x="1" y="7"/>
                  </a:cubicBezTo>
                  <a:cubicBezTo>
                    <a:pt x="1" y="7"/>
                    <a:pt x="1" y="7"/>
                    <a:pt x="1" y="8"/>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47"/>
            <p:cNvSpPr/>
            <p:nvPr/>
          </p:nvSpPr>
          <p:spPr bwMode="auto">
            <a:xfrm>
              <a:off x="2109479" y="5217579"/>
              <a:ext cx="35556" cy="23932"/>
            </a:xfrm>
            <a:custGeom>
              <a:avLst/>
              <a:gdLst>
                <a:gd name="T0" fmla="*/ 1 w 22"/>
                <a:gd name="T1" fmla="*/ 8 h 15"/>
                <a:gd name="T2" fmla="*/ 1 w 22"/>
                <a:gd name="T3" fmla="*/ 9 h 15"/>
                <a:gd name="T4" fmla="*/ 2 w 22"/>
                <a:gd name="T5" fmla="*/ 11 h 15"/>
                <a:gd name="T6" fmla="*/ 3 w 22"/>
                <a:gd name="T7" fmla="*/ 12 h 15"/>
                <a:gd name="T8" fmla="*/ 6 w 22"/>
                <a:gd name="T9" fmla="*/ 13 h 15"/>
                <a:gd name="T10" fmla="*/ 8 w 22"/>
                <a:gd name="T11" fmla="*/ 14 h 15"/>
                <a:gd name="T12" fmla="*/ 9 w 22"/>
                <a:gd name="T13" fmla="*/ 14 h 15"/>
                <a:gd name="T14" fmla="*/ 12 w 22"/>
                <a:gd name="T15" fmla="*/ 15 h 15"/>
                <a:gd name="T16" fmla="*/ 12 w 22"/>
                <a:gd name="T17" fmla="*/ 15 h 15"/>
                <a:gd name="T18" fmla="*/ 13 w 22"/>
                <a:gd name="T19" fmla="*/ 15 h 15"/>
                <a:gd name="T20" fmla="*/ 13 w 22"/>
                <a:gd name="T21" fmla="*/ 15 h 15"/>
                <a:gd name="T22" fmla="*/ 14 w 22"/>
                <a:gd name="T23" fmla="*/ 15 h 15"/>
                <a:gd name="T24" fmla="*/ 15 w 22"/>
                <a:gd name="T25" fmla="*/ 15 h 15"/>
                <a:gd name="T26" fmla="*/ 15 w 22"/>
                <a:gd name="T27" fmla="*/ 15 h 15"/>
                <a:gd name="T28" fmla="*/ 16 w 22"/>
                <a:gd name="T29" fmla="*/ 15 h 15"/>
                <a:gd name="T30" fmla="*/ 17 w 22"/>
                <a:gd name="T31" fmla="*/ 15 h 15"/>
                <a:gd name="T32" fmla="*/ 17 w 22"/>
                <a:gd name="T33" fmla="*/ 15 h 15"/>
                <a:gd name="T34" fmla="*/ 18 w 22"/>
                <a:gd name="T35" fmla="*/ 14 h 15"/>
                <a:gd name="T36" fmla="*/ 21 w 22"/>
                <a:gd name="T37" fmla="*/ 13 h 15"/>
                <a:gd name="T38" fmla="*/ 21 w 22"/>
                <a:gd name="T39" fmla="*/ 13 h 15"/>
                <a:gd name="T40" fmla="*/ 22 w 22"/>
                <a:gd name="T41" fmla="*/ 12 h 15"/>
                <a:gd name="T42" fmla="*/ 22 w 22"/>
                <a:gd name="T43" fmla="*/ 11 h 15"/>
                <a:gd name="T44" fmla="*/ 22 w 22"/>
                <a:gd name="T45" fmla="*/ 11 h 15"/>
                <a:gd name="T46" fmla="*/ 22 w 22"/>
                <a:gd name="T47" fmla="*/ 10 h 15"/>
                <a:gd name="T48" fmla="*/ 22 w 22"/>
                <a:gd name="T49" fmla="*/ 10 h 15"/>
                <a:gd name="T50" fmla="*/ 22 w 22"/>
                <a:gd name="T51" fmla="*/ 9 h 15"/>
                <a:gd name="T52" fmla="*/ 21 w 22"/>
                <a:gd name="T53" fmla="*/ 9 h 15"/>
                <a:gd name="T54" fmla="*/ 21 w 22"/>
                <a:gd name="T55" fmla="*/ 8 h 15"/>
                <a:gd name="T56" fmla="*/ 19 w 22"/>
                <a:gd name="T57" fmla="*/ 7 h 15"/>
                <a:gd name="T58" fmla="*/ 19 w 22"/>
                <a:gd name="T59" fmla="*/ 7 h 15"/>
                <a:gd name="T60" fmla="*/ 16 w 22"/>
                <a:gd name="T61" fmla="*/ 8 h 15"/>
                <a:gd name="T62" fmla="*/ 15 w 22"/>
                <a:gd name="T63" fmla="*/ 8 h 15"/>
                <a:gd name="T64" fmla="*/ 14 w 22"/>
                <a:gd name="T65" fmla="*/ 8 h 15"/>
                <a:gd name="T66" fmla="*/ 13 w 22"/>
                <a:gd name="T67" fmla="*/ 8 h 15"/>
                <a:gd name="T68" fmla="*/ 12 w 22"/>
                <a:gd name="T69" fmla="*/ 8 h 15"/>
                <a:gd name="T70" fmla="*/ 11 w 22"/>
                <a:gd name="T71" fmla="*/ 9 h 15"/>
                <a:gd name="T72" fmla="*/ 9 w 22"/>
                <a:gd name="T73" fmla="*/ 9 h 15"/>
                <a:gd name="T74" fmla="*/ 9 w 22"/>
                <a:gd name="T75" fmla="*/ 9 h 15"/>
                <a:gd name="T76" fmla="*/ 6 w 22"/>
                <a:gd name="T77" fmla="*/ 6 h 15"/>
                <a:gd name="T78" fmla="*/ 7 w 22"/>
                <a:gd name="T79" fmla="*/ 6 h 15"/>
                <a:gd name="T80" fmla="*/ 7 w 22"/>
                <a:gd name="T81" fmla="*/ 5 h 15"/>
                <a:gd name="T82" fmla="*/ 8 w 22"/>
                <a:gd name="T83" fmla="*/ 5 h 15"/>
                <a:gd name="T84" fmla="*/ 8 w 22"/>
                <a:gd name="T85" fmla="*/ 5 h 15"/>
                <a:gd name="T86" fmla="*/ 9 w 22"/>
                <a:gd name="T87" fmla="*/ 5 h 15"/>
                <a:gd name="T88" fmla="*/ 9 w 22"/>
                <a:gd name="T89" fmla="*/ 5 h 15"/>
                <a:gd name="T90" fmla="*/ 10 w 22"/>
                <a:gd name="T91" fmla="*/ 4 h 15"/>
                <a:gd name="T92" fmla="*/ 11 w 22"/>
                <a:gd name="T93" fmla="*/ 3 h 15"/>
                <a:gd name="T94" fmla="*/ 11 w 22"/>
                <a:gd name="T95" fmla="*/ 3 h 15"/>
                <a:gd name="T96" fmla="*/ 11 w 22"/>
                <a:gd name="T97" fmla="*/ 2 h 15"/>
                <a:gd name="T98" fmla="*/ 11 w 22"/>
                <a:gd name="T99" fmla="*/ 0 h 15"/>
                <a:gd name="T100" fmla="*/ 10 w 22"/>
                <a:gd name="T101" fmla="*/ 0 h 15"/>
                <a:gd name="T102" fmla="*/ 8 w 22"/>
                <a:gd name="T103" fmla="*/ 0 h 15"/>
                <a:gd name="T104" fmla="*/ 7 w 22"/>
                <a:gd name="T105" fmla="*/ 0 h 15"/>
                <a:gd name="T106" fmla="*/ 6 w 22"/>
                <a:gd name="T107" fmla="*/ 0 h 15"/>
                <a:gd name="T108" fmla="*/ 3 w 22"/>
                <a:gd name="T109" fmla="*/ 1 h 15"/>
                <a:gd name="T110" fmla="*/ 2 w 22"/>
                <a:gd name="T111" fmla="*/ 2 h 15"/>
                <a:gd name="T112" fmla="*/ 2 w 22"/>
                <a:gd name="T113" fmla="*/ 2 h 15"/>
                <a:gd name="T114" fmla="*/ 1 w 22"/>
                <a:gd name="T115" fmla="*/ 4 h 15"/>
                <a:gd name="T116" fmla="*/ 0 w 22"/>
                <a:gd name="T117" fmla="*/ 5 h 15"/>
                <a:gd name="T118" fmla="*/ 0 w 22"/>
                <a:gd name="T1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15">
                  <a:moveTo>
                    <a:pt x="0" y="6"/>
                  </a:move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1" y="10"/>
                    <a:pt x="1" y="10"/>
                    <a:pt x="2" y="10"/>
                  </a:cubicBezTo>
                  <a:cubicBezTo>
                    <a:pt x="2" y="10"/>
                    <a:pt x="2" y="10"/>
                    <a:pt x="2" y="10"/>
                  </a:cubicBezTo>
                  <a:cubicBezTo>
                    <a:pt x="2" y="10"/>
                    <a:pt x="2" y="10"/>
                    <a:pt x="2" y="11"/>
                  </a:cubicBezTo>
                  <a:cubicBezTo>
                    <a:pt x="2" y="11"/>
                    <a:pt x="3" y="11"/>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5" y="13"/>
                    <a:pt x="5" y="13"/>
                    <a:pt x="6" y="13"/>
                  </a:cubicBezTo>
                  <a:cubicBezTo>
                    <a:pt x="6" y="13"/>
                    <a:pt x="6" y="13"/>
                    <a:pt x="6" y="13"/>
                  </a:cubicBezTo>
                  <a:cubicBezTo>
                    <a:pt x="6" y="13"/>
                    <a:pt x="6" y="13"/>
                    <a:pt x="6" y="13"/>
                  </a:cubicBezTo>
                  <a:cubicBezTo>
                    <a:pt x="6" y="13"/>
                    <a:pt x="6" y="13"/>
                    <a:pt x="6" y="13"/>
                  </a:cubicBezTo>
                  <a:cubicBezTo>
                    <a:pt x="7" y="14"/>
                    <a:pt x="7" y="14"/>
                    <a:pt x="7" y="14"/>
                  </a:cubicBezTo>
                  <a:cubicBezTo>
                    <a:pt x="7"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10" y="14"/>
                    <a:pt x="10" y="14"/>
                    <a:pt x="10" y="14"/>
                  </a:cubicBezTo>
                  <a:cubicBezTo>
                    <a:pt x="10" y="14"/>
                    <a:pt x="10" y="14"/>
                    <a:pt x="10" y="14"/>
                  </a:cubicBezTo>
                  <a:cubicBezTo>
                    <a:pt x="11" y="15"/>
                    <a:pt x="11" y="15"/>
                    <a:pt x="11"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4" y="15"/>
                    <a:pt x="14" y="15"/>
                  </a:cubicBezTo>
                  <a:cubicBezTo>
                    <a:pt x="14" y="15"/>
                    <a:pt x="14" y="15"/>
                    <a:pt x="14" y="15"/>
                  </a:cubicBezTo>
                  <a:cubicBezTo>
                    <a:pt x="14" y="15"/>
                    <a:pt x="14" y="15"/>
                    <a:pt x="14"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5"/>
                    <a:pt x="18" y="15"/>
                    <a:pt x="18" y="15"/>
                  </a:cubicBezTo>
                  <a:cubicBezTo>
                    <a:pt x="18" y="15"/>
                    <a:pt x="18" y="15"/>
                    <a:pt x="18" y="15"/>
                  </a:cubicBezTo>
                  <a:cubicBezTo>
                    <a:pt x="18" y="15"/>
                    <a:pt x="18" y="15"/>
                    <a:pt x="18" y="14"/>
                  </a:cubicBezTo>
                  <a:cubicBezTo>
                    <a:pt x="19" y="14"/>
                    <a:pt x="19" y="14"/>
                    <a:pt x="19" y="14"/>
                  </a:cubicBezTo>
                  <a:cubicBezTo>
                    <a:pt x="19" y="14"/>
                    <a:pt x="19" y="14"/>
                    <a:pt x="19" y="14"/>
                  </a:cubicBezTo>
                  <a:cubicBezTo>
                    <a:pt x="20" y="14"/>
                    <a:pt x="20" y="14"/>
                    <a:pt x="20" y="14"/>
                  </a:cubicBezTo>
                  <a:cubicBezTo>
                    <a:pt x="20" y="14"/>
                    <a:pt x="20"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1" y="9"/>
                    <a:pt x="21" y="9"/>
                    <a:pt x="21" y="9"/>
                  </a:cubicBezTo>
                  <a:cubicBezTo>
                    <a:pt x="21" y="9"/>
                    <a:pt x="21" y="9"/>
                    <a:pt x="21" y="9"/>
                  </a:cubicBezTo>
                  <a:cubicBezTo>
                    <a:pt x="21" y="9"/>
                    <a:pt x="21" y="9"/>
                    <a:pt x="21" y="9"/>
                  </a:cubicBezTo>
                  <a:cubicBezTo>
                    <a:pt x="21" y="8"/>
                    <a:pt x="21" y="8"/>
                    <a:pt x="21" y="8"/>
                  </a:cubicBezTo>
                  <a:cubicBezTo>
                    <a:pt x="21" y="8"/>
                    <a:pt x="21" y="8"/>
                    <a:pt x="21" y="8"/>
                  </a:cubicBezTo>
                  <a:cubicBezTo>
                    <a:pt x="21" y="8"/>
                    <a:pt x="21" y="8"/>
                    <a:pt x="21" y="8"/>
                  </a:cubicBezTo>
                  <a:cubicBezTo>
                    <a:pt x="20" y="8"/>
                    <a:pt x="20" y="8"/>
                    <a:pt x="20" y="8"/>
                  </a:cubicBezTo>
                  <a:cubicBezTo>
                    <a:pt x="20" y="8"/>
                    <a:pt x="20" y="8"/>
                    <a:pt x="20" y="8"/>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7" y="8"/>
                  </a:cubicBezTo>
                  <a:cubicBezTo>
                    <a:pt x="17" y="8"/>
                    <a:pt x="17" y="8"/>
                    <a:pt x="17" y="8"/>
                  </a:cubicBezTo>
                  <a:cubicBezTo>
                    <a:pt x="16" y="8"/>
                    <a:pt x="16" y="8"/>
                    <a:pt x="16"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4" y="8"/>
                  </a:cubicBezTo>
                  <a:cubicBezTo>
                    <a:pt x="14" y="8"/>
                    <a:pt x="14" y="8"/>
                    <a:pt x="14" y="8"/>
                  </a:cubicBezTo>
                  <a:cubicBezTo>
                    <a:pt x="14" y="8"/>
                    <a:pt x="14" y="8"/>
                    <a:pt x="14" y="8"/>
                  </a:cubicBezTo>
                  <a:cubicBezTo>
                    <a:pt x="14" y="8"/>
                    <a:pt x="14" y="8"/>
                    <a:pt x="14" y="8"/>
                  </a:cubicBezTo>
                  <a:cubicBezTo>
                    <a:pt x="14" y="8"/>
                    <a:pt x="14" y="8"/>
                    <a:pt x="14" y="8"/>
                  </a:cubicBezTo>
                  <a:cubicBezTo>
                    <a:pt x="14" y="8"/>
                    <a:pt x="14" y="8"/>
                    <a:pt x="14"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9"/>
                    <a:pt x="11" y="9"/>
                    <a:pt x="11" y="9"/>
                  </a:cubicBezTo>
                  <a:cubicBezTo>
                    <a:pt x="11" y="9"/>
                    <a:pt x="11" y="9"/>
                    <a:pt x="11" y="9"/>
                  </a:cubicBezTo>
                  <a:cubicBezTo>
                    <a:pt x="11" y="9"/>
                    <a:pt x="11" y="9"/>
                    <a:pt x="11" y="9"/>
                  </a:cubicBezTo>
                  <a:cubicBezTo>
                    <a:pt x="10" y="9"/>
                    <a:pt x="10" y="9"/>
                    <a:pt x="10" y="9"/>
                  </a:cubicBezTo>
                  <a:cubicBezTo>
                    <a:pt x="10" y="9"/>
                    <a:pt x="10" y="9"/>
                    <a:pt x="10" y="9"/>
                  </a:cubicBezTo>
                  <a:cubicBezTo>
                    <a:pt x="10" y="9"/>
                    <a:pt x="9" y="9"/>
                    <a:pt x="9" y="9"/>
                  </a:cubicBezTo>
                  <a:cubicBezTo>
                    <a:pt x="9" y="9"/>
                    <a:pt x="9" y="9"/>
                    <a:pt x="9" y="9"/>
                  </a:cubicBezTo>
                  <a:cubicBezTo>
                    <a:pt x="9" y="9"/>
                    <a:pt x="9" y="9"/>
                    <a:pt x="9" y="9"/>
                  </a:cubicBezTo>
                  <a:cubicBezTo>
                    <a:pt x="9" y="9"/>
                    <a:pt x="9" y="9"/>
                    <a:pt x="9" y="9"/>
                  </a:cubicBezTo>
                  <a:cubicBezTo>
                    <a:pt x="9" y="9"/>
                    <a:pt x="9" y="9"/>
                    <a:pt x="9" y="9"/>
                  </a:cubicBezTo>
                  <a:cubicBezTo>
                    <a:pt x="8" y="9"/>
                    <a:pt x="8" y="9"/>
                    <a:pt x="8" y="9"/>
                  </a:cubicBezTo>
                  <a:cubicBezTo>
                    <a:pt x="7" y="7"/>
                    <a:pt x="7" y="7"/>
                    <a:pt x="7" y="7"/>
                  </a:cubicBezTo>
                  <a:cubicBezTo>
                    <a:pt x="7" y="7"/>
                    <a:pt x="6" y="7"/>
                    <a:pt x="6" y="7"/>
                  </a:cubicBezTo>
                  <a:cubicBezTo>
                    <a:pt x="6" y="6"/>
                    <a:pt x="6" y="6"/>
                    <a:pt x="6" y="6"/>
                  </a:cubicBezTo>
                  <a:cubicBezTo>
                    <a:pt x="6" y="6"/>
                    <a:pt x="6" y="6"/>
                    <a:pt x="6" y="6"/>
                  </a:cubicBezTo>
                  <a:cubicBezTo>
                    <a:pt x="7" y="5"/>
                    <a:pt x="7" y="5"/>
                    <a:pt x="7" y="5"/>
                  </a:cubicBezTo>
                  <a:cubicBezTo>
                    <a:pt x="7" y="6"/>
                    <a:pt x="7" y="6"/>
                    <a:pt x="7" y="6"/>
                  </a:cubicBezTo>
                  <a:cubicBezTo>
                    <a:pt x="7" y="6"/>
                    <a:pt x="7" y="6"/>
                    <a:pt x="7" y="6"/>
                  </a:cubicBezTo>
                  <a:cubicBezTo>
                    <a:pt x="7" y="6"/>
                    <a:pt x="7" y="6"/>
                    <a:pt x="7" y="6"/>
                  </a:cubicBezTo>
                  <a:cubicBezTo>
                    <a:pt x="7" y="5"/>
                    <a:pt x="7" y="5"/>
                    <a:pt x="7" y="5"/>
                  </a:cubicBezTo>
                  <a:cubicBezTo>
                    <a:pt x="7" y="5"/>
                    <a:pt x="7" y="5"/>
                    <a:pt x="7" y="5"/>
                  </a:cubicBezTo>
                  <a:cubicBezTo>
                    <a:pt x="7" y="5"/>
                    <a:pt x="7" y="5"/>
                    <a:pt x="7" y="5"/>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5"/>
                    <a:pt x="10" y="4"/>
                    <a:pt x="10" y="4"/>
                  </a:cubicBezTo>
                  <a:cubicBezTo>
                    <a:pt x="10" y="4"/>
                    <a:pt x="10" y="4"/>
                    <a:pt x="10"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2"/>
                    <a:pt x="11" y="2"/>
                  </a:cubicBezTo>
                  <a:cubicBezTo>
                    <a:pt x="11" y="2"/>
                    <a:pt x="11" y="2"/>
                    <a:pt x="11" y="2"/>
                  </a:cubicBezTo>
                  <a:cubicBezTo>
                    <a:pt x="11" y="2"/>
                    <a:pt x="11" y="2"/>
                    <a:pt x="11" y="2"/>
                  </a:cubicBezTo>
                  <a:cubicBezTo>
                    <a:pt x="11" y="2"/>
                    <a:pt x="11" y="2"/>
                    <a:pt x="11" y="2"/>
                  </a:cubicBezTo>
                  <a:cubicBezTo>
                    <a:pt x="11" y="1"/>
                    <a:pt x="11" y="1"/>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3" y="1"/>
                    <a:pt x="3" y="1"/>
                    <a:pt x="3" y="1"/>
                  </a:cubicBezTo>
                  <a:cubicBezTo>
                    <a:pt x="3" y="1"/>
                    <a:pt x="3" y="1"/>
                    <a:pt x="3" y="1"/>
                  </a:cubicBezTo>
                  <a:cubicBezTo>
                    <a:pt x="3" y="1"/>
                    <a:pt x="3" y="1"/>
                    <a:pt x="3" y="1"/>
                  </a:cubicBezTo>
                  <a:cubicBezTo>
                    <a:pt x="3" y="1"/>
                    <a:pt x="3" y="1"/>
                    <a:pt x="3" y="1"/>
                  </a:cubicBezTo>
                  <a:cubicBezTo>
                    <a:pt x="2" y="1"/>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3"/>
                  </a:cubicBezTo>
                  <a:cubicBezTo>
                    <a:pt x="1" y="3"/>
                    <a:pt x="1" y="3"/>
                    <a:pt x="1" y="3"/>
                  </a:cubicBezTo>
                  <a:cubicBezTo>
                    <a:pt x="1" y="3"/>
                    <a:pt x="1" y="3"/>
                    <a:pt x="1" y="3"/>
                  </a:cubicBezTo>
                  <a:cubicBezTo>
                    <a:pt x="1" y="3"/>
                    <a:pt x="1" y="4"/>
                    <a:pt x="1" y="4"/>
                  </a:cubicBezTo>
                  <a:cubicBezTo>
                    <a:pt x="1" y="4"/>
                    <a:pt x="1" y="4"/>
                    <a:pt x="0" y="4"/>
                  </a:cubicBezTo>
                  <a:cubicBezTo>
                    <a:pt x="0" y="4"/>
                    <a:pt x="0" y="4"/>
                    <a:pt x="0" y="4"/>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6"/>
                    <a:pt x="0" y="6"/>
                    <a:pt x="0" y="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48"/>
            <p:cNvSpPr/>
            <p:nvPr/>
          </p:nvSpPr>
          <p:spPr bwMode="auto">
            <a:xfrm>
              <a:off x="2084863" y="5205955"/>
              <a:ext cx="21197" cy="19145"/>
            </a:xfrm>
            <a:custGeom>
              <a:avLst/>
              <a:gdLst>
                <a:gd name="T0" fmla="*/ 0 w 13"/>
                <a:gd name="T1" fmla="*/ 10 h 12"/>
                <a:gd name="T2" fmla="*/ 0 w 13"/>
                <a:gd name="T3" fmla="*/ 11 h 12"/>
                <a:gd name="T4" fmla="*/ 1 w 13"/>
                <a:gd name="T5" fmla="*/ 12 h 12"/>
                <a:gd name="T6" fmla="*/ 1 w 13"/>
                <a:gd name="T7" fmla="*/ 12 h 12"/>
                <a:gd name="T8" fmla="*/ 1 w 13"/>
                <a:gd name="T9" fmla="*/ 12 h 12"/>
                <a:gd name="T10" fmla="*/ 2 w 13"/>
                <a:gd name="T11" fmla="*/ 12 h 12"/>
                <a:gd name="T12" fmla="*/ 2 w 13"/>
                <a:gd name="T13" fmla="*/ 12 h 12"/>
                <a:gd name="T14" fmla="*/ 2 w 13"/>
                <a:gd name="T15" fmla="*/ 12 h 12"/>
                <a:gd name="T16" fmla="*/ 3 w 13"/>
                <a:gd name="T17" fmla="*/ 12 h 12"/>
                <a:gd name="T18" fmla="*/ 3 w 13"/>
                <a:gd name="T19" fmla="*/ 12 h 12"/>
                <a:gd name="T20" fmla="*/ 3 w 13"/>
                <a:gd name="T21" fmla="*/ 12 h 12"/>
                <a:gd name="T22" fmla="*/ 3 w 13"/>
                <a:gd name="T23" fmla="*/ 12 h 12"/>
                <a:gd name="T24" fmla="*/ 4 w 13"/>
                <a:gd name="T25" fmla="*/ 12 h 12"/>
                <a:gd name="T26" fmla="*/ 4 w 13"/>
                <a:gd name="T27" fmla="*/ 12 h 12"/>
                <a:gd name="T28" fmla="*/ 6 w 13"/>
                <a:gd name="T29" fmla="*/ 11 h 12"/>
                <a:gd name="T30" fmla="*/ 6 w 13"/>
                <a:gd name="T31" fmla="*/ 11 h 12"/>
                <a:gd name="T32" fmla="*/ 7 w 13"/>
                <a:gd name="T33" fmla="*/ 11 h 12"/>
                <a:gd name="T34" fmla="*/ 7 w 13"/>
                <a:gd name="T35" fmla="*/ 10 h 12"/>
                <a:gd name="T36" fmla="*/ 10 w 13"/>
                <a:gd name="T37" fmla="*/ 8 h 12"/>
                <a:gd name="T38" fmla="*/ 10 w 13"/>
                <a:gd name="T39" fmla="*/ 8 h 12"/>
                <a:gd name="T40" fmla="*/ 10 w 13"/>
                <a:gd name="T41" fmla="*/ 8 h 12"/>
                <a:gd name="T42" fmla="*/ 10 w 13"/>
                <a:gd name="T43" fmla="*/ 8 h 12"/>
                <a:gd name="T44" fmla="*/ 11 w 13"/>
                <a:gd name="T45" fmla="*/ 7 h 12"/>
                <a:gd name="T46" fmla="*/ 11 w 13"/>
                <a:gd name="T47" fmla="*/ 7 h 12"/>
                <a:gd name="T48" fmla="*/ 11 w 13"/>
                <a:gd name="T49" fmla="*/ 7 h 12"/>
                <a:gd name="T50" fmla="*/ 11 w 13"/>
                <a:gd name="T51" fmla="*/ 6 h 12"/>
                <a:gd name="T52" fmla="*/ 11 w 13"/>
                <a:gd name="T53" fmla="*/ 6 h 12"/>
                <a:gd name="T54" fmla="*/ 11 w 13"/>
                <a:gd name="T55" fmla="*/ 6 h 12"/>
                <a:gd name="T56" fmla="*/ 12 w 13"/>
                <a:gd name="T57" fmla="*/ 5 h 12"/>
                <a:gd name="T58" fmla="*/ 12 w 13"/>
                <a:gd name="T59" fmla="*/ 5 h 12"/>
                <a:gd name="T60" fmla="*/ 12 w 13"/>
                <a:gd name="T61" fmla="*/ 4 h 12"/>
                <a:gd name="T62" fmla="*/ 13 w 13"/>
                <a:gd name="T63" fmla="*/ 3 h 12"/>
                <a:gd name="T64" fmla="*/ 13 w 13"/>
                <a:gd name="T65" fmla="*/ 3 h 12"/>
                <a:gd name="T66" fmla="*/ 13 w 13"/>
                <a:gd name="T67" fmla="*/ 2 h 12"/>
                <a:gd name="T68" fmla="*/ 13 w 13"/>
                <a:gd name="T69" fmla="*/ 2 h 12"/>
                <a:gd name="T70" fmla="*/ 13 w 13"/>
                <a:gd name="T71" fmla="*/ 1 h 12"/>
                <a:gd name="T72" fmla="*/ 12 w 13"/>
                <a:gd name="T73" fmla="*/ 1 h 12"/>
                <a:gd name="T74" fmla="*/ 12 w 13"/>
                <a:gd name="T75" fmla="*/ 0 h 12"/>
                <a:gd name="T76" fmla="*/ 12 w 13"/>
                <a:gd name="T77" fmla="*/ 0 h 12"/>
                <a:gd name="T78" fmla="*/ 12 w 13"/>
                <a:gd name="T79" fmla="*/ 0 h 12"/>
                <a:gd name="T80" fmla="*/ 12 w 13"/>
                <a:gd name="T81" fmla="*/ 0 h 12"/>
                <a:gd name="T82" fmla="*/ 12 w 13"/>
                <a:gd name="T83" fmla="*/ 0 h 12"/>
                <a:gd name="T84" fmla="*/ 11 w 13"/>
                <a:gd name="T85" fmla="*/ 0 h 12"/>
                <a:gd name="T86" fmla="*/ 11 w 13"/>
                <a:gd name="T87" fmla="*/ 0 h 12"/>
                <a:gd name="T88" fmla="*/ 11 w 13"/>
                <a:gd name="T89" fmla="*/ 0 h 12"/>
                <a:gd name="T90" fmla="*/ 11 w 13"/>
                <a:gd name="T91" fmla="*/ 0 h 12"/>
                <a:gd name="T92" fmla="*/ 10 w 13"/>
                <a:gd name="T93" fmla="*/ 0 h 12"/>
                <a:gd name="T94" fmla="*/ 10 w 13"/>
                <a:gd name="T95" fmla="*/ 0 h 12"/>
                <a:gd name="T96" fmla="*/ 10 w 13"/>
                <a:gd name="T97" fmla="*/ 0 h 12"/>
                <a:gd name="T98" fmla="*/ 8 w 13"/>
                <a:gd name="T99" fmla="*/ 2 h 12"/>
                <a:gd name="T100" fmla="*/ 7 w 13"/>
                <a:gd name="T101" fmla="*/ 2 h 12"/>
                <a:gd name="T102" fmla="*/ 7 w 13"/>
                <a:gd name="T103" fmla="*/ 2 h 12"/>
                <a:gd name="T104" fmla="*/ 2 w 13"/>
                <a:gd name="T105" fmla="*/ 6 h 12"/>
                <a:gd name="T106" fmla="*/ 2 w 13"/>
                <a:gd name="T107" fmla="*/ 6 h 12"/>
                <a:gd name="T108" fmla="*/ 1 w 13"/>
                <a:gd name="T109" fmla="*/ 7 h 12"/>
                <a:gd name="T110" fmla="*/ 1 w 13"/>
                <a:gd name="T111" fmla="*/ 8 h 12"/>
                <a:gd name="T112" fmla="*/ 1 w 13"/>
                <a:gd name="T113" fmla="*/ 8 h 12"/>
                <a:gd name="T114" fmla="*/ 0 w 13"/>
                <a:gd name="T115" fmla="*/ 8 h 12"/>
                <a:gd name="T116" fmla="*/ 0 w 13"/>
                <a:gd name="T117" fmla="*/ 9 h 12"/>
                <a:gd name="T118" fmla="*/ 0 w 13"/>
                <a:gd name="T119" fmla="*/ 9 h 12"/>
                <a:gd name="T120" fmla="*/ 0 w 13"/>
                <a:gd name="T121" fmla="*/ 9 h 12"/>
                <a:gd name="T122" fmla="*/ 0 w 13"/>
                <a:gd name="T123" fmla="*/ 9 h 12"/>
                <a:gd name="T124" fmla="*/ 0 w 13"/>
                <a:gd name="T12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12">
                  <a:moveTo>
                    <a:pt x="0" y="10"/>
                  </a:moveTo>
                  <a:cubicBezTo>
                    <a:pt x="0" y="10"/>
                    <a:pt x="0" y="10"/>
                    <a:pt x="0" y="10"/>
                  </a:cubicBezTo>
                  <a:cubicBezTo>
                    <a:pt x="0" y="10"/>
                    <a:pt x="0" y="10"/>
                    <a:pt x="0" y="10"/>
                  </a:cubicBezTo>
                  <a:cubicBezTo>
                    <a:pt x="0" y="11"/>
                    <a:pt x="0" y="11"/>
                    <a:pt x="0" y="11"/>
                  </a:cubicBezTo>
                  <a:cubicBezTo>
                    <a:pt x="1" y="11"/>
                    <a:pt x="1" y="11"/>
                    <a:pt x="1" y="12"/>
                  </a:cubicBezTo>
                  <a:cubicBezTo>
                    <a:pt x="1"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4" y="12"/>
                    <a:pt x="4" y="12"/>
                    <a:pt x="4" y="12"/>
                  </a:cubicBezTo>
                  <a:cubicBezTo>
                    <a:pt x="4" y="12"/>
                    <a:pt x="4" y="12"/>
                    <a:pt x="4" y="12"/>
                  </a:cubicBezTo>
                  <a:cubicBezTo>
                    <a:pt x="5" y="12"/>
                    <a:pt x="5" y="12"/>
                    <a:pt x="6" y="11"/>
                  </a:cubicBezTo>
                  <a:cubicBezTo>
                    <a:pt x="6" y="11"/>
                    <a:pt x="6" y="11"/>
                    <a:pt x="6" y="11"/>
                  </a:cubicBezTo>
                  <a:cubicBezTo>
                    <a:pt x="6" y="11"/>
                    <a:pt x="6" y="11"/>
                    <a:pt x="6" y="11"/>
                  </a:cubicBezTo>
                  <a:cubicBezTo>
                    <a:pt x="6" y="11"/>
                    <a:pt x="6" y="11"/>
                    <a:pt x="6" y="11"/>
                  </a:cubicBezTo>
                  <a:cubicBezTo>
                    <a:pt x="7" y="11"/>
                    <a:pt x="7" y="11"/>
                    <a:pt x="7" y="11"/>
                  </a:cubicBezTo>
                  <a:cubicBezTo>
                    <a:pt x="7" y="10"/>
                    <a:pt x="7" y="10"/>
                    <a:pt x="7" y="10"/>
                  </a:cubicBezTo>
                  <a:cubicBezTo>
                    <a:pt x="7" y="10"/>
                    <a:pt x="7" y="10"/>
                    <a:pt x="7" y="10"/>
                  </a:cubicBezTo>
                  <a:cubicBezTo>
                    <a:pt x="8" y="9"/>
                    <a:pt x="8" y="9"/>
                    <a:pt x="8" y="9"/>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3" y="4"/>
                    <a:pt x="13" y="4"/>
                  </a:cubicBezTo>
                  <a:cubicBezTo>
                    <a:pt x="13" y="4"/>
                    <a:pt x="13" y="4"/>
                    <a:pt x="13" y="3"/>
                  </a:cubicBezTo>
                  <a:cubicBezTo>
                    <a:pt x="13" y="3"/>
                    <a:pt x="13" y="3"/>
                    <a:pt x="13" y="3"/>
                  </a:cubicBezTo>
                  <a:cubicBezTo>
                    <a:pt x="13"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1"/>
                    <a:pt x="13" y="1"/>
                  </a:cubicBezTo>
                  <a:cubicBezTo>
                    <a:pt x="13" y="1"/>
                    <a:pt x="13" y="1"/>
                    <a:pt x="12" y="1"/>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9" y="1"/>
                    <a:pt x="9" y="1"/>
                    <a:pt x="9" y="1"/>
                  </a:cubicBezTo>
                  <a:cubicBezTo>
                    <a:pt x="9" y="1"/>
                    <a:pt x="8" y="1"/>
                    <a:pt x="8" y="2"/>
                  </a:cubicBezTo>
                  <a:cubicBezTo>
                    <a:pt x="8" y="2"/>
                    <a:pt x="8" y="2"/>
                    <a:pt x="8" y="2"/>
                  </a:cubicBezTo>
                  <a:cubicBezTo>
                    <a:pt x="8" y="2"/>
                    <a:pt x="7" y="2"/>
                    <a:pt x="7" y="2"/>
                  </a:cubicBezTo>
                  <a:cubicBezTo>
                    <a:pt x="7" y="2"/>
                    <a:pt x="7" y="2"/>
                    <a:pt x="7" y="2"/>
                  </a:cubicBezTo>
                  <a:cubicBezTo>
                    <a:pt x="7" y="2"/>
                    <a:pt x="7" y="2"/>
                    <a:pt x="7" y="2"/>
                  </a:cubicBezTo>
                  <a:cubicBezTo>
                    <a:pt x="2" y="6"/>
                    <a:pt x="2" y="6"/>
                    <a:pt x="2" y="6"/>
                  </a:cubicBezTo>
                  <a:cubicBezTo>
                    <a:pt x="2" y="6"/>
                    <a:pt x="2" y="6"/>
                    <a:pt x="2" y="6"/>
                  </a:cubicBezTo>
                  <a:cubicBezTo>
                    <a:pt x="2" y="6"/>
                    <a:pt x="2" y="6"/>
                    <a:pt x="2" y="6"/>
                  </a:cubicBezTo>
                  <a:cubicBezTo>
                    <a:pt x="2" y="6"/>
                    <a:pt x="2" y="6"/>
                    <a:pt x="2" y="6"/>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Freeform 49"/>
            <p:cNvSpPr/>
            <p:nvPr/>
          </p:nvSpPr>
          <p:spPr bwMode="auto">
            <a:xfrm>
              <a:off x="1541274" y="5220314"/>
              <a:ext cx="94359" cy="97778"/>
            </a:xfrm>
            <a:custGeom>
              <a:avLst/>
              <a:gdLst>
                <a:gd name="T0" fmla="*/ 3 w 58"/>
                <a:gd name="T1" fmla="*/ 8 h 60"/>
                <a:gd name="T2" fmla="*/ 21 w 58"/>
                <a:gd name="T3" fmla="*/ 32 h 60"/>
                <a:gd name="T4" fmla="*/ 26 w 58"/>
                <a:gd name="T5" fmla="*/ 41 h 60"/>
                <a:gd name="T6" fmla="*/ 17 w 58"/>
                <a:gd name="T7" fmla="*/ 54 h 60"/>
                <a:gd name="T8" fmla="*/ 16 w 58"/>
                <a:gd name="T9" fmla="*/ 56 h 60"/>
                <a:gd name="T10" fmla="*/ 15 w 58"/>
                <a:gd name="T11" fmla="*/ 58 h 60"/>
                <a:gd name="T12" fmla="*/ 14 w 58"/>
                <a:gd name="T13" fmla="*/ 60 h 60"/>
                <a:gd name="T14" fmla="*/ 20 w 58"/>
                <a:gd name="T15" fmla="*/ 60 h 60"/>
                <a:gd name="T16" fmla="*/ 21 w 58"/>
                <a:gd name="T17" fmla="*/ 60 h 60"/>
                <a:gd name="T18" fmla="*/ 22 w 58"/>
                <a:gd name="T19" fmla="*/ 59 h 60"/>
                <a:gd name="T20" fmla="*/ 22 w 58"/>
                <a:gd name="T21" fmla="*/ 59 h 60"/>
                <a:gd name="T22" fmla="*/ 24 w 58"/>
                <a:gd name="T23" fmla="*/ 56 h 60"/>
                <a:gd name="T24" fmla="*/ 33 w 58"/>
                <a:gd name="T25" fmla="*/ 44 h 60"/>
                <a:gd name="T26" fmla="*/ 50 w 58"/>
                <a:gd name="T27" fmla="*/ 28 h 60"/>
                <a:gd name="T28" fmla="*/ 54 w 58"/>
                <a:gd name="T29" fmla="*/ 26 h 60"/>
                <a:gd name="T30" fmla="*/ 55 w 58"/>
                <a:gd name="T31" fmla="*/ 26 h 60"/>
                <a:gd name="T32" fmla="*/ 57 w 58"/>
                <a:gd name="T33" fmla="*/ 25 h 60"/>
                <a:gd name="T34" fmla="*/ 58 w 58"/>
                <a:gd name="T35" fmla="*/ 23 h 60"/>
                <a:gd name="T36" fmla="*/ 58 w 58"/>
                <a:gd name="T37" fmla="*/ 22 h 60"/>
                <a:gd name="T38" fmla="*/ 58 w 58"/>
                <a:gd name="T39" fmla="*/ 21 h 60"/>
                <a:gd name="T40" fmla="*/ 58 w 58"/>
                <a:gd name="T41" fmla="*/ 20 h 60"/>
                <a:gd name="T42" fmla="*/ 58 w 58"/>
                <a:gd name="T43" fmla="*/ 20 h 60"/>
                <a:gd name="T44" fmla="*/ 57 w 58"/>
                <a:gd name="T45" fmla="*/ 19 h 60"/>
                <a:gd name="T46" fmla="*/ 56 w 58"/>
                <a:gd name="T47" fmla="*/ 19 h 60"/>
                <a:gd name="T48" fmla="*/ 54 w 58"/>
                <a:gd name="T49" fmla="*/ 18 h 60"/>
                <a:gd name="T50" fmla="*/ 52 w 58"/>
                <a:gd name="T51" fmla="*/ 19 h 60"/>
                <a:gd name="T52" fmla="*/ 50 w 58"/>
                <a:gd name="T53" fmla="*/ 20 h 60"/>
                <a:gd name="T54" fmla="*/ 39 w 58"/>
                <a:gd name="T55" fmla="*/ 28 h 60"/>
                <a:gd name="T56" fmla="*/ 33 w 58"/>
                <a:gd name="T57" fmla="*/ 32 h 60"/>
                <a:gd name="T58" fmla="*/ 30 w 58"/>
                <a:gd name="T59" fmla="*/ 32 h 60"/>
                <a:gd name="T60" fmla="*/ 25 w 58"/>
                <a:gd name="T61" fmla="*/ 25 h 60"/>
                <a:gd name="T62" fmla="*/ 23 w 58"/>
                <a:gd name="T63" fmla="*/ 22 h 60"/>
                <a:gd name="T64" fmla="*/ 23 w 58"/>
                <a:gd name="T65" fmla="*/ 20 h 60"/>
                <a:gd name="T66" fmla="*/ 24 w 58"/>
                <a:gd name="T67" fmla="*/ 18 h 60"/>
                <a:gd name="T68" fmla="*/ 27 w 58"/>
                <a:gd name="T69" fmla="*/ 15 h 60"/>
                <a:gd name="T70" fmla="*/ 28 w 58"/>
                <a:gd name="T71" fmla="*/ 13 h 60"/>
                <a:gd name="T72" fmla="*/ 29 w 58"/>
                <a:gd name="T73" fmla="*/ 12 h 60"/>
                <a:gd name="T74" fmla="*/ 30 w 58"/>
                <a:gd name="T75" fmla="*/ 10 h 60"/>
                <a:gd name="T76" fmla="*/ 30 w 58"/>
                <a:gd name="T77" fmla="*/ 9 h 60"/>
                <a:gd name="T78" fmla="*/ 29 w 58"/>
                <a:gd name="T79" fmla="*/ 8 h 60"/>
                <a:gd name="T80" fmla="*/ 29 w 58"/>
                <a:gd name="T81" fmla="*/ 7 h 60"/>
                <a:gd name="T82" fmla="*/ 29 w 58"/>
                <a:gd name="T83" fmla="*/ 7 h 60"/>
                <a:gd name="T84" fmla="*/ 28 w 58"/>
                <a:gd name="T85" fmla="*/ 7 h 60"/>
                <a:gd name="T86" fmla="*/ 27 w 58"/>
                <a:gd name="T87" fmla="*/ 7 h 60"/>
                <a:gd name="T88" fmla="*/ 25 w 58"/>
                <a:gd name="T89" fmla="*/ 8 h 60"/>
                <a:gd name="T90" fmla="*/ 24 w 58"/>
                <a:gd name="T91" fmla="*/ 10 h 60"/>
                <a:gd name="T92" fmla="*/ 20 w 58"/>
                <a:gd name="T93" fmla="*/ 16 h 60"/>
                <a:gd name="T94" fmla="*/ 16 w 58"/>
                <a:gd name="T95" fmla="*/ 15 h 60"/>
                <a:gd name="T96" fmla="*/ 10 w 58"/>
                <a:gd name="T97" fmla="*/ 3 h 60"/>
                <a:gd name="T98" fmla="*/ 9 w 58"/>
                <a:gd name="T99" fmla="*/ 2 h 60"/>
                <a:gd name="T100" fmla="*/ 8 w 58"/>
                <a:gd name="T101" fmla="*/ 1 h 60"/>
                <a:gd name="T102" fmla="*/ 7 w 58"/>
                <a:gd name="T103" fmla="*/ 0 h 60"/>
                <a:gd name="T104" fmla="*/ 6 w 58"/>
                <a:gd name="T105" fmla="*/ 0 h 60"/>
                <a:gd name="T106" fmla="*/ 3 w 58"/>
                <a:gd name="T107" fmla="*/ 0 h 60"/>
                <a:gd name="T108" fmla="*/ 0 w 58"/>
                <a:gd name="T109" fmla="*/ 1 h 60"/>
                <a:gd name="T110" fmla="*/ 0 w 58"/>
                <a:gd name="T11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0">
                  <a:moveTo>
                    <a:pt x="0" y="4"/>
                  </a:moveTo>
                  <a:cubicBezTo>
                    <a:pt x="1" y="5"/>
                    <a:pt x="1" y="5"/>
                    <a:pt x="1" y="6"/>
                  </a:cubicBezTo>
                  <a:cubicBezTo>
                    <a:pt x="2" y="6"/>
                    <a:pt x="2" y="6"/>
                    <a:pt x="2" y="6"/>
                  </a:cubicBezTo>
                  <a:cubicBezTo>
                    <a:pt x="2" y="6"/>
                    <a:pt x="2" y="6"/>
                    <a:pt x="2" y="6"/>
                  </a:cubicBezTo>
                  <a:cubicBezTo>
                    <a:pt x="2" y="7"/>
                    <a:pt x="3" y="7"/>
                    <a:pt x="3" y="8"/>
                  </a:cubicBezTo>
                  <a:cubicBezTo>
                    <a:pt x="3" y="9"/>
                    <a:pt x="4" y="9"/>
                    <a:pt x="4" y="10"/>
                  </a:cubicBezTo>
                  <a:cubicBezTo>
                    <a:pt x="5" y="11"/>
                    <a:pt x="6" y="12"/>
                    <a:pt x="7" y="14"/>
                  </a:cubicBezTo>
                  <a:cubicBezTo>
                    <a:pt x="8" y="15"/>
                    <a:pt x="8" y="15"/>
                    <a:pt x="8" y="15"/>
                  </a:cubicBezTo>
                  <a:cubicBezTo>
                    <a:pt x="10" y="18"/>
                    <a:pt x="13" y="21"/>
                    <a:pt x="15" y="25"/>
                  </a:cubicBezTo>
                  <a:cubicBezTo>
                    <a:pt x="17" y="27"/>
                    <a:pt x="19" y="29"/>
                    <a:pt x="21" y="32"/>
                  </a:cubicBezTo>
                  <a:cubicBezTo>
                    <a:pt x="22" y="34"/>
                    <a:pt x="22" y="34"/>
                    <a:pt x="22" y="34"/>
                  </a:cubicBezTo>
                  <a:cubicBezTo>
                    <a:pt x="24" y="36"/>
                    <a:pt x="24" y="36"/>
                    <a:pt x="24" y="36"/>
                  </a:cubicBezTo>
                  <a:cubicBezTo>
                    <a:pt x="24" y="37"/>
                    <a:pt x="24" y="37"/>
                    <a:pt x="24" y="37"/>
                  </a:cubicBezTo>
                  <a:cubicBezTo>
                    <a:pt x="25" y="38"/>
                    <a:pt x="25" y="38"/>
                    <a:pt x="25" y="38"/>
                  </a:cubicBezTo>
                  <a:cubicBezTo>
                    <a:pt x="26" y="41"/>
                    <a:pt x="26" y="41"/>
                    <a:pt x="26" y="41"/>
                  </a:cubicBezTo>
                  <a:cubicBezTo>
                    <a:pt x="24" y="45"/>
                    <a:pt x="24" y="45"/>
                    <a:pt x="24" y="45"/>
                  </a:cubicBezTo>
                  <a:cubicBezTo>
                    <a:pt x="20" y="51"/>
                    <a:pt x="20" y="51"/>
                    <a:pt x="20" y="51"/>
                  </a:cubicBezTo>
                  <a:cubicBezTo>
                    <a:pt x="19" y="52"/>
                    <a:pt x="19" y="52"/>
                    <a:pt x="19" y="52"/>
                  </a:cubicBezTo>
                  <a:cubicBezTo>
                    <a:pt x="19" y="52"/>
                    <a:pt x="19" y="52"/>
                    <a:pt x="19" y="52"/>
                  </a:cubicBezTo>
                  <a:cubicBezTo>
                    <a:pt x="17" y="54"/>
                    <a:pt x="17" y="54"/>
                    <a:pt x="17" y="54"/>
                  </a:cubicBezTo>
                  <a:cubicBezTo>
                    <a:pt x="17" y="54"/>
                    <a:pt x="17" y="54"/>
                    <a:pt x="17" y="54"/>
                  </a:cubicBezTo>
                  <a:cubicBezTo>
                    <a:pt x="16" y="55"/>
                    <a:pt x="16" y="55"/>
                    <a:pt x="16" y="55"/>
                  </a:cubicBezTo>
                  <a:cubicBezTo>
                    <a:pt x="16" y="55"/>
                    <a:pt x="16" y="55"/>
                    <a:pt x="16" y="55"/>
                  </a:cubicBezTo>
                  <a:cubicBezTo>
                    <a:pt x="16" y="56"/>
                    <a:pt x="16" y="56"/>
                    <a:pt x="16" y="56"/>
                  </a:cubicBezTo>
                  <a:cubicBezTo>
                    <a:pt x="16" y="56"/>
                    <a:pt x="16" y="56"/>
                    <a:pt x="16" y="56"/>
                  </a:cubicBezTo>
                  <a:cubicBezTo>
                    <a:pt x="15" y="57"/>
                    <a:pt x="15" y="57"/>
                    <a:pt x="15" y="57"/>
                  </a:cubicBezTo>
                  <a:cubicBezTo>
                    <a:pt x="15" y="57"/>
                    <a:pt x="15" y="57"/>
                    <a:pt x="15" y="57"/>
                  </a:cubicBezTo>
                  <a:cubicBezTo>
                    <a:pt x="15" y="57"/>
                    <a:pt x="15" y="57"/>
                    <a:pt x="15" y="57"/>
                  </a:cubicBezTo>
                  <a:cubicBezTo>
                    <a:pt x="15" y="58"/>
                    <a:pt x="15" y="58"/>
                    <a:pt x="15" y="58"/>
                  </a:cubicBezTo>
                  <a:cubicBezTo>
                    <a:pt x="15" y="58"/>
                    <a:pt x="15" y="58"/>
                    <a:pt x="15" y="58"/>
                  </a:cubicBezTo>
                  <a:cubicBezTo>
                    <a:pt x="15" y="59"/>
                    <a:pt x="15" y="59"/>
                    <a:pt x="15" y="59"/>
                  </a:cubicBezTo>
                  <a:cubicBezTo>
                    <a:pt x="14" y="59"/>
                    <a:pt x="14" y="59"/>
                    <a:pt x="14" y="59"/>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5" y="60"/>
                  </a:cubicBezTo>
                  <a:cubicBezTo>
                    <a:pt x="20" y="60"/>
                    <a:pt x="20" y="60"/>
                    <a:pt x="20" y="60"/>
                  </a:cubicBezTo>
                  <a:cubicBezTo>
                    <a:pt x="20" y="60"/>
                    <a:pt x="20" y="60"/>
                    <a:pt x="20" y="60"/>
                  </a:cubicBezTo>
                  <a:cubicBezTo>
                    <a:pt x="20" y="60"/>
                    <a:pt x="20" y="60"/>
                    <a:pt x="20" y="60"/>
                  </a:cubicBezTo>
                  <a:cubicBezTo>
                    <a:pt x="20" y="60"/>
                    <a:pt x="20" y="60"/>
                    <a:pt x="20" y="60"/>
                  </a:cubicBezTo>
                  <a:cubicBezTo>
                    <a:pt x="20" y="60"/>
                    <a:pt x="20" y="60"/>
                    <a:pt x="20"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3" y="58"/>
                    <a:pt x="23" y="58"/>
                    <a:pt x="23" y="58"/>
                  </a:cubicBezTo>
                  <a:cubicBezTo>
                    <a:pt x="23" y="58"/>
                    <a:pt x="23" y="58"/>
                    <a:pt x="23" y="58"/>
                  </a:cubicBezTo>
                  <a:cubicBezTo>
                    <a:pt x="23" y="57"/>
                    <a:pt x="23" y="57"/>
                    <a:pt x="23" y="57"/>
                  </a:cubicBezTo>
                  <a:cubicBezTo>
                    <a:pt x="23" y="57"/>
                    <a:pt x="23" y="57"/>
                    <a:pt x="23" y="57"/>
                  </a:cubicBezTo>
                  <a:cubicBezTo>
                    <a:pt x="24" y="56"/>
                    <a:pt x="24" y="56"/>
                    <a:pt x="24" y="56"/>
                  </a:cubicBezTo>
                  <a:cubicBezTo>
                    <a:pt x="24" y="56"/>
                    <a:pt x="24" y="56"/>
                    <a:pt x="24" y="56"/>
                  </a:cubicBezTo>
                  <a:cubicBezTo>
                    <a:pt x="24" y="56"/>
                    <a:pt x="24" y="56"/>
                    <a:pt x="24" y="56"/>
                  </a:cubicBezTo>
                  <a:cubicBezTo>
                    <a:pt x="28" y="49"/>
                    <a:pt x="28" y="49"/>
                    <a:pt x="28" y="49"/>
                  </a:cubicBezTo>
                  <a:cubicBezTo>
                    <a:pt x="31" y="46"/>
                    <a:pt x="31" y="46"/>
                    <a:pt x="31" y="46"/>
                  </a:cubicBezTo>
                  <a:cubicBezTo>
                    <a:pt x="33" y="44"/>
                    <a:pt x="33" y="44"/>
                    <a:pt x="33" y="44"/>
                  </a:cubicBezTo>
                  <a:cubicBezTo>
                    <a:pt x="35" y="41"/>
                    <a:pt x="35" y="41"/>
                    <a:pt x="35" y="41"/>
                  </a:cubicBezTo>
                  <a:cubicBezTo>
                    <a:pt x="38" y="38"/>
                    <a:pt x="38" y="38"/>
                    <a:pt x="38" y="38"/>
                  </a:cubicBezTo>
                  <a:cubicBezTo>
                    <a:pt x="43" y="33"/>
                    <a:pt x="43" y="33"/>
                    <a:pt x="43" y="33"/>
                  </a:cubicBezTo>
                  <a:cubicBezTo>
                    <a:pt x="48" y="29"/>
                    <a:pt x="48" y="29"/>
                    <a:pt x="48" y="29"/>
                  </a:cubicBezTo>
                  <a:cubicBezTo>
                    <a:pt x="50" y="28"/>
                    <a:pt x="50" y="28"/>
                    <a:pt x="50" y="28"/>
                  </a:cubicBezTo>
                  <a:cubicBezTo>
                    <a:pt x="50" y="28"/>
                    <a:pt x="50" y="28"/>
                    <a:pt x="50" y="28"/>
                  </a:cubicBezTo>
                  <a:cubicBezTo>
                    <a:pt x="50" y="28"/>
                    <a:pt x="51" y="28"/>
                    <a:pt x="51" y="27"/>
                  </a:cubicBezTo>
                  <a:cubicBezTo>
                    <a:pt x="51" y="27"/>
                    <a:pt x="51" y="27"/>
                    <a:pt x="51" y="27"/>
                  </a:cubicBezTo>
                  <a:cubicBezTo>
                    <a:pt x="54" y="26"/>
                    <a:pt x="54" y="26"/>
                    <a:pt x="54" y="26"/>
                  </a:cubicBezTo>
                  <a:cubicBezTo>
                    <a:pt x="54" y="26"/>
                    <a:pt x="54" y="26"/>
                    <a:pt x="54"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7" y="25"/>
                    <a:pt x="57" y="25"/>
                    <a:pt x="57" y="25"/>
                  </a:cubicBezTo>
                  <a:cubicBezTo>
                    <a:pt x="57" y="25"/>
                    <a:pt x="57" y="25"/>
                    <a:pt x="57" y="25"/>
                  </a:cubicBezTo>
                  <a:cubicBezTo>
                    <a:pt x="57" y="25"/>
                    <a:pt x="57" y="25"/>
                    <a:pt x="57" y="25"/>
                  </a:cubicBezTo>
                  <a:cubicBezTo>
                    <a:pt x="57" y="25"/>
                    <a:pt x="57" y="25"/>
                    <a:pt x="57" y="25"/>
                  </a:cubicBezTo>
                  <a:cubicBezTo>
                    <a:pt x="57" y="24"/>
                    <a:pt x="57" y="24"/>
                    <a:pt x="57" y="24"/>
                  </a:cubicBezTo>
                  <a:cubicBezTo>
                    <a:pt x="57" y="24"/>
                    <a:pt x="57" y="24"/>
                    <a:pt x="57" y="24"/>
                  </a:cubicBezTo>
                  <a:cubicBezTo>
                    <a:pt x="58" y="23"/>
                    <a:pt x="58" y="23"/>
                    <a:pt x="58" y="23"/>
                  </a:cubicBezTo>
                  <a:cubicBezTo>
                    <a:pt x="58" y="23"/>
                    <a:pt x="58" y="23"/>
                    <a:pt x="58" y="23"/>
                  </a:cubicBezTo>
                  <a:cubicBezTo>
                    <a:pt x="58" y="23"/>
                    <a:pt x="58" y="23"/>
                    <a:pt x="58" y="23"/>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1"/>
                    <a:pt x="58" y="21"/>
                    <a:pt x="58" y="21"/>
                  </a:cubicBezTo>
                  <a:cubicBezTo>
                    <a:pt x="58" y="21"/>
                    <a:pt x="58" y="21"/>
                    <a:pt x="58" y="21"/>
                  </a:cubicBezTo>
                  <a:cubicBezTo>
                    <a:pt x="58" y="21"/>
                    <a:pt x="58" y="21"/>
                    <a:pt x="58" y="21"/>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19"/>
                    <a:pt x="58" y="19"/>
                    <a:pt x="58" y="19"/>
                  </a:cubicBezTo>
                  <a:cubicBezTo>
                    <a:pt x="58" y="19"/>
                    <a:pt x="58" y="19"/>
                    <a:pt x="58" y="19"/>
                  </a:cubicBezTo>
                  <a:cubicBezTo>
                    <a:pt x="57" y="19"/>
                    <a:pt x="57" y="19"/>
                    <a:pt x="57" y="19"/>
                  </a:cubicBezTo>
                  <a:cubicBezTo>
                    <a:pt x="57" y="19"/>
                    <a:pt x="57" y="19"/>
                    <a:pt x="57" y="19"/>
                  </a:cubicBezTo>
                  <a:cubicBezTo>
                    <a:pt x="57" y="19"/>
                    <a:pt x="57" y="19"/>
                    <a:pt x="57" y="19"/>
                  </a:cubicBezTo>
                  <a:cubicBezTo>
                    <a:pt x="57" y="19"/>
                    <a:pt x="57" y="19"/>
                    <a:pt x="57" y="19"/>
                  </a:cubicBezTo>
                  <a:cubicBezTo>
                    <a:pt x="57" y="19"/>
                    <a:pt x="57" y="19"/>
                    <a:pt x="57" y="19"/>
                  </a:cubicBezTo>
                  <a:cubicBezTo>
                    <a:pt x="56" y="19"/>
                    <a:pt x="56" y="19"/>
                    <a:pt x="56" y="19"/>
                  </a:cubicBezTo>
                  <a:cubicBezTo>
                    <a:pt x="56" y="19"/>
                    <a:pt x="56" y="19"/>
                    <a:pt x="56" y="19"/>
                  </a:cubicBezTo>
                  <a:cubicBezTo>
                    <a:pt x="56" y="19"/>
                    <a:pt x="56" y="19"/>
                    <a:pt x="56" y="19"/>
                  </a:cubicBezTo>
                  <a:cubicBezTo>
                    <a:pt x="56" y="18"/>
                    <a:pt x="56" y="18"/>
                    <a:pt x="56" y="18"/>
                  </a:cubicBezTo>
                  <a:cubicBezTo>
                    <a:pt x="56" y="18"/>
                    <a:pt x="56" y="18"/>
                    <a:pt x="55" y="18"/>
                  </a:cubicBezTo>
                  <a:cubicBezTo>
                    <a:pt x="55" y="18"/>
                    <a:pt x="55" y="18"/>
                    <a:pt x="55" y="18"/>
                  </a:cubicBezTo>
                  <a:cubicBezTo>
                    <a:pt x="55" y="18"/>
                    <a:pt x="55" y="18"/>
                    <a:pt x="55" y="18"/>
                  </a:cubicBezTo>
                  <a:cubicBezTo>
                    <a:pt x="54" y="18"/>
                    <a:pt x="54" y="18"/>
                    <a:pt x="54" y="18"/>
                  </a:cubicBezTo>
                  <a:cubicBezTo>
                    <a:pt x="54" y="18"/>
                    <a:pt x="54" y="18"/>
                    <a:pt x="54" y="18"/>
                  </a:cubicBezTo>
                  <a:cubicBezTo>
                    <a:pt x="54" y="18"/>
                    <a:pt x="54" y="18"/>
                    <a:pt x="54" y="18"/>
                  </a:cubicBezTo>
                  <a:cubicBezTo>
                    <a:pt x="54" y="18"/>
                    <a:pt x="53" y="19"/>
                    <a:pt x="53" y="19"/>
                  </a:cubicBezTo>
                  <a:cubicBezTo>
                    <a:pt x="53" y="19"/>
                    <a:pt x="53" y="19"/>
                    <a:pt x="53" y="19"/>
                  </a:cubicBezTo>
                  <a:cubicBezTo>
                    <a:pt x="52" y="19"/>
                    <a:pt x="52" y="19"/>
                    <a:pt x="52" y="19"/>
                  </a:cubicBezTo>
                  <a:cubicBezTo>
                    <a:pt x="52" y="19"/>
                    <a:pt x="52" y="19"/>
                    <a:pt x="52" y="19"/>
                  </a:cubicBezTo>
                  <a:cubicBezTo>
                    <a:pt x="52" y="19"/>
                    <a:pt x="52" y="19"/>
                    <a:pt x="52" y="19"/>
                  </a:cubicBezTo>
                  <a:cubicBezTo>
                    <a:pt x="51" y="20"/>
                    <a:pt x="51" y="20"/>
                    <a:pt x="51" y="20"/>
                  </a:cubicBezTo>
                  <a:cubicBezTo>
                    <a:pt x="51" y="20"/>
                    <a:pt x="51" y="20"/>
                    <a:pt x="51" y="20"/>
                  </a:cubicBezTo>
                  <a:cubicBezTo>
                    <a:pt x="50" y="20"/>
                    <a:pt x="50" y="20"/>
                    <a:pt x="50" y="20"/>
                  </a:cubicBezTo>
                  <a:cubicBezTo>
                    <a:pt x="50" y="20"/>
                    <a:pt x="50" y="20"/>
                    <a:pt x="50" y="20"/>
                  </a:cubicBezTo>
                  <a:cubicBezTo>
                    <a:pt x="49" y="20"/>
                    <a:pt x="49" y="21"/>
                    <a:pt x="48" y="21"/>
                  </a:cubicBezTo>
                  <a:cubicBezTo>
                    <a:pt x="48" y="21"/>
                    <a:pt x="48" y="21"/>
                    <a:pt x="47" y="22"/>
                  </a:cubicBezTo>
                  <a:cubicBezTo>
                    <a:pt x="46" y="23"/>
                    <a:pt x="45" y="24"/>
                    <a:pt x="43" y="25"/>
                  </a:cubicBezTo>
                  <a:cubicBezTo>
                    <a:pt x="39" y="28"/>
                    <a:pt x="39" y="28"/>
                    <a:pt x="39" y="28"/>
                  </a:cubicBezTo>
                  <a:cubicBezTo>
                    <a:pt x="39" y="29"/>
                    <a:pt x="38" y="29"/>
                    <a:pt x="37" y="30"/>
                  </a:cubicBezTo>
                  <a:cubicBezTo>
                    <a:pt x="35" y="32"/>
                    <a:pt x="35" y="32"/>
                    <a:pt x="35" y="32"/>
                  </a:cubicBezTo>
                  <a:cubicBezTo>
                    <a:pt x="34" y="32"/>
                    <a:pt x="34" y="32"/>
                    <a:pt x="34" y="32"/>
                  </a:cubicBezTo>
                  <a:cubicBezTo>
                    <a:pt x="34" y="32"/>
                    <a:pt x="34" y="32"/>
                    <a:pt x="34" y="32"/>
                  </a:cubicBezTo>
                  <a:cubicBezTo>
                    <a:pt x="33" y="32"/>
                    <a:pt x="33" y="32"/>
                    <a:pt x="33" y="32"/>
                  </a:cubicBezTo>
                  <a:cubicBezTo>
                    <a:pt x="33" y="32"/>
                    <a:pt x="33" y="32"/>
                    <a:pt x="33" y="32"/>
                  </a:cubicBezTo>
                  <a:cubicBezTo>
                    <a:pt x="32" y="32"/>
                    <a:pt x="32" y="32"/>
                    <a:pt x="32" y="32"/>
                  </a:cubicBezTo>
                  <a:cubicBezTo>
                    <a:pt x="31" y="32"/>
                    <a:pt x="31" y="32"/>
                    <a:pt x="31" y="32"/>
                  </a:cubicBezTo>
                  <a:cubicBezTo>
                    <a:pt x="31" y="32"/>
                    <a:pt x="31" y="32"/>
                    <a:pt x="31" y="32"/>
                  </a:cubicBezTo>
                  <a:cubicBezTo>
                    <a:pt x="30" y="32"/>
                    <a:pt x="30" y="32"/>
                    <a:pt x="30" y="32"/>
                  </a:cubicBezTo>
                  <a:cubicBezTo>
                    <a:pt x="30" y="31"/>
                    <a:pt x="30" y="31"/>
                    <a:pt x="30" y="31"/>
                  </a:cubicBezTo>
                  <a:cubicBezTo>
                    <a:pt x="29" y="30"/>
                    <a:pt x="29" y="30"/>
                    <a:pt x="29" y="30"/>
                  </a:cubicBezTo>
                  <a:cubicBezTo>
                    <a:pt x="28" y="29"/>
                    <a:pt x="28" y="29"/>
                    <a:pt x="27" y="28"/>
                  </a:cubicBezTo>
                  <a:cubicBezTo>
                    <a:pt x="27" y="27"/>
                    <a:pt x="26" y="26"/>
                    <a:pt x="25" y="25"/>
                  </a:cubicBezTo>
                  <a:cubicBezTo>
                    <a:pt x="25" y="25"/>
                    <a:pt x="25" y="25"/>
                    <a:pt x="25" y="25"/>
                  </a:cubicBezTo>
                  <a:cubicBezTo>
                    <a:pt x="24" y="24"/>
                    <a:pt x="24" y="24"/>
                    <a:pt x="24" y="24"/>
                  </a:cubicBezTo>
                  <a:cubicBezTo>
                    <a:pt x="24" y="23"/>
                    <a:pt x="24" y="23"/>
                    <a:pt x="24" y="23"/>
                  </a:cubicBezTo>
                  <a:cubicBezTo>
                    <a:pt x="24" y="23"/>
                    <a:pt x="24" y="23"/>
                    <a:pt x="24" y="23"/>
                  </a:cubicBezTo>
                  <a:cubicBezTo>
                    <a:pt x="24" y="23"/>
                    <a:pt x="24" y="23"/>
                    <a:pt x="24" y="23"/>
                  </a:cubicBezTo>
                  <a:cubicBezTo>
                    <a:pt x="23" y="22"/>
                    <a:pt x="23" y="22"/>
                    <a:pt x="23" y="22"/>
                  </a:cubicBezTo>
                  <a:cubicBezTo>
                    <a:pt x="23" y="22"/>
                    <a:pt x="23" y="22"/>
                    <a:pt x="23" y="22"/>
                  </a:cubicBezTo>
                  <a:cubicBezTo>
                    <a:pt x="23" y="21"/>
                    <a:pt x="23" y="21"/>
                    <a:pt x="23" y="21"/>
                  </a:cubicBezTo>
                  <a:cubicBezTo>
                    <a:pt x="23" y="21"/>
                    <a:pt x="23" y="21"/>
                    <a:pt x="23" y="21"/>
                  </a:cubicBezTo>
                  <a:cubicBezTo>
                    <a:pt x="23" y="21"/>
                    <a:pt x="23" y="21"/>
                    <a:pt x="23" y="21"/>
                  </a:cubicBezTo>
                  <a:cubicBezTo>
                    <a:pt x="23" y="20"/>
                    <a:pt x="23" y="20"/>
                    <a:pt x="23" y="20"/>
                  </a:cubicBezTo>
                  <a:cubicBezTo>
                    <a:pt x="23" y="20"/>
                    <a:pt x="23" y="20"/>
                    <a:pt x="23" y="20"/>
                  </a:cubicBezTo>
                  <a:cubicBezTo>
                    <a:pt x="23" y="19"/>
                    <a:pt x="23" y="19"/>
                    <a:pt x="23" y="19"/>
                  </a:cubicBezTo>
                  <a:cubicBezTo>
                    <a:pt x="24" y="19"/>
                    <a:pt x="24" y="19"/>
                    <a:pt x="24" y="19"/>
                  </a:cubicBezTo>
                  <a:cubicBezTo>
                    <a:pt x="24" y="18"/>
                    <a:pt x="24" y="18"/>
                    <a:pt x="24" y="18"/>
                  </a:cubicBezTo>
                  <a:cubicBezTo>
                    <a:pt x="24" y="18"/>
                    <a:pt x="24" y="18"/>
                    <a:pt x="24" y="18"/>
                  </a:cubicBezTo>
                  <a:cubicBezTo>
                    <a:pt x="24" y="17"/>
                    <a:pt x="24" y="17"/>
                    <a:pt x="24" y="17"/>
                  </a:cubicBezTo>
                  <a:cubicBezTo>
                    <a:pt x="25" y="17"/>
                    <a:pt x="25" y="17"/>
                    <a:pt x="25" y="17"/>
                  </a:cubicBezTo>
                  <a:cubicBezTo>
                    <a:pt x="26" y="16"/>
                    <a:pt x="26" y="16"/>
                    <a:pt x="26" y="16"/>
                  </a:cubicBezTo>
                  <a:cubicBezTo>
                    <a:pt x="26" y="16"/>
                    <a:pt x="26" y="16"/>
                    <a:pt x="26" y="15"/>
                  </a:cubicBezTo>
                  <a:cubicBezTo>
                    <a:pt x="26" y="15"/>
                    <a:pt x="27" y="15"/>
                    <a:pt x="27" y="15"/>
                  </a:cubicBezTo>
                  <a:cubicBezTo>
                    <a:pt x="27" y="15"/>
                    <a:pt x="27" y="15"/>
                    <a:pt x="27" y="15"/>
                  </a:cubicBezTo>
                  <a:cubicBezTo>
                    <a:pt x="27" y="14"/>
                    <a:pt x="27" y="14"/>
                    <a:pt x="27" y="14"/>
                  </a:cubicBezTo>
                  <a:cubicBezTo>
                    <a:pt x="27" y="14"/>
                    <a:pt x="27" y="14"/>
                    <a:pt x="27" y="14"/>
                  </a:cubicBezTo>
                  <a:cubicBezTo>
                    <a:pt x="28" y="13"/>
                    <a:pt x="28" y="13"/>
                    <a:pt x="28" y="13"/>
                  </a:cubicBezTo>
                  <a:cubicBezTo>
                    <a:pt x="28" y="13"/>
                    <a:pt x="28" y="13"/>
                    <a:pt x="28" y="13"/>
                  </a:cubicBezTo>
                  <a:cubicBezTo>
                    <a:pt x="28" y="13"/>
                    <a:pt x="28" y="13"/>
                    <a:pt x="28" y="13"/>
                  </a:cubicBezTo>
                  <a:cubicBezTo>
                    <a:pt x="28" y="13"/>
                    <a:pt x="28" y="13"/>
                    <a:pt x="28" y="13"/>
                  </a:cubicBezTo>
                  <a:cubicBezTo>
                    <a:pt x="29" y="13"/>
                    <a:pt x="29" y="13"/>
                    <a:pt x="29" y="13"/>
                  </a:cubicBezTo>
                  <a:cubicBezTo>
                    <a:pt x="29" y="12"/>
                    <a:pt x="29" y="12"/>
                    <a:pt x="29" y="12"/>
                  </a:cubicBezTo>
                  <a:cubicBezTo>
                    <a:pt x="29" y="12"/>
                    <a:pt x="29" y="12"/>
                    <a:pt x="29" y="12"/>
                  </a:cubicBezTo>
                  <a:cubicBezTo>
                    <a:pt x="29" y="11"/>
                    <a:pt x="29" y="11"/>
                    <a:pt x="29" y="11"/>
                  </a:cubicBezTo>
                  <a:cubicBezTo>
                    <a:pt x="29" y="11"/>
                    <a:pt x="29" y="11"/>
                    <a:pt x="29" y="11"/>
                  </a:cubicBezTo>
                  <a:cubicBezTo>
                    <a:pt x="29" y="11"/>
                    <a:pt x="29" y="11"/>
                    <a:pt x="29" y="11"/>
                  </a:cubicBezTo>
                  <a:cubicBezTo>
                    <a:pt x="29" y="11"/>
                    <a:pt x="29" y="11"/>
                    <a:pt x="29" y="11"/>
                  </a:cubicBezTo>
                  <a:cubicBezTo>
                    <a:pt x="30" y="10"/>
                    <a:pt x="30" y="10"/>
                    <a:pt x="30" y="10"/>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8"/>
                    <a:pt x="30" y="8"/>
                    <a:pt x="30" y="8"/>
                  </a:cubicBezTo>
                  <a:cubicBezTo>
                    <a:pt x="30" y="8"/>
                    <a:pt x="30" y="8"/>
                    <a:pt x="30" y="8"/>
                  </a:cubicBezTo>
                  <a:cubicBezTo>
                    <a:pt x="30"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7" y="7"/>
                    <a:pt x="27" y="7"/>
                    <a:pt x="27" y="7"/>
                  </a:cubicBezTo>
                  <a:cubicBezTo>
                    <a:pt x="27" y="7"/>
                    <a:pt x="27" y="7"/>
                    <a:pt x="27" y="7"/>
                  </a:cubicBezTo>
                  <a:cubicBezTo>
                    <a:pt x="27" y="8"/>
                    <a:pt x="27" y="8"/>
                    <a:pt x="27" y="8"/>
                  </a:cubicBezTo>
                  <a:cubicBezTo>
                    <a:pt x="26" y="8"/>
                    <a:pt x="26" y="8"/>
                    <a:pt x="26" y="8"/>
                  </a:cubicBezTo>
                  <a:cubicBezTo>
                    <a:pt x="26" y="8"/>
                    <a:pt x="26" y="8"/>
                    <a:pt x="26" y="8"/>
                  </a:cubicBezTo>
                  <a:cubicBezTo>
                    <a:pt x="25" y="8"/>
                    <a:pt x="25" y="8"/>
                    <a:pt x="25" y="8"/>
                  </a:cubicBezTo>
                  <a:cubicBezTo>
                    <a:pt x="25" y="8"/>
                    <a:pt x="25" y="8"/>
                    <a:pt x="25" y="8"/>
                  </a:cubicBezTo>
                  <a:cubicBezTo>
                    <a:pt x="25" y="9"/>
                    <a:pt x="25" y="9"/>
                    <a:pt x="25" y="9"/>
                  </a:cubicBezTo>
                  <a:cubicBezTo>
                    <a:pt x="25" y="9"/>
                    <a:pt x="24" y="9"/>
                    <a:pt x="24" y="10"/>
                  </a:cubicBezTo>
                  <a:cubicBezTo>
                    <a:pt x="24" y="10"/>
                    <a:pt x="24" y="10"/>
                    <a:pt x="24" y="10"/>
                  </a:cubicBezTo>
                  <a:cubicBezTo>
                    <a:pt x="24" y="10"/>
                    <a:pt x="24" y="10"/>
                    <a:pt x="24" y="10"/>
                  </a:cubicBezTo>
                  <a:cubicBezTo>
                    <a:pt x="24" y="10"/>
                    <a:pt x="24" y="10"/>
                    <a:pt x="24" y="10"/>
                  </a:cubicBezTo>
                  <a:cubicBezTo>
                    <a:pt x="23" y="11"/>
                    <a:pt x="23" y="11"/>
                    <a:pt x="22" y="12"/>
                  </a:cubicBezTo>
                  <a:cubicBezTo>
                    <a:pt x="22" y="13"/>
                    <a:pt x="22" y="14"/>
                    <a:pt x="21" y="15"/>
                  </a:cubicBezTo>
                  <a:cubicBezTo>
                    <a:pt x="21" y="15"/>
                    <a:pt x="21" y="15"/>
                    <a:pt x="21" y="15"/>
                  </a:cubicBezTo>
                  <a:cubicBezTo>
                    <a:pt x="20" y="16"/>
                    <a:pt x="20" y="16"/>
                    <a:pt x="20" y="16"/>
                  </a:cubicBezTo>
                  <a:cubicBezTo>
                    <a:pt x="20" y="16"/>
                    <a:pt x="20" y="16"/>
                    <a:pt x="20" y="16"/>
                  </a:cubicBezTo>
                  <a:cubicBezTo>
                    <a:pt x="19" y="16"/>
                    <a:pt x="19" y="16"/>
                    <a:pt x="19" y="16"/>
                  </a:cubicBezTo>
                  <a:cubicBezTo>
                    <a:pt x="18" y="16"/>
                    <a:pt x="18" y="16"/>
                    <a:pt x="18" y="16"/>
                  </a:cubicBezTo>
                  <a:cubicBezTo>
                    <a:pt x="18" y="16"/>
                    <a:pt x="18" y="16"/>
                    <a:pt x="18" y="16"/>
                  </a:cubicBezTo>
                  <a:cubicBezTo>
                    <a:pt x="17" y="15"/>
                    <a:pt x="17" y="15"/>
                    <a:pt x="17" y="15"/>
                  </a:cubicBezTo>
                  <a:cubicBezTo>
                    <a:pt x="16" y="15"/>
                    <a:pt x="16" y="15"/>
                    <a:pt x="16" y="15"/>
                  </a:cubicBezTo>
                  <a:cubicBezTo>
                    <a:pt x="12" y="6"/>
                    <a:pt x="12" y="6"/>
                    <a:pt x="12" y="6"/>
                  </a:cubicBezTo>
                  <a:cubicBezTo>
                    <a:pt x="12" y="6"/>
                    <a:pt x="12" y="6"/>
                    <a:pt x="12" y="6"/>
                  </a:cubicBezTo>
                  <a:cubicBezTo>
                    <a:pt x="11" y="5"/>
                    <a:pt x="11" y="5"/>
                    <a:pt x="11" y="5"/>
                  </a:cubicBezTo>
                  <a:cubicBezTo>
                    <a:pt x="11" y="5"/>
                    <a:pt x="11" y="5"/>
                    <a:pt x="11" y="5"/>
                  </a:cubicBezTo>
                  <a:cubicBezTo>
                    <a:pt x="10" y="3"/>
                    <a:pt x="10" y="3"/>
                    <a:pt x="10" y="3"/>
                  </a:cubicBezTo>
                  <a:cubicBezTo>
                    <a:pt x="10" y="3"/>
                    <a:pt x="10" y="3"/>
                    <a:pt x="10" y="3"/>
                  </a:cubicBezTo>
                  <a:cubicBezTo>
                    <a:pt x="10" y="3"/>
                    <a:pt x="10" y="3"/>
                    <a:pt x="10" y="3"/>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3"/>
                    <a:pt x="0" y="3"/>
                    <a:pt x="0" y="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70" name="标题 1"/>
          <p:cNvSpPr>
            <a:spLocks noGrp="1"/>
          </p:cNvSpPr>
          <p:nvPr>
            <p:ph type="ctrTitle"/>
          </p:nvPr>
        </p:nvSpPr>
        <p:spPr>
          <a:xfrm>
            <a:off x="2245505" y="2268921"/>
            <a:ext cx="7737502" cy="923330"/>
          </a:xfrm>
          <a:noFill/>
        </p:spPr>
        <p:txBody>
          <a:bodyPr wrap="square" lIns="0" rIns="0" rtlCol="0" anchor="ctr">
            <a:noAutofit/>
          </a:bodyPr>
          <a:lstStyle>
            <a:lvl1pPr algn="ctr">
              <a:defRPr lang="en-US" sz="5400" b="1" spc="600" dirty="0">
                <a:solidFill>
                  <a:schemeClr val="bg1"/>
                </a:solidFill>
                <a:effectLst>
                  <a:outerShdw blurRad="38100" dist="38100" dir="2700000" algn="tl">
                    <a:srgbClr val="000000">
                      <a:alpha val="43137"/>
                    </a:srgbClr>
                  </a:outerShdw>
                </a:effectLst>
                <a:latin typeface="+mn-lt"/>
                <a:ea typeface="+mn-ea"/>
                <a:cs typeface="+mn-cs"/>
              </a:defRPr>
            </a:lvl1pPr>
          </a:lstStyle>
          <a:p>
            <a:pPr marL="0" lvl="0" algn="dist" defTabSz="457200"/>
            <a:endParaRPr lang="en-US" dirty="0"/>
          </a:p>
        </p:txBody>
      </p:sp>
      <p:sp>
        <p:nvSpPr>
          <p:cNvPr id="62" name="文本占位符 5"/>
          <p:cNvSpPr>
            <a:spLocks noGrp="1"/>
          </p:cNvSpPr>
          <p:nvPr>
            <p:ph type="body" sz="quarter" idx="13"/>
          </p:nvPr>
        </p:nvSpPr>
        <p:spPr>
          <a:xfrm>
            <a:off x="2245505" y="3166032"/>
            <a:ext cx="7737502" cy="400110"/>
          </a:xfrm>
        </p:spPr>
        <p:txBody>
          <a:bodyPr lIns="0" tIns="0" rIns="0" bIns="0" anchor="ctr"/>
          <a:lstStyle>
            <a:lvl1pPr algn="ctr">
              <a:defRPr sz="1800" b="0" spc="300">
                <a:solidFill>
                  <a:schemeClr val="bg1"/>
                </a:solidFill>
              </a:defRPr>
            </a:lvl1pPr>
            <a:lvl2pPr>
              <a:defRPr sz="1800">
                <a:solidFill>
                  <a:schemeClr val="tx1">
                    <a:lumMod val="65000"/>
                    <a:lumOff val="35000"/>
                  </a:schemeClr>
                </a:solidFill>
              </a:defRPr>
            </a:lvl2pPr>
            <a:lvl3pPr>
              <a:defRPr sz="1800">
                <a:solidFill>
                  <a:schemeClr val="tx1">
                    <a:lumMod val="65000"/>
                    <a:lumOff val="35000"/>
                  </a:schemeClr>
                </a:solidFill>
              </a:defRPr>
            </a:lvl3pPr>
            <a:lvl4pPr>
              <a:defRPr sz="1800">
                <a:solidFill>
                  <a:schemeClr val="tx1">
                    <a:lumMod val="65000"/>
                    <a:lumOff val="35000"/>
                  </a:schemeClr>
                </a:solidFill>
              </a:defRPr>
            </a:lvl4pPr>
            <a:lvl5pPr>
              <a:defRPr sz="1800">
                <a:solidFill>
                  <a:schemeClr val="tx1">
                    <a:lumMod val="65000"/>
                    <a:lumOff val="35000"/>
                  </a:schemeClr>
                </a:solidFill>
              </a:defRPr>
            </a:lvl5pPr>
          </a:lstStyle>
          <a:p>
            <a:pPr lvl="0"/>
            <a:endParaRPr lang="en-US" dirty="0"/>
          </a:p>
        </p:txBody>
      </p:sp>
      <p:sp>
        <p:nvSpPr>
          <p:cNvPr id="113" name="矩形 112"/>
          <p:cNvSpPr/>
          <p:nvPr userDrawn="1"/>
        </p:nvSpPr>
        <p:spPr>
          <a:xfrm>
            <a:off x="2245505" y="3700797"/>
            <a:ext cx="7737502" cy="36000"/>
          </a:xfrm>
          <a:prstGeom prst="rect">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内容占位符 4"/>
          <p:cNvSpPr>
            <a:spLocks noGrp="1"/>
          </p:cNvSpPr>
          <p:nvPr>
            <p:ph sz="quarter" idx="11" hasCustomPrompt="1"/>
          </p:nvPr>
        </p:nvSpPr>
        <p:spPr>
          <a:xfrm>
            <a:off x="3333483" y="4203578"/>
            <a:ext cx="2610456" cy="385504"/>
          </a:xfrm>
          <a:noFill/>
          <a:extLst>
            <a:ext uri="{909E8E84-426E-40DD-AFC4-6F175D3DCCD1}">
              <a14:hiddenFill xmlns:a14="http://schemas.microsoft.com/office/drawing/2010/main">
                <a:solidFill>
                  <a:schemeClr val="accent1"/>
                </a:solidFill>
              </a14:hiddenFill>
            </a:ext>
          </a:extLst>
        </p:spPr>
        <p:txBody>
          <a:bodyPr wrap="none" lIns="0" tIns="0" rIns="0" bIns="0" rtlCol="0" anchor="ctr">
            <a:noAutofit/>
          </a:bodyPr>
          <a:lstStyle>
            <a:lvl1pPr marL="0" indent="0" algn="ctr">
              <a:buFontTx/>
              <a:buNone/>
              <a:defRPr lang="zh-CN" altLang="en-US" sz="2000" b="0" dirty="0">
                <a:solidFill>
                  <a:schemeClr val="bg1"/>
                </a:solidFill>
              </a:defRPr>
            </a:lvl1pPr>
          </a:lstStyle>
          <a:p>
            <a:pPr marL="0" lvl="0" defTabSz="457200"/>
            <a:r>
              <a:rPr lang="zh-CN" altLang="en-US" dirty="0"/>
              <a:t>请输入内容</a:t>
            </a:r>
          </a:p>
        </p:txBody>
      </p:sp>
      <p:sp>
        <p:nvSpPr>
          <p:cNvPr id="117" name="内容占位符 123"/>
          <p:cNvSpPr>
            <a:spLocks noGrp="1"/>
          </p:cNvSpPr>
          <p:nvPr>
            <p:ph sz="quarter" idx="12" hasCustomPrompt="1"/>
          </p:nvPr>
        </p:nvSpPr>
        <p:spPr>
          <a:xfrm>
            <a:off x="6261051" y="4203578"/>
            <a:ext cx="2610456" cy="385504"/>
          </a:xfrm>
          <a:noFill/>
          <a:extLst>
            <a:ext uri="{909E8E84-426E-40DD-AFC4-6F175D3DCCD1}">
              <a14:hiddenFill xmlns:a14="http://schemas.microsoft.com/office/drawing/2010/main">
                <a:solidFill>
                  <a:schemeClr val="accent1"/>
                </a:solidFill>
              </a14:hiddenFill>
            </a:ext>
          </a:extLst>
        </p:spPr>
        <p:txBody>
          <a:bodyPr wrap="none" lIns="0" tIns="0" rIns="0" bIns="0" rtlCol="0" anchor="ctr">
            <a:noAutofit/>
          </a:bodyPr>
          <a:lstStyle>
            <a:lvl1pPr marL="0" indent="0" algn="ctr">
              <a:buFontTx/>
              <a:buNone/>
              <a:defRPr lang="zh-CN" altLang="en-US" sz="2000" b="0" dirty="0">
                <a:solidFill>
                  <a:schemeClr val="bg1"/>
                </a:solidFill>
              </a:defRPr>
            </a:lvl1pPr>
          </a:lstStyle>
          <a:p>
            <a:pPr marL="0" lvl="0" defTabSz="457200"/>
            <a:r>
              <a:rPr lang="zh-CN" altLang="en-US" dirty="0"/>
              <a:t>请输入内容</a:t>
            </a:r>
          </a:p>
        </p:txBody>
      </p:sp>
    </p:spTree>
    <p:extLst>
      <p:ext uri="{BB962C8B-B14F-4D97-AF65-F5344CB8AC3E}">
        <p14:creationId xmlns:p14="http://schemas.microsoft.com/office/powerpoint/2010/main" val="3480539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页仅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email">
            <a:alphaModFix amt="13000"/>
          </a:blip>
          <a:stretch>
            <a:fillRect/>
          </a:stretch>
        </p:blipFill>
        <p:spPr>
          <a:xfrm>
            <a:off x="381" y="0"/>
            <a:ext cx="12191238" cy="6858000"/>
          </a:xfrm>
          <a:prstGeom prst="rect">
            <a:avLst/>
          </a:prstGeom>
        </p:spPr>
      </p:pic>
      <p:sp>
        <p:nvSpPr>
          <p:cNvPr id="5" name="矩形 4"/>
          <p:cNvSpPr/>
          <p:nvPr userDrawn="1"/>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518809" y="943580"/>
            <a:ext cx="11185511" cy="0"/>
          </a:xfrm>
          <a:prstGeom prst="line">
            <a:avLst/>
          </a:prstGeom>
          <a:ln w="19050">
            <a:gradFill flip="none" rotWithShape="1">
              <a:gsLst>
                <a:gs pos="0">
                  <a:schemeClr val="accent1"/>
                </a:gs>
                <a:gs pos="100000">
                  <a:schemeClr val="accent1">
                    <a:lumMod val="50000"/>
                  </a:scheme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userDrawn="1"/>
        </p:nvCxnSpPr>
        <p:spPr>
          <a:xfrm>
            <a:off x="518809" y="6265857"/>
            <a:ext cx="11185511" cy="0"/>
          </a:xfrm>
          <a:prstGeom prst="line">
            <a:avLst/>
          </a:prstGeom>
          <a:ln w="19050">
            <a:gradFill flip="none" rotWithShape="1">
              <a:gsLst>
                <a:gs pos="0">
                  <a:schemeClr val="accent1"/>
                </a:gs>
                <a:gs pos="100000">
                  <a:schemeClr val="accent1">
                    <a:lumMod val="50000"/>
                  </a:schemeClr>
                </a:gs>
              </a:gsLst>
              <a:lin ang="10800000" scaled="1"/>
              <a:tileRect/>
            </a:gradFill>
            <a:headEnd type="oval"/>
            <a:tailEnd type="oval"/>
          </a:ln>
        </p:spPr>
        <p:style>
          <a:lnRef idx="1">
            <a:schemeClr val="accent1"/>
          </a:lnRef>
          <a:fillRef idx="0">
            <a:schemeClr val="accent1"/>
          </a:fillRef>
          <a:effectRef idx="0">
            <a:schemeClr val="accent1"/>
          </a:effectRef>
          <a:fontRef idx="minor">
            <a:schemeClr val="tx1"/>
          </a:fontRef>
        </p:style>
      </p:cxnSp>
      <p:sp>
        <p:nvSpPr>
          <p:cNvPr id="57" name="矩形 56"/>
          <p:cNvSpPr/>
          <p:nvPr userDrawn="1"/>
        </p:nvSpPr>
        <p:spPr>
          <a:xfrm>
            <a:off x="10157871" y="6397228"/>
            <a:ext cx="1546449" cy="184666"/>
          </a:xfrm>
          <a:prstGeom prst="rect">
            <a:avLst/>
          </a:prstGeom>
        </p:spPr>
        <p:txBody>
          <a:bodyPr wrap="none" lIns="0" tIns="0" rIns="0" bIns="0">
            <a:spAutoFit/>
          </a:bodyPr>
          <a:lstStyle/>
          <a:p>
            <a:pPr algn="r"/>
            <a:r>
              <a:rPr lang="en-US" altLang="zh-CN" sz="1200" dirty="0">
                <a:solidFill>
                  <a:schemeClr val="bg1">
                    <a:lumMod val="65000"/>
                  </a:schemeClr>
                </a:solidFill>
                <a:cs typeface="+mn-ea"/>
                <a:sym typeface="+mn-lt"/>
              </a:rPr>
              <a:t>http://www.shu.edu.cn/</a:t>
            </a:r>
            <a:endParaRPr lang="en-US" sz="1200" dirty="0">
              <a:solidFill>
                <a:schemeClr val="bg1">
                  <a:lumMod val="65000"/>
                </a:schemeClr>
              </a:solidFill>
            </a:endParaRPr>
          </a:p>
        </p:txBody>
      </p:sp>
      <p:grpSp>
        <p:nvGrpSpPr>
          <p:cNvPr id="58" name="组合 57"/>
          <p:cNvGrpSpPr/>
          <p:nvPr userDrawn="1"/>
        </p:nvGrpSpPr>
        <p:grpSpPr>
          <a:xfrm rot="5400000">
            <a:off x="520065" y="-11430"/>
            <a:ext cx="304800" cy="327660"/>
            <a:chOff x="0" y="440055"/>
            <a:chExt cx="407670" cy="409074"/>
          </a:xfrm>
        </p:grpSpPr>
        <p:sp>
          <p:nvSpPr>
            <p:cNvPr id="59" name="矩形 58"/>
            <p:cNvSpPr/>
            <p:nvPr/>
          </p:nvSpPr>
          <p:spPr>
            <a:xfrm>
              <a:off x="45720" y="440055"/>
              <a:ext cx="361950" cy="409074"/>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矩形 59"/>
            <p:cNvSpPr/>
            <p:nvPr/>
          </p:nvSpPr>
          <p:spPr>
            <a:xfrm>
              <a:off x="0" y="440055"/>
              <a:ext cx="321945" cy="409074"/>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标题 1"/>
          <p:cNvSpPr>
            <a:spLocks noGrp="1"/>
          </p:cNvSpPr>
          <p:nvPr>
            <p:ph type="title"/>
          </p:nvPr>
        </p:nvSpPr>
        <p:spPr>
          <a:xfrm>
            <a:off x="518809" y="365126"/>
            <a:ext cx="9561064" cy="578454"/>
          </a:xfrm>
        </p:spPr>
        <p:txBody>
          <a:bodyPr lIns="0" rIns="0">
            <a:normAutofit/>
          </a:bodyPr>
          <a:lstStyle>
            <a:lvl1pPr>
              <a:lnSpc>
                <a:spcPct val="100000"/>
              </a:lnSpc>
              <a:defRPr sz="2600" b="1">
                <a:solidFill>
                  <a:schemeClr val="tx1">
                    <a:lumMod val="85000"/>
                    <a:lumOff val="15000"/>
                  </a:schemeClr>
                </a:solidFill>
              </a:defRPr>
            </a:lvl1pPr>
          </a:lstStyle>
          <a:p>
            <a:r>
              <a:rPr lang="zh-CN" altLang="en-US" dirty="0"/>
              <a:t>单击此处编辑母版标题样式</a:t>
            </a:r>
            <a:endParaRPr lang="en-US" dirty="0"/>
          </a:p>
        </p:txBody>
      </p:sp>
      <p:sp>
        <p:nvSpPr>
          <p:cNvPr id="62" name="灯片编号占位符 5"/>
          <p:cNvSpPr>
            <a:spLocks noGrp="1"/>
          </p:cNvSpPr>
          <p:nvPr>
            <p:ph type="sldNum" sz="quarter" idx="4"/>
          </p:nvPr>
        </p:nvSpPr>
        <p:spPr>
          <a:xfrm>
            <a:off x="5898204" y="6356350"/>
            <a:ext cx="395592" cy="365125"/>
          </a:xfrm>
          <a:prstGeom prst="rect">
            <a:avLst/>
          </a:prstGeom>
        </p:spPr>
        <p:txBody>
          <a:bodyPr vert="horz" lIns="0" tIns="45720" rIns="0" bIns="45720" rtlCol="0" anchor="ctr"/>
          <a:lstStyle>
            <a:lvl1pPr algn="ctr">
              <a:defRPr sz="1200">
                <a:solidFill>
                  <a:schemeClr val="tx1">
                    <a:tint val="75000"/>
                  </a:schemeClr>
                </a:solidFill>
              </a:defRPr>
            </a:lvl1pPr>
          </a:lstStyle>
          <a:p>
            <a:pPr defTabSz="914400">
              <a:defRPr/>
            </a:pPr>
            <a:fld id="{A48020E0-1C4F-4D89-9FD1-EC2E5B71218B}" type="slidenum">
              <a:rPr lang="en-US" smtClean="0">
                <a:solidFill>
                  <a:srgbClr val="000000">
                    <a:tint val="75000"/>
                  </a:srgbClr>
                </a:solidFill>
              </a:rPr>
              <a:t>‹#›</a:t>
            </a:fld>
            <a:endParaRPr lang="en-US" dirty="0">
              <a:solidFill>
                <a:srgbClr val="000000">
                  <a:tint val="75000"/>
                </a:srgbClr>
              </a:solidFill>
            </a:endParaRPr>
          </a:p>
        </p:txBody>
      </p:sp>
      <p:cxnSp>
        <p:nvCxnSpPr>
          <p:cNvPr id="3" name="直接连接符 2"/>
          <p:cNvCxnSpPr/>
          <p:nvPr userDrawn="1"/>
        </p:nvCxnSpPr>
        <p:spPr>
          <a:xfrm flipH="1">
            <a:off x="5805846" y="6538913"/>
            <a:ext cx="962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289871" y="6538913"/>
            <a:ext cx="962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4" name="组合 63"/>
          <p:cNvGrpSpPr/>
          <p:nvPr userDrawn="1"/>
        </p:nvGrpSpPr>
        <p:grpSpPr>
          <a:xfrm>
            <a:off x="10477913" y="446123"/>
            <a:ext cx="1234662" cy="419641"/>
            <a:chOff x="1398368" y="5051425"/>
            <a:chExt cx="3242941" cy="1102222"/>
          </a:xfrm>
        </p:grpSpPr>
        <p:sp>
          <p:nvSpPr>
            <p:cNvPr id="65" name="Freeform 5"/>
            <p:cNvSpPr>
              <a:spLocks noEditPoints="1"/>
            </p:cNvSpPr>
            <p:nvPr/>
          </p:nvSpPr>
          <p:spPr bwMode="auto">
            <a:xfrm>
              <a:off x="2360589" y="5861533"/>
              <a:ext cx="2257131" cy="148138"/>
            </a:xfrm>
            <a:custGeom>
              <a:avLst/>
              <a:gdLst>
                <a:gd name="T0" fmla="*/ 1349 w 1682"/>
                <a:gd name="T1" fmla="*/ 31 h 110"/>
                <a:gd name="T2" fmla="*/ 1337 w 1682"/>
                <a:gd name="T3" fmla="*/ 66 h 110"/>
                <a:gd name="T4" fmla="*/ 1299 w 1682"/>
                <a:gd name="T5" fmla="*/ 106 h 110"/>
                <a:gd name="T6" fmla="*/ 1358 w 1682"/>
                <a:gd name="T7" fmla="*/ 47 h 110"/>
                <a:gd name="T8" fmla="*/ 1269 w 1682"/>
                <a:gd name="T9" fmla="*/ 107 h 110"/>
                <a:gd name="T10" fmla="*/ 1269 w 1682"/>
                <a:gd name="T11" fmla="*/ 5 h 110"/>
                <a:gd name="T12" fmla="*/ 1263 w 1682"/>
                <a:gd name="T13" fmla="*/ 53 h 110"/>
                <a:gd name="T14" fmla="*/ 1151 w 1682"/>
                <a:gd name="T15" fmla="*/ 106 h 110"/>
                <a:gd name="T16" fmla="*/ 1097 w 1682"/>
                <a:gd name="T17" fmla="*/ 4 h 110"/>
                <a:gd name="T18" fmla="*/ 1174 w 1682"/>
                <a:gd name="T19" fmla="*/ 2 h 110"/>
                <a:gd name="T20" fmla="*/ 1066 w 1682"/>
                <a:gd name="T21" fmla="*/ 109 h 110"/>
                <a:gd name="T22" fmla="*/ 1073 w 1682"/>
                <a:gd name="T23" fmla="*/ 3 h 110"/>
                <a:gd name="T24" fmla="*/ 1001 w 1682"/>
                <a:gd name="T25" fmla="*/ 98 h 110"/>
                <a:gd name="T26" fmla="*/ 947 w 1682"/>
                <a:gd name="T27" fmla="*/ 109 h 110"/>
                <a:gd name="T28" fmla="*/ 994 w 1682"/>
                <a:gd name="T29" fmla="*/ 57 h 110"/>
                <a:gd name="T30" fmla="*/ 1018 w 1682"/>
                <a:gd name="T31" fmla="*/ 2 h 110"/>
                <a:gd name="T32" fmla="*/ 840 w 1682"/>
                <a:gd name="T33" fmla="*/ 100 h 110"/>
                <a:gd name="T34" fmla="*/ 843 w 1682"/>
                <a:gd name="T35" fmla="*/ 68 h 110"/>
                <a:gd name="T36" fmla="*/ 899 w 1682"/>
                <a:gd name="T37" fmla="*/ 2 h 110"/>
                <a:gd name="T38" fmla="*/ 755 w 1682"/>
                <a:gd name="T39" fmla="*/ 109 h 110"/>
                <a:gd name="T40" fmla="*/ 766 w 1682"/>
                <a:gd name="T41" fmla="*/ 4 h 110"/>
                <a:gd name="T42" fmla="*/ 717 w 1682"/>
                <a:gd name="T43" fmla="*/ 109 h 110"/>
                <a:gd name="T44" fmla="*/ 637 w 1682"/>
                <a:gd name="T45" fmla="*/ 108 h 110"/>
                <a:gd name="T46" fmla="*/ 727 w 1682"/>
                <a:gd name="T47" fmla="*/ 103 h 110"/>
                <a:gd name="T48" fmla="*/ 550 w 1682"/>
                <a:gd name="T49" fmla="*/ 106 h 110"/>
                <a:gd name="T50" fmla="*/ 540 w 1682"/>
                <a:gd name="T51" fmla="*/ 2 h 110"/>
                <a:gd name="T52" fmla="*/ 605 w 1682"/>
                <a:gd name="T53" fmla="*/ 1 h 110"/>
                <a:gd name="T54" fmla="*/ 491 w 1682"/>
                <a:gd name="T55" fmla="*/ 18 h 110"/>
                <a:gd name="T56" fmla="*/ 489 w 1682"/>
                <a:gd name="T57" fmla="*/ 93 h 110"/>
                <a:gd name="T58" fmla="*/ 502 w 1682"/>
                <a:gd name="T59" fmla="*/ 53 h 110"/>
                <a:gd name="T60" fmla="*/ 416 w 1682"/>
                <a:gd name="T61" fmla="*/ 56 h 110"/>
                <a:gd name="T62" fmla="*/ 388 w 1682"/>
                <a:gd name="T63" fmla="*/ 105 h 110"/>
                <a:gd name="T64" fmla="*/ 321 w 1682"/>
                <a:gd name="T65" fmla="*/ 18 h 110"/>
                <a:gd name="T66" fmla="*/ 308 w 1682"/>
                <a:gd name="T67" fmla="*/ 8 h 110"/>
                <a:gd name="T68" fmla="*/ 375 w 1682"/>
                <a:gd name="T69" fmla="*/ 89 h 110"/>
                <a:gd name="T70" fmla="*/ 388 w 1682"/>
                <a:gd name="T71" fmla="*/ 4 h 110"/>
                <a:gd name="T72" fmla="*/ 273 w 1682"/>
                <a:gd name="T73" fmla="*/ 109 h 110"/>
                <a:gd name="T74" fmla="*/ 193 w 1682"/>
                <a:gd name="T75" fmla="*/ 108 h 110"/>
                <a:gd name="T76" fmla="*/ 283 w 1682"/>
                <a:gd name="T77" fmla="*/ 103 h 110"/>
                <a:gd name="T78" fmla="*/ 106 w 1682"/>
                <a:gd name="T79" fmla="*/ 106 h 110"/>
                <a:gd name="T80" fmla="*/ 96 w 1682"/>
                <a:gd name="T81" fmla="*/ 2 h 110"/>
                <a:gd name="T82" fmla="*/ 162 w 1682"/>
                <a:gd name="T83" fmla="*/ 1 h 110"/>
                <a:gd name="T84" fmla="*/ 11 w 1682"/>
                <a:gd name="T85" fmla="*/ 107 h 110"/>
                <a:gd name="T86" fmla="*/ 30 w 1682"/>
                <a:gd name="T87" fmla="*/ 98 h 110"/>
                <a:gd name="T88" fmla="*/ 3 w 1682"/>
                <a:gd name="T89" fmla="*/ 28 h 110"/>
                <a:gd name="T90" fmla="*/ 59 w 1682"/>
                <a:gd name="T91" fmla="*/ 14 h 110"/>
                <a:gd name="T92" fmla="*/ 17 w 1682"/>
                <a:gd name="T93" fmla="*/ 27 h 110"/>
                <a:gd name="T94" fmla="*/ 1649 w 1682"/>
                <a:gd name="T95" fmla="*/ 108 h 110"/>
                <a:gd name="T96" fmla="*/ 1612 w 1682"/>
                <a:gd name="T97" fmla="*/ 1 h 110"/>
                <a:gd name="T98" fmla="*/ 1667 w 1682"/>
                <a:gd name="T99" fmla="*/ 3 h 110"/>
                <a:gd name="T100" fmla="*/ 1593 w 1682"/>
                <a:gd name="T101" fmla="*/ 14 h 110"/>
                <a:gd name="T102" fmla="*/ 1548 w 1682"/>
                <a:gd name="T103" fmla="*/ 14 h 110"/>
                <a:gd name="T104" fmla="*/ 1594 w 1682"/>
                <a:gd name="T105" fmla="*/ 3 h 110"/>
                <a:gd name="T106" fmla="*/ 1479 w 1682"/>
                <a:gd name="T107" fmla="*/ 4 h 110"/>
                <a:gd name="T108" fmla="*/ 1442 w 1682"/>
                <a:gd name="T109" fmla="*/ 102 h 110"/>
                <a:gd name="T110" fmla="*/ 1389 w 1682"/>
                <a:gd name="T111" fmla="*/ 89 h 110"/>
                <a:gd name="T112" fmla="*/ 1413 w 1682"/>
                <a:gd name="T113" fmla="*/ 58 h 110"/>
                <a:gd name="T114" fmla="*/ 1444 w 1682"/>
                <a:gd name="T115" fmla="*/ 7 h 110"/>
                <a:gd name="T116" fmla="*/ 1421 w 1682"/>
                <a:gd name="T117" fmla="*/ 12 h 110"/>
                <a:gd name="T118" fmla="*/ 1452 w 1682"/>
                <a:gd name="T119" fmla="*/ 7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2" h="110">
                  <a:moveTo>
                    <a:pt x="1349" y="31"/>
                  </a:moveTo>
                  <a:cubicBezTo>
                    <a:pt x="1349" y="27"/>
                    <a:pt x="1348" y="24"/>
                    <a:pt x="1346" y="21"/>
                  </a:cubicBezTo>
                  <a:cubicBezTo>
                    <a:pt x="1344" y="18"/>
                    <a:pt x="1341" y="16"/>
                    <a:pt x="1336" y="15"/>
                  </a:cubicBezTo>
                  <a:cubicBezTo>
                    <a:pt x="1335" y="14"/>
                    <a:pt x="1334" y="14"/>
                    <a:pt x="1332" y="14"/>
                  </a:cubicBezTo>
                  <a:cubicBezTo>
                    <a:pt x="1330" y="14"/>
                    <a:pt x="1328" y="14"/>
                    <a:pt x="1325" y="14"/>
                  </a:cubicBezTo>
                  <a:cubicBezTo>
                    <a:pt x="1313" y="14"/>
                    <a:pt x="1313" y="14"/>
                    <a:pt x="1313" y="14"/>
                  </a:cubicBezTo>
                  <a:cubicBezTo>
                    <a:pt x="1313" y="49"/>
                    <a:pt x="1313" y="49"/>
                    <a:pt x="1313" y="49"/>
                  </a:cubicBezTo>
                  <a:cubicBezTo>
                    <a:pt x="1327" y="49"/>
                    <a:pt x="1327" y="49"/>
                    <a:pt x="1327" y="49"/>
                  </a:cubicBezTo>
                  <a:cubicBezTo>
                    <a:pt x="1331" y="49"/>
                    <a:pt x="1334" y="49"/>
                    <a:pt x="1337" y="48"/>
                  </a:cubicBezTo>
                  <a:cubicBezTo>
                    <a:pt x="1339" y="47"/>
                    <a:pt x="1342" y="46"/>
                    <a:pt x="1343" y="44"/>
                  </a:cubicBezTo>
                  <a:cubicBezTo>
                    <a:pt x="1345" y="43"/>
                    <a:pt x="1347" y="41"/>
                    <a:pt x="1347" y="39"/>
                  </a:cubicBezTo>
                  <a:cubicBezTo>
                    <a:pt x="1348" y="36"/>
                    <a:pt x="1349" y="34"/>
                    <a:pt x="1349" y="31"/>
                  </a:cubicBezTo>
                  <a:moveTo>
                    <a:pt x="1370" y="106"/>
                  </a:moveTo>
                  <a:cubicBezTo>
                    <a:pt x="1370" y="107"/>
                    <a:pt x="1370" y="107"/>
                    <a:pt x="1370" y="107"/>
                  </a:cubicBezTo>
                  <a:cubicBezTo>
                    <a:pt x="1370" y="108"/>
                    <a:pt x="1369" y="108"/>
                    <a:pt x="1369" y="108"/>
                  </a:cubicBezTo>
                  <a:cubicBezTo>
                    <a:pt x="1368" y="108"/>
                    <a:pt x="1367" y="109"/>
                    <a:pt x="1366" y="109"/>
                  </a:cubicBezTo>
                  <a:cubicBezTo>
                    <a:pt x="1365" y="109"/>
                    <a:pt x="1364" y="109"/>
                    <a:pt x="1362" y="109"/>
                  </a:cubicBezTo>
                  <a:cubicBezTo>
                    <a:pt x="1361" y="109"/>
                    <a:pt x="1360" y="109"/>
                    <a:pt x="1359" y="109"/>
                  </a:cubicBezTo>
                  <a:cubicBezTo>
                    <a:pt x="1358" y="109"/>
                    <a:pt x="1357" y="108"/>
                    <a:pt x="1357" y="108"/>
                  </a:cubicBezTo>
                  <a:cubicBezTo>
                    <a:pt x="1356" y="108"/>
                    <a:pt x="1356" y="108"/>
                    <a:pt x="1355" y="107"/>
                  </a:cubicBezTo>
                  <a:cubicBezTo>
                    <a:pt x="1355" y="107"/>
                    <a:pt x="1355" y="106"/>
                    <a:pt x="1355" y="105"/>
                  </a:cubicBezTo>
                  <a:cubicBezTo>
                    <a:pt x="1345" y="80"/>
                    <a:pt x="1345" y="80"/>
                    <a:pt x="1345" y="80"/>
                  </a:cubicBezTo>
                  <a:cubicBezTo>
                    <a:pt x="1344" y="78"/>
                    <a:pt x="1343" y="75"/>
                    <a:pt x="1341" y="73"/>
                  </a:cubicBezTo>
                  <a:cubicBezTo>
                    <a:pt x="1340" y="70"/>
                    <a:pt x="1339" y="68"/>
                    <a:pt x="1337" y="66"/>
                  </a:cubicBezTo>
                  <a:cubicBezTo>
                    <a:pt x="1335" y="65"/>
                    <a:pt x="1333" y="63"/>
                    <a:pt x="1331" y="62"/>
                  </a:cubicBezTo>
                  <a:cubicBezTo>
                    <a:pt x="1329" y="61"/>
                    <a:pt x="1326" y="61"/>
                    <a:pt x="1323" y="61"/>
                  </a:cubicBezTo>
                  <a:cubicBezTo>
                    <a:pt x="1313" y="61"/>
                    <a:pt x="1313" y="61"/>
                    <a:pt x="1313" y="61"/>
                  </a:cubicBezTo>
                  <a:cubicBezTo>
                    <a:pt x="1313" y="106"/>
                    <a:pt x="1313" y="106"/>
                    <a:pt x="1313" y="106"/>
                  </a:cubicBezTo>
                  <a:cubicBezTo>
                    <a:pt x="1313" y="107"/>
                    <a:pt x="1313" y="107"/>
                    <a:pt x="1313" y="107"/>
                  </a:cubicBezTo>
                  <a:cubicBezTo>
                    <a:pt x="1313" y="108"/>
                    <a:pt x="1312" y="108"/>
                    <a:pt x="1312" y="108"/>
                  </a:cubicBezTo>
                  <a:cubicBezTo>
                    <a:pt x="1311" y="108"/>
                    <a:pt x="1310" y="108"/>
                    <a:pt x="1309" y="109"/>
                  </a:cubicBezTo>
                  <a:cubicBezTo>
                    <a:pt x="1309" y="109"/>
                    <a:pt x="1307" y="109"/>
                    <a:pt x="1306" y="109"/>
                  </a:cubicBezTo>
                  <a:cubicBezTo>
                    <a:pt x="1305" y="109"/>
                    <a:pt x="1304" y="109"/>
                    <a:pt x="1303" y="109"/>
                  </a:cubicBezTo>
                  <a:cubicBezTo>
                    <a:pt x="1302" y="108"/>
                    <a:pt x="1301" y="108"/>
                    <a:pt x="1300" y="108"/>
                  </a:cubicBezTo>
                  <a:cubicBezTo>
                    <a:pt x="1300" y="108"/>
                    <a:pt x="1300" y="108"/>
                    <a:pt x="1299" y="107"/>
                  </a:cubicBezTo>
                  <a:cubicBezTo>
                    <a:pt x="1299" y="107"/>
                    <a:pt x="1299" y="107"/>
                    <a:pt x="1299" y="106"/>
                  </a:cubicBezTo>
                  <a:cubicBezTo>
                    <a:pt x="1299" y="8"/>
                    <a:pt x="1299" y="8"/>
                    <a:pt x="1299" y="8"/>
                  </a:cubicBezTo>
                  <a:cubicBezTo>
                    <a:pt x="1299" y="6"/>
                    <a:pt x="1300" y="4"/>
                    <a:pt x="1301" y="3"/>
                  </a:cubicBezTo>
                  <a:cubicBezTo>
                    <a:pt x="1302" y="2"/>
                    <a:pt x="1303" y="2"/>
                    <a:pt x="1304" y="2"/>
                  </a:cubicBezTo>
                  <a:cubicBezTo>
                    <a:pt x="1327" y="2"/>
                    <a:pt x="1327" y="2"/>
                    <a:pt x="1327" y="2"/>
                  </a:cubicBezTo>
                  <a:cubicBezTo>
                    <a:pt x="1330" y="2"/>
                    <a:pt x="1332" y="2"/>
                    <a:pt x="1334" y="2"/>
                  </a:cubicBezTo>
                  <a:cubicBezTo>
                    <a:pt x="1335" y="2"/>
                    <a:pt x="1337" y="2"/>
                    <a:pt x="1338" y="3"/>
                  </a:cubicBezTo>
                  <a:cubicBezTo>
                    <a:pt x="1342" y="3"/>
                    <a:pt x="1346" y="4"/>
                    <a:pt x="1349" y="6"/>
                  </a:cubicBezTo>
                  <a:cubicBezTo>
                    <a:pt x="1352" y="8"/>
                    <a:pt x="1355" y="9"/>
                    <a:pt x="1357" y="12"/>
                  </a:cubicBezTo>
                  <a:cubicBezTo>
                    <a:pt x="1359" y="14"/>
                    <a:pt x="1361" y="17"/>
                    <a:pt x="1362" y="20"/>
                  </a:cubicBezTo>
                  <a:cubicBezTo>
                    <a:pt x="1363" y="23"/>
                    <a:pt x="1364" y="26"/>
                    <a:pt x="1364" y="30"/>
                  </a:cubicBezTo>
                  <a:cubicBezTo>
                    <a:pt x="1364" y="34"/>
                    <a:pt x="1363" y="37"/>
                    <a:pt x="1362" y="40"/>
                  </a:cubicBezTo>
                  <a:cubicBezTo>
                    <a:pt x="1361" y="42"/>
                    <a:pt x="1360" y="45"/>
                    <a:pt x="1358" y="47"/>
                  </a:cubicBezTo>
                  <a:cubicBezTo>
                    <a:pt x="1356" y="49"/>
                    <a:pt x="1354" y="51"/>
                    <a:pt x="1352" y="53"/>
                  </a:cubicBezTo>
                  <a:cubicBezTo>
                    <a:pt x="1349" y="54"/>
                    <a:pt x="1346" y="56"/>
                    <a:pt x="1343" y="57"/>
                  </a:cubicBezTo>
                  <a:cubicBezTo>
                    <a:pt x="1345" y="57"/>
                    <a:pt x="1346" y="58"/>
                    <a:pt x="1348" y="60"/>
                  </a:cubicBezTo>
                  <a:cubicBezTo>
                    <a:pt x="1349" y="61"/>
                    <a:pt x="1351" y="62"/>
                    <a:pt x="1352" y="64"/>
                  </a:cubicBezTo>
                  <a:cubicBezTo>
                    <a:pt x="1353" y="66"/>
                    <a:pt x="1354" y="67"/>
                    <a:pt x="1355" y="70"/>
                  </a:cubicBezTo>
                  <a:cubicBezTo>
                    <a:pt x="1356" y="72"/>
                    <a:pt x="1358" y="74"/>
                    <a:pt x="1359" y="77"/>
                  </a:cubicBezTo>
                  <a:cubicBezTo>
                    <a:pt x="1368" y="100"/>
                    <a:pt x="1368" y="100"/>
                    <a:pt x="1368" y="100"/>
                  </a:cubicBezTo>
                  <a:cubicBezTo>
                    <a:pt x="1369" y="102"/>
                    <a:pt x="1369" y="104"/>
                    <a:pt x="1370" y="104"/>
                  </a:cubicBezTo>
                  <a:cubicBezTo>
                    <a:pt x="1370" y="105"/>
                    <a:pt x="1370" y="106"/>
                    <a:pt x="1370" y="106"/>
                  </a:cubicBezTo>
                  <a:close/>
                  <a:moveTo>
                    <a:pt x="1269" y="103"/>
                  </a:moveTo>
                  <a:cubicBezTo>
                    <a:pt x="1269" y="104"/>
                    <a:pt x="1269" y="104"/>
                    <a:pt x="1269" y="105"/>
                  </a:cubicBezTo>
                  <a:cubicBezTo>
                    <a:pt x="1269" y="106"/>
                    <a:pt x="1269" y="106"/>
                    <a:pt x="1269" y="107"/>
                  </a:cubicBezTo>
                  <a:cubicBezTo>
                    <a:pt x="1268" y="107"/>
                    <a:pt x="1268" y="108"/>
                    <a:pt x="1268" y="108"/>
                  </a:cubicBezTo>
                  <a:cubicBezTo>
                    <a:pt x="1267" y="108"/>
                    <a:pt x="1267" y="108"/>
                    <a:pt x="1267" y="108"/>
                  </a:cubicBezTo>
                  <a:cubicBezTo>
                    <a:pt x="1215" y="108"/>
                    <a:pt x="1215" y="108"/>
                    <a:pt x="1215" y="108"/>
                  </a:cubicBezTo>
                  <a:cubicBezTo>
                    <a:pt x="1214" y="108"/>
                    <a:pt x="1213" y="108"/>
                    <a:pt x="1212" y="107"/>
                  </a:cubicBezTo>
                  <a:cubicBezTo>
                    <a:pt x="1211" y="106"/>
                    <a:pt x="1210" y="105"/>
                    <a:pt x="1210" y="103"/>
                  </a:cubicBezTo>
                  <a:cubicBezTo>
                    <a:pt x="1210" y="8"/>
                    <a:pt x="1210" y="8"/>
                    <a:pt x="1210" y="8"/>
                  </a:cubicBezTo>
                  <a:cubicBezTo>
                    <a:pt x="1210" y="6"/>
                    <a:pt x="1211" y="4"/>
                    <a:pt x="1212" y="3"/>
                  </a:cubicBezTo>
                  <a:cubicBezTo>
                    <a:pt x="1213" y="2"/>
                    <a:pt x="1214" y="2"/>
                    <a:pt x="1215" y="2"/>
                  </a:cubicBezTo>
                  <a:cubicBezTo>
                    <a:pt x="1266" y="2"/>
                    <a:pt x="1266" y="2"/>
                    <a:pt x="1266" y="2"/>
                  </a:cubicBezTo>
                  <a:cubicBezTo>
                    <a:pt x="1266" y="2"/>
                    <a:pt x="1267" y="2"/>
                    <a:pt x="1267" y="2"/>
                  </a:cubicBezTo>
                  <a:cubicBezTo>
                    <a:pt x="1267" y="3"/>
                    <a:pt x="1268" y="3"/>
                    <a:pt x="1268" y="3"/>
                  </a:cubicBezTo>
                  <a:cubicBezTo>
                    <a:pt x="1268" y="4"/>
                    <a:pt x="1268" y="4"/>
                    <a:pt x="1269" y="5"/>
                  </a:cubicBezTo>
                  <a:cubicBezTo>
                    <a:pt x="1269" y="6"/>
                    <a:pt x="1269" y="7"/>
                    <a:pt x="1269" y="8"/>
                  </a:cubicBezTo>
                  <a:cubicBezTo>
                    <a:pt x="1269" y="9"/>
                    <a:pt x="1269" y="10"/>
                    <a:pt x="1269" y="11"/>
                  </a:cubicBezTo>
                  <a:cubicBezTo>
                    <a:pt x="1268" y="11"/>
                    <a:pt x="1268" y="12"/>
                    <a:pt x="1268" y="12"/>
                  </a:cubicBezTo>
                  <a:cubicBezTo>
                    <a:pt x="1268" y="13"/>
                    <a:pt x="1267" y="13"/>
                    <a:pt x="1267" y="13"/>
                  </a:cubicBezTo>
                  <a:cubicBezTo>
                    <a:pt x="1267" y="14"/>
                    <a:pt x="1266" y="14"/>
                    <a:pt x="1266" y="14"/>
                  </a:cubicBezTo>
                  <a:cubicBezTo>
                    <a:pt x="1224" y="14"/>
                    <a:pt x="1224" y="14"/>
                    <a:pt x="1224" y="14"/>
                  </a:cubicBezTo>
                  <a:cubicBezTo>
                    <a:pt x="1224" y="47"/>
                    <a:pt x="1224" y="47"/>
                    <a:pt x="1224" y="47"/>
                  </a:cubicBezTo>
                  <a:cubicBezTo>
                    <a:pt x="1260" y="47"/>
                    <a:pt x="1260" y="47"/>
                    <a:pt x="1260" y="47"/>
                  </a:cubicBezTo>
                  <a:cubicBezTo>
                    <a:pt x="1260" y="47"/>
                    <a:pt x="1261" y="47"/>
                    <a:pt x="1261" y="47"/>
                  </a:cubicBezTo>
                  <a:cubicBezTo>
                    <a:pt x="1262" y="48"/>
                    <a:pt x="1262" y="48"/>
                    <a:pt x="1262" y="48"/>
                  </a:cubicBezTo>
                  <a:cubicBezTo>
                    <a:pt x="1262" y="49"/>
                    <a:pt x="1263" y="50"/>
                    <a:pt x="1263" y="50"/>
                  </a:cubicBezTo>
                  <a:cubicBezTo>
                    <a:pt x="1263" y="51"/>
                    <a:pt x="1263" y="52"/>
                    <a:pt x="1263" y="53"/>
                  </a:cubicBezTo>
                  <a:cubicBezTo>
                    <a:pt x="1263" y="54"/>
                    <a:pt x="1263" y="55"/>
                    <a:pt x="1263" y="56"/>
                  </a:cubicBezTo>
                  <a:cubicBezTo>
                    <a:pt x="1263" y="56"/>
                    <a:pt x="1262" y="57"/>
                    <a:pt x="1262" y="57"/>
                  </a:cubicBezTo>
                  <a:cubicBezTo>
                    <a:pt x="1262" y="58"/>
                    <a:pt x="1262" y="58"/>
                    <a:pt x="1261" y="58"/>
                  </a:cubicBezTo>
                  <a:cubicBezTo>
                    <a:pt x="1261" y="58"/>
                    <a:pt x="1260" y="59"/>
                    <a:pt x="1260" y="59"/>
                  </a:cubicBezTo>
                  <a:cubicBezTo>
                    <a:pt x="1224" y="59"/>
                    <a:pt x="1224" y="59"/>
                    <a:pt x="1224" y="59"/>
                  </a:cubicBezTo>
                  <a:cubicBezTo>
                    <a:pt x="1224" y="97"/>
                    <a:pt x="1224" y="97"/>
                    <a:pt x="1224" y="97"/>
                  </a:cubicBezTo>
                  <a:cubicBezTo>
                    <a:pt x="1267" y="97"/>
                    <a:pt x="1267" y="97"/>
                    <a:pt x="1267" y="97"/>
                  </a:cubicBezTo>
                  <a:cubicBezTo>
                    <a:pt x="1267" y="97"/>
                    <a:pt x="1267" y="97"/>
                    <a:pt x="1268" y="97"/>
                  </a:cubicBezTo>
                  <a:cubicBezTo>
                    <a:pt x="1268" y="97"/>
                    <a:pt x="1268" y="97"/>
                    <a:pt x="1269" y="98"/>
                  </a:cubicBezTo>
                  <a:cubicBezTo>
                    <a:pt x="1269" y="98"/>
                    <a:pt x="1269" y="99"/>
                    <a:pt x="1269" y="100"/>
                  </a:cubicBezTo>
                  <a:cubicBezTo>
                    <a:pt x="1269" y="100"/>
                    <a:pt x="1269" y="101"/>
                    <a:pt x="1269" y="103"/>
                  </a:cubicBezTo>
                  <a:close/>
                  <a:moveTo>
                    <a:pt x="1151" y="106"/>
                  </a:moveTo>
                  <a:cubicBezTo>
                    <a:pt x="1151" y="107"/>
                    <a:pt x="1151" y="107"/>
                    <a:pt x="1150" y="107"/>
                  </a:cubicBezTo>
                  <a:cubicBezTo>
                    <a:pt x="1150" y="108"/>
                    <a:pt x="1149" y="108"/>
                    <a:pt x="1149" y="108"/>
                  </a:cubicBezTo>
                  <a:cubicBezTo>
                    <a:pt x="1148" y="108"/>
                    <a:pt x="1147" y="109"/>
                    <a:pt x="1146" y="109"/>
                  </a:cubicBezTo>
                  <a:cubicBezTo>
                    <a:pt x="1145" y="109"/>
                    <a:pt x="1144" y="109"/>
                    <a:pt x="1142" y="109"/>
                  </a:cubicBezTo>
                  <a:cubicBezTo>
                    <a:pt x="1141" y="109"/>
                    <a:pt x="1140" y="109"/>
                    <a:pt x="1139" y="109"/>
                  </a:cubicBezTo>
                  <a:cubicBezTo>
                    <a:pt x="1138" y="109"/>
                    <a:pt x="1137" y="109"/>
                    <a:pt x="1136" y="109"/>
                  </a:cubicBezTo>
                  <a:cubicBezTo>
                    <a:pt x="1136" y="108"/>
                    <a:pt x="1135" y="108"/>
                    <a:pt x="1135" y="108"/>
                  </a:cubicBezTo>
                  <a:cubicBezTo>
                    <a:pt x="1134" y="108"/>
                    <a:pt x="1134" y="108"/>
                    <a:pt x="1134" y="108"/>
                  </a:cubicBezTo>
                  <a:cubicBezTo>
                    <a:pt x="1133" y="107"/>
                    <a:pt x="1133" y="107"/>
                    <a:pt x="1133" y="107"/>
                  </a:cubicBezTo>
                  <a:cubicBezTo>
                    <a:pt x="1133" y="107"/>
                    <a:pt x="1132" y="106"/>
                    <a:pt x="1132" y="106"/>
                  </a:cubicBezTo>
                  <a:cubicBezTo>
                    <a:pt x="1097" y="7"/>
                    <a:pt x="1097" y="7"/>
                    <a:pt x="1097" y="7"/>
                  </a:cubicBezTo>
                  <a:cubicBezTo>
                    <a:pt x="1097" y="6"/>
                    <a:pt x="1097" y="5"/>
                    <a:pt x="1097" y="4"/>
                  </a:cubicBezTo>
                  <a:cubicBezTo>
                    <a:pt x="1097" y="3"/>
                    <a:pt x="1097" y="3"/>
                    <a:pt x="1097" y="2"/>
                  </a:cubicBezTo>
                  <a:cubicBezTo>
                    <a:pt x="1098" y="2"/>
                    <a:pt x="1099" y="2"/>
                    <a:pt x="1100" y="2"/>
                  </a:cubicBezTo>
                  <a:cubicBezTo>
                    <a:pt x="1101" y="2"/>
                    <a:pt x="1102" y="1"/>
                    <a:pt x="1104" y="1"/>
                  </a:cubicBezTo>
                  <a:cubicBezTo>
                    <a:pt x="1106" y="1"/>
                    <a:pt x="1107" y="2"/>
                    <a:pt x="1108" y="2"/>
                  </a:cubicBezTo>
                  <a:cubicBezTo>
                    <a:pt x="1109" y="2"/>
                    <a:pt x="1110" y="2"/>
                    <a:pt x="1110" y="2"/>
                  </a:cubicBezTo>
                  <a:cubicBezTo>
                    <a:pt x="1111" y="2"/>
                    <a:pt x="1111" y="3"/>
                    <a:pt x="1111" y="3"/>
                  </a:cubicBezTo>
                  <a:cubicBezTo>
                    <a:pt x="1111" y="3"/>
                    <a:pt x="1112" y="4"/>
                    <a:pt x="1112" y="4"/>
                  </a:cubicBezTo>
                  <a:cubicBezTo>
                    <a:pt x="1142" y="94"/>
                    <a:pt x="1142" y="94"/>
                    <a:pt x="1142" y="94"/>
                  </a:cubicBezTo>
                  <a:cubicBezTo>
                    <a:pt x="1142" y="94"/>
                    <a:pt x="1142" y="94"/>
                    <a:pt x="1142" y="94"/>
                  </a:cubicBezTo>
                  <a:cubicBezTo>
                    <a:pt x="1172" y="4"/>
                    <a:pt x="1172" y="4"/>
                    <a:pt x="1172" y="4"/>
                  </a:cubicBezTo>
                  <a:cubicBezTo>
                    <a:pt x="1172" y="4"/>
                    <a:pt x="1172" y="3"/>
                    <a:pt x="1173" y="3"/>
                  </a:cubicBezTo>
                  <a:cubicBezTo>
                    <a:pt x="1173" y="3"/>
                    <a:pt x="1173" y="2"/>
                    <a:pt x="1174" y="2"/>
                  </a:cubicBezTo>
                  <a:cubicBezTo>
                    <a:pt x="1174" y="2"/>
                    <a:pt x="1175" y="2"/>
                    <a:pt x="1176" y="2"/>
                  </a:cubicBezTo>
                  <a:cubicBezTo>
                    <a:pt x="1177" y="2"/>
                    <a:pt x="1178" y="1"/>
                    <a:pt x="1180" y="1"/>
                  </a:cubicBezTo>
                  <a:cubicBezTo>
                    <a:pt x="1182" y="1"/>
                    <a:pt x="1183" y="2"/>
                    <a:pt x="1184" y="2"/>
                  </a:cubicBezTo>
                  <a:cubicBezTo>
                    <a:pt x="1185" y="2"/>
                    <a:pt x="1186" y="2"/>
                    <a:pt x="1186" y="2"/>
                  </a:cubicBezTo>
                  <a:cubicBezTo>
                    <a:pt x="1186" y="3"/>
                    <a:pt x="1187" y="3"/>
                    <a:pt x="1187" y="4"/>
                  </a:cubicBezTo>
                  <a:cubicBezTo>
                    <a:pt x="1186" y="5"/>
                    <a:pt x="1186" y="6"/>
                    <a:pt x="1186" y="7"/>
                  </a:cubicBezTo>
                  <a:lnTo>
                    <a:pt x="1151" y="106"/>
                  </a:lnTo>
                  <a:close/>
                  <a:moveTo>
                    <a:pt x="1073" y="106"/>
                  </a:moveTo>
                  <a:cubicBezTo>
                    <a:pt x="1073" y="107"/>
                    <a:pt x="1073" y="107"/>
                    <a:pt x="1073" y="107"/>
                  </a:cubicBezTo>
                  <a:cubicBezTo>
                    <a:pt x="1073" y="108"/>
                    <a:pt x="1072" y="108"/>
                    <a:pt x="1072" y="108"/>
                  </a:cubicBezTo>
                  <a:cubicBezTo>
                    <a:pt x="1071" y="108"/>
                    <a:pt x="1070" y="108"/>
                    <a:pt x="1070" y="109"/>
                  </a:cubicBezTo>
                  <a:cubicBezTo>
                    <a:pt x="1069" y="109"/>
                    <a:pt x="1068" y="109"/>
                    <a:pt x="1066" y="109"/>
                  </a:cubicBezTo>
                  <a:cubicBezTo>
                    <a:pt x="1065" y="109"/>
                    <a:pt x="1064" y="109"/>
                    <a:pt x="1063" y="109"/>
                  </a:cubicBezTo>
                  <a:cubicBezTo>
                    <a:pt x="1062" y="108"/>
                    <a:pt x="1061" y="108"/>
                    <a:pt x="1061" y="108"/>
                  </a:cubicBezTo>
                  <a:cubicBezTo>
                    <a:pt x="1060" y="108"/>
                    <a:pt x="1060" y="108"/>
                    <a:pt x="1059" y="107"/>
                  </a:cubicBezTo>
                  <a:cubicBezTo>
                    <a:pt x="1059" y="107"/>
                    <a:pt x="1059" y="107"/>
                    <a:pt x="1059" y="106"/>
                  </a:cubicBezTo>
                  <a:cubicBezTo>
                    <a:pt x="1059" y="4"/>
                    <a:pt x="1059" y="4"/>
                    <a:pt x="1059" y="4"/>
                  </a:cubicBezTo>
                  <a:cubicBezTo>
                    <a:pt x="1059" y="4"/>
                    <a:pt x="1059" y="3"/>
                    <a:pt x="1059" y="3"/>
                  </a:cubicBezTo>
                  <a:cubicBezTo>
                    <a:pt x="1060" y="3"/>
                    <a:pt x="1060" y="2"/>
                    <a:pt x="1061" y="2"/>
                  </a:cubicBezTo>
                  <a:cubicBezTo>
                    <a:pt x="1061" y="2"/>
                    <a:pt x="1062" y="2"/>
                    <a:pt x="1063" y="2"/>
                  </a:cubicBezTo>
                  <a:cubicBezTo>
                    <a:pt x="1064" y="2"/>
                    <a:pt x="1065" y="1"/>
                    <a:pt x="1066" y="1"/>
                  </a:cubicBezTo>
                  <a:cubicBezTo>
                    <a:pt x="1068" y="1"/>
                    <a:pt x="1069" y="2"/>
                    <a:pt x="1070" y="2"/>
                  </a:cubicBezTo>
                  <a:cubicBezTo>
                    <a:pt x="1070" y="2"/>
                    <a:pt x="1071" y="2"/>
                    <a:pt x="1072" y="2"/>
                  </a:cubicBezTo>
                  <a:cubicBezTo>
                    <a:pt x="1072" y="2"/>
                    <a:pt x="1073" y="3"/>
                    <a:pt x="1073" y="3"/>
                  </a:cubicBezTo>
                  <a:cubicBezTo>
                    <a:pt x="1073" y="3"/>
                    <a:pt x="1073" y="4"/>
                    <a:pt x="1073" y="4"/>
                  </a:cubicBezTo>
                  <a:lnTo>
                    <a:pt x="1073" y="106"/>
                  </a:lnTo>
                  <a:close/>
                  <a:moveTo>
                    <a:pt x="1024" y="103"/>
                  </a:moveTo>
                  <a:cubicBezTo>
                    <a:pt x="1024" y="104"/>
                    <a:pt x="1024" y="105"/>
                    <a:pt x="1024" y="105"/>
                  </a:cubicBezTo>
                  <a:cubicBezTo>
                    <a:pt x="1023" y="106"/>
                    <a:pt x="1023" y="107"/>
                    <a:pt x="1022" y="107"/>
                  </a:cubicBezTo>
                  <a:cubicBezTo>
                    <a:pt x="1022" y="108"/>
                    <a:pt x="1021" y="108"/>
                    <a:pt x="1020" y="108"/>
                  </a:cubicBezTo>
                  <a:cubicBezTo>
                    <a:pt x="1020" y="108"/>
                    <a:pt x="1019" y="109"/>
                    <a:pt x="1018" y="109"/>
                  </a:cubicBezTo>
                  <a:cubicBezTo>
                    <a:pt x="1014" y="109"/>
                    <a:pt x="1014" y="109"/>
                    <a:pt x="1014" y="109"/>
                  </a:cubicBezTo>
                  <a:cubicBezTo>
                    <a:pt x="1012" y="109"/>
                    <a:pt x="1011" y="108"/>
                    <a:pt x="1010" y="108"/>
                  </a:cubicBezTo>
                  <a:cubicBezTo>
                    <a:pt x="1009" y="108"/>
                    <a:pt x="1008" y="107"/>
                    <a:pt x="1007" y="107"/>
                  </a:cubicBezTo>
                  <a:cubicBezTo>
                    <a:pt x="1006" y="106"/>
                    <a:pt x="1005" y="105"/>
                    <a:pt x="1004" y="103"/>
                  </a:cubicBezTo>
                  <a:cubicBezTo>
                    <a:pt x="1003" y="102"/>
                    <a:pt x="1002" y="100"/>
                    <a:pt x="1001" y="98"/>
                  </a:cubicBezTo>
                  <a:cubicBezTo>
                    <a:pt x="967" y="37"/>
                    <a:pt x="967" y="37"/>
                    <a:pt x="967" y="37"/>
                  </a:cubicBezTo>
                  <a:cubicBezTo>
                    <a:pt x="966" y="34"/>
                    <a:pt x="964" y="31"/>
                    <a:pt x="962" y="28"/>
                  </a:cubicBezTo>
                  <a:cubicBezTo>
                    <a:pt x="960" y="24"/>
                    <a:pt x="959" y="21"/>
                    <a:pt x="957" y="18"/>
                  </a:cubicBezTo>
                  <a:cubicBezTo>
                    <a:pt x="957" y="18"/>
                    <a:pt x="957" y="18"/>
                    <a:pt x="957" y="18"/>
                  </a:cubicBezTo>
                  <a:cubicBezTo>
                    <a:pt x="957" y="22"/>
                    <a:pt x="957" y="26"/>
                    <a:pt x="957" y="30"/>
                  </a:cubicBezTo>
                  <a:cubicBezTo>
                    <a:pt x="957" y="34"/>
                    <a:pt x="957" y="38"/>
                    <a:pt x="957" y="42"/>
                  </a:cubicBezTo>
                  <a:cubicBezTo>
                    <a:pt x="957" y="106"/>
                    <a:pt x="957" y="106"/>
                    <a:pt x="957" y="106"/>
                  </a:cubicBezTo>
                  <a:cubicBezTo>
                    <a:pt x="957" y="107"/>
                    <a:pt x="957" y="107"/>
                    <a:pt x="957" y="107"/>
                  </a:cubicBezTo>
                  <a:cubicBezTo>
                    <a:pt x="957" y="108"/>
                    <a:pt x="956" y="108"/>
                    <a:pt x="956" y="108"/>
                  </a:cubicBezTo>
                  <a:cubicBezTo>
                    <a:pt x="955" y="108"/>
                    <a:pt x="955" y="108"/>
                    <a:pt x="954" y="109"/>
                  </a:cubicBezTo>
                  <a:cubicBezTo>
                    <a:pt x="953" y="109"/>
                    <a:pt x="952" y="109"/>
                    <a:pt x="950" y="109"/>
                  </a:cubicBezTo>
                  <a:cubicBezTo>
                    <a:pt x="949" y="109"/>
                    <a:pt x="948" y="109"/>
                    <a:pt x="947" y="109"/>
                  </a:cubicBezTo>
                  <a:cubicBezTo>
                    <a:pt x="946" y="108"/>
                    <a:pt x="946" y="108"/>
                    <a:pt x="945" y="108"/>
                  </a:cubicBezTo>
                  <a:cubicBezTo>
                    <a:pt x="945" y="108"/>
                    <a:pt x="944" y="108"/>
                    <a:pt x="944" y="107"/>
                  </a:cubicBezTo>
                  <a:cubicBezTo>
                    <a:pt x="944" y="107"/>
                    <a:pt x="944" y="107"/>
                    <a:pt x="944" y="106"/>
                  </a:cubicBezTo>
                  <a:cubicBezTo>
                    <a:pt x="944" y="8"/>
                    <a:pt x="944" y="8"/>
                    <a:pt x="944" y="8"/>
                  </a:cubicBezTo>
                  <a:cubicBezTo>
                    <a:pt x="944" y="6"/>
                    <a:pt x="944" y="4"/>
                    <a:pt x="946" y="3"/>
                  </a:cubicBezTo>
                  <a:cubicBezTo>
                    <a:pt x="947" y="2"/>
                    <a:pt x="948" y="2"/>
                    <a:pt x="950" y="2"/>
                  </a:cubicBezTo>
                  <a:cubicBezTo>
                    <a:pt x="956" y="2"/>
                    <a:pt x="956" y="2"/>
                    <a:pt x="956" y="2"/>
                  </a:cubicBezTo>
                  <a:cubicBezTo>
                    <a:pt x="958" y="2"/>
                    <a:pt x="959" y="2"/>
                    <a:pt x="960" y="2"/>
                  </a:cubicBezTo>
                  <a:cubicBezTo>
                    <a:pt x="961" y="3"/>
                    <a:pt x="962" y="3"/>
                    <a:pt x="963" y="4"/>
                  </a:cubicBezTo>
                  <a:cubicBezTo>
                    <a:pt x="964" y="4"/>
                    <a:pt x="965" y="5"/>
                    <a:pt x="966" y="6"/>
                  </a:cubicBezTo>
                  <a:cubicBezTo>
                    <a:pt x="966" y="7"/>
                    <a:pt x="967" y="9"/>
                    <a:pt x="968" y="11"/>
                  </a:cubicBezTo>
                  <a:cubicBezTo>
                    <a:pt x="994" y="57"/>
                    <a:pt x="994" y="57"/>
                    <a:pt x="994" y="57"/>
                  </a:cubicBezTo>
                  <a:cubicBezTo>
                    <a:pt x="996" y="60"/>
                    <a:pt x="997" y="63"/>
                    <a:pt x="999" y="66"/>
                  </a:cubicBezTo>
                  <a:cubicBezTo>
                    <a:pt x="1000" y="68"/>
                    <a:pt x="1002" y="71"/>
                    <a:pt x="1003" y="74"/>
                  </a:cubicBezTo>
                  <a:cubicBezTo>
                    <a:pt x="1004" y="76"/>
                    <a:pt x="1006" y="79"/>
                    <a:pt x="1007" y="81"/>
                  </a:cubicBezTo>
                  <a:cubicBezTo>
                    <a:pt x="1008" y="84"/>
                    <a:pt x="1010" y="87"/>
                    <a:pt x="1011" y="89"/>
                  </a:cubicBezTo>
                  <a:cubicBezTo>
                    <a:pt x="1011" y="89"/>
                    <a:pt x="1011" y="89"/>
                    <a:pt x="1011" y="89"/>
                  </a:cubicBezTo>
                  <a:cubicBezTo>
                    <a:pt x="1011" y="85"/>
                    <a:pt x="1011" y="80"/>
                    <a:pt x="1011" y="76"/>
                  </a:cubicBezTo>
                  <a:cubicBezTo>
                    <a:pt x="1011" y="71"/>
                    <a:pt x="1011" y="66"/>
                    <a:pt x="1011" y="62"/>
                  </a:cubicBezTo>
                  <a:cubicBezTo>
                    <a:pt x="1011" y="4"/>
                    <a:pt x="1011" y="4"/>
                    <a:pt x="1011" y="4"/>
                  </a:cubicBezTo>
                  <a:cubicBezTo>
                    <a:pt x="1011" y="4"/>
                    <a:pt x="1011" y="4"/>
                    <a:pt x="1011" y="3"/>
                  </a:cubicBezTo>
                  <a:cubicBezTo>
                    <a:pt x="1011" y="3"/>
                    <a:pt x="1012" y="3"/>
                    <a:pt x="1012" y="2"/>
                  </a:cubicBezTo>
                  <a:cubicBezTo>
                    <a:pt x="1013" y="2"/>
                    <a:pt x="1013" y="2"/>
                    <a:pt x="1014" y="2"/>
                  </a:cubicBezTo>
                  <a:cubicBezTo>
                    <a:pt x="1015" y="2"/>
                    <a:pt x="1016" y="2"/>
                    <a:pt x="1018" y="2"/>
                  </a:cubicBezTo>
                  <a:cubicBezTo>
                    <a:pt x="1019" y="2"/>
                    <a:pt x="1020" y="2"/>
                    <a:pt x="1021" y="2"/>
                  </a:cubicBezTo>
                  <a:cubicBezTo>
                    <a:pt x="1022" y="2"/>
                    <a:pt x="1022" y="2"/>
                    <a:pt x="1023" y="2"/>
                  </a:cubicBezTo>
                  <a:cubicBezTo>
                    <a:pt x="1023" y="3"/>
                    <a:pt x="1024" y="3"/>
                    <a:pt x="1024" y="3"/>
                  </a:cubicBezTo>
                  <a:cubicBezTo>
                    <a:pt x="1024" y="4"/>
                    <a:pt x="1024" y="4"/>
                    <a:pt x="1024" y="4"/>
                  </a:cubicBezTo>
                  <a:lnTo>
                    <a:pt x="1024" y="103"/>
                  </a:lnTo>
                  <a:close/>
                  <a:moveTo>
                    <a:pt x="909" y="69"/>
                  </a:moveTo>
                  <a:cubicBezTo>
                    <a:pt x="909" y="76"/>
                    <a:pt x="908" y="81"/>
                    <a:pt x="906" y="86"/>
                  </a:cubicBezTo>
                  <a:cubicBezTo>
                    <a:pt x="904" y="91"/>
                    <a:pt x="902" y="96"/>
                    <a:pt x="898" y="99"/>
                  </a:cubicBezTo>
                  <a:cubicBezTo>
                    <a:pt x="895" y="103"/>
                    <a:pt x="890" y="105"/>
                    <a:pt x="885" y="107"/>
                  </a:cubicBezTo>
                  <a:cubicBezTo>
                    <a:pt x="880" y="109"/>
                    <a:pt x="875" y="110"/>
                    <a:pt x="868" y="110"/>
                  </a:cubicBezTo>
                  <a:cubicBezTo>
                    <a:pt x="862" y="110"/>
                    <a:pt x="857" y="109"/>
                    <a:pt x="852" y="107"/>
                  </a:cubicBezTo>
                  <a:cubicBezTo>
                    <a:pt x="847" y="106"/>
                    <a:pt x="843" y="103"/>
                    <a:pt x="840" y="100"/>
                  </a:cubicBezTo>
                  <a:cubicBezTo>
                    <a:pt x="836" y="97"/>
                    <a:pt x="834" y="92"/>
                    <a:pt x="832" y="87"/>
                  </a:cubicBezTo>
                  <a:cubicBezTo>
                    <a:pt x="830" y="82"/>
                    <a:pt x="829" y="77"/>
                    <a:pt x="829" y="70"/>
                  </a:cubicBezTo>
                  <a:cubicBezTo>
                    <a:pt x="829" y="4"/>
                    <a:pt x="829" y="4"/>
                    <a:pt x="829" y="4"/>
                  </a:cubicBezTo>
                  <a:cubicBezTo>
                    <a:pt x="829" y="4"/>
                    <a:pt x="829" y="3"/>
                    <a:pt x="829" y="3"/>
                  </a:cubicBezTo>
                  <a:cubicBezTo>
                    <a:pt x="830" y="3"/>
                    <a:pt x="830" y="2"/>
                    <a:pt x="830" y="2"/>
                  </a:cubicBezTo>
                  <a:cubicBezTo>
                    <a:pt x="831" y="2"/>
                    <a:pt x="832" y="2"/>
                    <a:pt x="833" y="2"/>
                  </a:cubicBezTo>
                  <a:cubicBezTo>
                    <a:pt x="833" y="2"/>
                    <a:pt x="835" y="1"/>
                    <a:pt x="836" y="1"/>
                  </a:cubicBezTo>
                  <a:cubicBezTo>
                    <a:pt x="837" y="1"/>
                    <a:pt x="839" y="2"/>
                    <a:pt x="839" y="2"/>
                  </a:cubicBezTo>
                  <a:cubicBezTo>
                    <a:pt x="840" y="2"/>
                    <a:pt x="841" y="2"/>
                    <a:pt x="842" y="2"/>
                  </a:cubicBezTo>
                  <a:cubicBezTo>
                    <a:pt x="842" y="2"/>
                    <a:pt x="843" y="3"/>
                    <a:pt x="843" y="3"/>
                  </a:cubicBezTo>
                  <a:cubicBezTo>
                    <a:pt x="843" y="3"/>
                    <a:pt x="843" y="4"/>
                    <a:pt x="843" y="4"/>
                  </a:cubicBezTo>
                  <a:cubicBezTo>
                    <a:pt x="843" y="68"/>
                    <a:pt x="843" y="68"/>
                    <a:pt x="843" y="68"/>
                  </a:cubicBezTo>
                  <a:cubicBezTo>
                    <a:pt x="843" y="73"/>
                    <a:pt x="844" y="78"/>
                    <a:pt x="845" y="81"/>
                  </a:cubicBezTo>
                  <a:cubicBezTo>
                    <a:pt x="846" y="85"/>
                    <a:pt x="848" y="88"/>
                    <a:pt x="850" y="90"/>
                  </a:cubicBezTo>
                  <a:cubicBezTo>
                    <a:pt x="852" y="93"/>
                    <a:pt x="855" y="95"/>
                    <a:pt x="858" y="96"/>
                  </a:cubicBezTo>
                  <a:cubicBezTo>
                    <a:pt x="862" y="97"/>
                    <a:pt x="865" y="98"/>
                    <a:pt x="869" y="98"/>
                  </a:cubicBezTo>
                  <a:cubicBezTo>
                    <a:pt x="873" y="98"/>
                    <a:pt x="877" y="97"/>
                    <a:pt x="880" y="96"/>
                  </a:cubicBezTo>
                  <a:cubicBezTo>
                    <a:pt x="883" y="95"/>
                    <a:pt x="886" y="93"/>
                    <a:pt x="888" y="91"/>
                  </a:cubicBezTo>
                  <a:cubicBezTo>
                    <a:pt x="890" y="88"/>
                    <a:pt x="892" y="85"/>
                    <a:pt x="893" y="82"/>
                  </a:cubicBezTo>
                  <a:cubicBezTo>
                    <a:pt x="895" y="78"/>
                    <a:pt x="895" y="74"/>
                    <a:pt x="895" y="69"/>
                  </a:cubicBezTo>
                  <a:cubicBezTo>
                    <a:pt x="895" y="4"/>
                    <a:pt x="895" y="4"/>
                    <a:pt x="895" y="4"/>
                  </a:cubicBezTo>
                  <a:cubicBezTo>
                    <a:pt x="895" y="4"/>
                    <a:pt x="895" y="3"/>
                    <a:pt x="895" y="3"/>
                  </a:cubicBezTo>
                  <a:cubicBezTo>
                    <a:pt x="896" y="3"/>
                    <a:pt x="896" y="2"/>
                    <a:pt x="897" y="2"/>
                  </a:cubicBezTo>
                  <a:cubicBezTo>
                    <a:pt x="897" y="2"/>
                    <a:pt x="898" y="2"/>
                    <a:pt x="899" y="2"/>
                  </a:cubicBezTo>
                  <a:cubicBezTo>
                    <a:pt x="900" y="2"/>
                    <a:pt x="901" y="1"/>
                    <a:pt x="902" y="1"/>
                  </a:cubicBezTo>
                  <a:cubicBezTo>
                    <a:pt x="903" y="1"/>
                    <a:pt x="905" y="2"/>
                    <a:pt x="906" y="2"/>
                  </a:cubicBezTo>
                  <a:cubicBezTo>
                    <a:pt x="906" y="2"/>
                    <a:pt x="907" y="2"/>
                    <a:pt x="908" y="2"/>
                  </a:cubicBezTo>
                  <a:cubicBezTo>
                    <a:pt x="908" y="2"/>
                    <a:pt x="909" y="3"/>
                    <a:pt x="909" y="3"/>
                  </a:cubicBezTo>
                  <a:cubicBezTo>
                    <a:pt x="909" y="3"/>
                    <a:pt x="909" y="4"/>
                    <a:pt x="909" y="4"/>
                  </a:cubicBezTo>
                  <a:lnTo>
                    <a:pt x="909" y="69"/>
                  </a:lnTo>
                  <a:close/>
                  <a:moveTo>
                    <a:pt x="766" y="106"/>
                  </a:moveTo>
                  <a:cubicBezTo>
                    <a:pt x="766" y="107"/>
                    <a:pt x="765" y="107"/>
                    <a:pt x="765" y="107"/>
                  </a:cubicBezTo>
                  <a:cubicBezTo>
                    <a:pt x="765" y="108"/>
                    <a:pt x="765" y="108"/>
                    <a:pt x="764" y="108"/>
                  </a:cubicBezTo>
                  <a:cubicBezTo>
                    <a:pt x="763" y="108"/>
                    <a:pt x="763" y="108"/>
                    <a:pt x="762" y="109"/>
                  </a:cubicBezTo>
                  <a:cubicBezTo>
                    <a:pt x="761" y="109"/>
                    <a:pt x="760" y="109"/>
                    <a:pt x="758" y="109"/>
                  </a:cubicBezTo>
                  <a:cubicBezTo>
                    <a:pt x="757" y="109"/>
                    <a:pt x="756" y="109"/>
                    <a:pt x="755" y="109"/>
                  </a:cubicBezTo>
                  <a:cubicBezTo>
                    <a:pt x="754" y="108"/>
                    <a:pt x="753" y="108"/>
                    <a:pt x="753" y="108"/>
                  </a:cubicBezTo>
                  <a:cubicBezTo>
                    <a:pt x="752" y="108"/>
                    <a:pt x="752" y="108"/>
                    <a:pt x="752" y="107"/>
                  </a:cubicBezTo>
                  <a:cubicBezTo>
                    <a:pt x="751" y="107"/>
                    <a:pt x="751" y="107"/>
                    <a:pt x="751" y="106"/>
                  </a:cubicBezTo>
                  <a:cubicBezTo>
                    <a:pt x="751" y="4"/>
                    <a:pt x="751" y="4"/>
                    <a:pt x="751" y="4"/>
                  </a:cubicBezTo>
                  <a:cubicBezTo>
                    <a:pt x="751" y="4"/>
                    <a:pt x="751" y="3"/>
                    <a:pt x="752" y="3"/>
                  </a:cubicBezTo>
                  <a:cubicBezTo>
                    <a:pt x="752" y="3"/>
                    <a:pt x="752" y="2"/>
                    <a:pt x="753" y="2"/>
                  </a:cubicBezTo>
                  <a:cubicBezTo>
                    <a:pt x="754" y="2"/>
                    <a:pt x="754" y="2"/>
                    <a:pt x="755" y="2"/>
                  </a:cubicBezTo>
                  <a:cubicBezTo>
                    <a:pt x="756" y="2"/>
                    <a:pt x="757" y="1"/>
                    <a:pt x="758" y="1"/>
                  </a:cubicBezTo>
                  <a:cubicBezTo>
                    <a:pt x="760" y="1"/>
                    <a:pt x="761" y="2"/>
                    <a:pt x="762" y="2"/>
                  </a:cubicBezTo>
                  <a:cubicBezTo>
                    <a:pt x="763" y="2"/>
                    <a:pt x="763" y="2"/>
                    <a:pt x="764" y="2"/>
                  </a:cubicBezTo>
                  <a:cubicBezTo>
                    <a:pt x="765" y="2"/>
                    <a:pt x="765" y="3"/>
                    <a:pt x="765" y="3"/>
                  </a:cubicBezTo>
                  <a:cubicBezTo>
                    <a:pt x="765" y="3"/>
                    <a:pt x="766" y="4"/>
                    <a:pt x="766" y="4"/>
                  </a:cubicBezTo>
                  <a:lnTo>
                    <a:pt x="766" y="106"/>
                  </a:lnTo>
                  <a:close/>
                  <a:moveTo>
                    <a:pt x="681" y="16"/>
                  </a:moveTo>
                  <a:cubicBezTo>
                    <a:pt x="681" y="16"/>
                    <a:pt x="681" y="16"/>
                    <a:pt x="681" y="16"/>
                  </a:cubicBezTo>
                  <a:cubicBezTo>
                    <a:pt x="663" y="69"/>
                    <a:pt x="663" y="69"/>
                    <a:pt x="663" y="69"/>
                  </a:cubicBezTo>
                  <a:cubicBezTo>
                    <a:pt x="700" y="69"/>
                    <a:pt x="700" y="69"/>
                    <a:pt x="700" y="69"/>
                  </a:cubicBezTo>
                  <a:lnTo>
                    <a:pt x="681" y="16"/>
                  </a:lnTo>
                  <a:close/>
                  <a:moveTo>
                    <a:pt x="727" y="103"/>
                  </a:moveTo>
                  <a:cubicBezTo>
                    <a:pt x="727" y="105"/>
                    <a:pt x="728" y="106"/>
                    <a:pt x="728" y="106"/>
                  </a:cubicBezTo>
                  <a:cubicBezTo>
                    <a:pt x="728" y="107"/>
                    <a:pt x="728" y="108"/>
                    <a:pt x="727" y="108"/>
                  </a:cubicBezTo>
                  <a:cubicBezTo>
                    <a:pt x="727" y="108"/>
                    <a:pt x="726" y="109"/>
                    <a:pt x="725" y="109"/>
                  </a:cubicBezTo>
                  <a:cubicBezTo>
                    <a:pt x="724" y="109"/>
                    <a:pt x="723" y="109"/>
                    <a:pt x="721" y="109"/>
                  </a:cubicBezTo>
                  <a:cubicBezTo>
                    <a:pt x="719" y="109"/>
                    <a:pt x="718" y="109"/>
                    <a:pt x="717" y="109"/>
                  </a:cubicBezTo>
                  <a:cubicBezTo>
                    <a:pt x="716" y="109"/>
                    <a:pt x="715" y="108"/>
                    <a:pt x="714" y="108"/>
                  </a:cubicBezTo>
                  <a:cubicBezTo>
                    <a:pt x="714" y="108"/>
                    <a:pt x="714" y="108"/>
                    <a:pt x="713" y="108"/>
                  </a:cubicBezTo>
                  <a:cubicBezTo>
                    <a:pt x="713" y="107"/>
                    <a:pt x="713" y="107"/>
                    <a:pt x="713" y="106"/>
                  </a:cubicBezTo>
                  <a:cubicBezTo>
                    <a:pt x="704" y="80"/>
                    <a:pt x="704" y="80"/>
                    <a:pt x="704" y="80"/>
                  </a:cubicBezTo>
                  <a:cubicBezTo>
                    <a:pt x="659" y="80"/>
                    <a:pt x="659" y="80"/>
                    <a:pt x="659" y="80"/>
                  </a:cubicBezTo>
                  <a:cubicBezTo>
                    <a:pt x="651" y="106"/>
                    <a:pt x="651" y="106"/>
                    <a:pt x="651" y="106"/>
                  </a:cubicBezTo>
                  <a:cubicBezTo>
                    <a:pt x="650" y="106"/>
                    <a:pt x="650" y="107"/>
                    <a:pt x="650" y="107"/>
                  </a:cubicBezTo>
                  <a:cubicBezTo>
                    <a:pt x="650" y="108"/>
                    <a:pt x="649" y="108"/>
                    <a:pt x="649" y="108"/>
                  </a:cubicBezTo>
                  <a:cubicBezTo>
                    <a:pt x="648" y="108"/>
                    <a:pt x="647" y="109"/>
                    <a:pt x="646" y="109"/>
                  </a:cubicBezTo>
                  <a:cubicBezTo>
                    <a:pt x="646" y="109"/>
                    <a:pt x="644" y="109"/>
                    <a:pt x="643" y="109"/>
                  </a:cubicBezTo>
                  <a:cubicBezTo>
                    <a:pt x="641" y="109"/>
                    <a:pt x="640" y="109"/>
                    <a:pt x="639" y="109"/>
                  </a:cubicBezTo>
                  <a:cubicBezTo>
                    <a:pt x="638" y="108"/>
                    <a:pt x="637" y="108"/>
                    <a:pt x="637" y="108"/>
                  </a:cubicBezTo>
                  <a:cubicBezTo>
                    <a:pt x="636" y="107"/>
                    <a:pt x="636" y="107"/>
                    <a:pt x="636" y="106"/>
                  </a:cubicBezTo>
                  <a:cubicBezTo>
                    <a:pt x="636" y="105"/>
                    <a:pt x="636" y="104"/>
                    <a:pt x="637" y="103"/>
                  </a:cubicBezTo>
                  <a:cubicBezTo>
                    <a:pt x="672" y="4"/>
                    <a:pt x="672" y="4"/>
                    <a:pt x="672" y="4"/>
                  </a:cubicBezTo>
                  <a:cubicBezTo>
                    <a:pt x="673" y="4"/>
                    <a:pt x="673" y="3"/>
                    <a:pt x="673" y="3"/>
                  </a:cubicBezTo>
                  <a:cubicBezTo>
                    <a:pt x="674" y="3"/>
                    <a:pt x="674" y="2"/>
                    <a:pt x="675" y="2"/>
                  </a:cubicBezTo>
                  <a:cubicBezTo>
                    <a:pt x="676" y="2"/>
                    <a:pt x="676" y="2"/>
                    <a:pt x="678" y="2"/>
                  </a:cubicBezTo>
                  <a:cubicBezTo>
                    <a:pt x="679" y="2"/>
                    <a:pt x="680" y="1"/>
                    <a:pt x="682" y="1"/>
                  </a:cubicBezTo>
                  <a:cubicBezTo>
                    <a:pt x="683" y="1"/>
                    <a:pt x="685" y="2"/>
                    <a:pt x="686" y="2"/>
                  </a:cubicBezTo>
                  <a:cubicBezTo>
                    <a:pt x="687" y="2"/>
                    <a:pt x="688" y="2"/>
                    <a:pt x="689" y="2"/>
                  </a:cubicBezTo>
                  <a:cubicBezTo>
                    <a:pt x="690" y="2"/>
                    <a:pt x="690" y="3"/>
                    <a:pt x="690" y="3"/>
                  </a:cubicBezTo>
                  <a:cubicBezTo>
                    <a:pt x="691" y="3"/>
                    <a:pt x="691" y="4"/>
                    <a:pt x="691" y="5"/>
                  </a:cubicBezTo>
                  <a:lnTo>
                    <a:pt x="727" y="103"/>
                  </a:lnTo>
                  <a:close/>
                  <a:moveTo>
                    <a:pt x="612" y="106"/>
                  </a:moveTo>
                  <a:cubicBezTo>
                    <a:pt x="612" y="107"/>
                    <a:pt x="612" y="107"/>
                    <a:pt x="612" y="107"/>
                  </a:cubicBezTo>
                  <a:cubicBezTo>
                    <a:pt x="612" y="108"/>
                    <a:pt x="612" y="108"/>
                    <a:pt x="611" y="108"/>
                  </a:cubicBezTo>
                  <a:cubicBezTo>
                    <a:pt x="610" y="108"/>
                    <a:pt x="610" y="108"/>
                    <a:pt x="609" y="109"/>
                  </a:cubicBezTo>
                  <a:cubicBezTo>
                    <a:pt x="608" y="109"/>
                    <a:pt x="607" y="109"/>
                    <a:pt x="605" y="109"/>
                  </a:cubicBezTo>
                  <a:cubicBezTo>
                    <a:pt x="604" y="109"/>
                    <a:pt x="603" y="109"/>
                    <a:pt x="602" y="109"/>
                  </a:cubicBezTo>
                  <a:cubicBezTo>
                    <a:pt x="601" y="108"/>
                    <a:pt x="600" y="108"/>
                    <a:pt x="600" y="108"/>
                  </a:cubicBezTo>
                  <a:cubicBezTo>
                    <a:pt x="599" y="108"/>
                    <a:pt x="599" y="108"/>
                    <a:pt x="599" y="107"/>
                  </a:cubicBezTo>
                  <a:cubicBezTo>
                    <a:pt x="599" y="107"/>
                    <a:pt x="598" y="107"/>
                    <a:pt x="598" y="106"/>
                  </a:cubicBezTo>
                  <a:cubicBezTo>
                    <a:pt x="598" y="59"/>
                    <a:pt x="598" y="59"/>
                    <a:pt x="598" y="59"/>
                  </a:cubicBezTo>
                  <a:cubicBezTo>
                    <a:pt x="550" y="59"/>
                    <a:pt x="550" y="59"/>
                    <a:pt x="550" y="59"/>
                  </a:cubicBezTo>
                  <a:cubicBezTo>
                    <a:pt x="550" y="106"/>
                    <a:pt x="550" y="106"/>
                    <a:pt x="550" y="106"/>
                  </a:cubicBezTo>
                  <a:cubicBezTo>
                    <a:pt x="550" y="107"/>
                    <a:pt x="550" y="107"/>
                    <a:pt x="550" y="107"/>
                  </a:cubicBezTo>
                  <a:cubicBezTo>
                    <a:pt x="549" y="108"/>
                    <a:pt x="549" y="108"/>
                    <a:pt x="549" y="108"/>
                  </a:cubicBezTo>
                  <a:cubicBezTo>
                    <a:pt x="548" y="108"/>
                    <a:pt x="547" y="108"/>
                    <a:pt x="546" y="109"/>
                  </a:cubicBezTo>
                  <a:cubicBezTo>
                    <a:pt x="545" y="109"/>
                    <a:pt x="544" y="109"/>
                    <a:pt x="543" y="109"/>
                  </a:cubicBezTo>
                  <a:cubicBezTo>
                    <a:pt x="542" y="109"/>
                    <a:pt x="540" y="109"/>
                    <a:pt x="540" y="109"/>
                  </a:cubicBezTo>
                  <a:cubicBezTo>
                    <a:pt x="539" y="108"/>
                    <a:pt x="538" y="108"/>
                    <a:pt x="537" y="108"/>
                  </a:cubicBezTo>
                  <a:cubicBezTo>
                    <a:pt x="537" y="108"/>
                    <a:pt x="536" y="108"/>
                    <a:pt x="536" y="107"/>
                  </a:cubicBezTo>
                  <a:cubicBezTo>
                    <a:pt x="536" y="107"/>
                    <a:pt x="536" y="107"/>
                    <a:pt x="536" y="106"/>
                  </a:cubicBezTo>
                  <a:cubicBezTo>
                    <a:pt x="536" y="4"/>
                    <a:pt x="536" y="4"/>
                    <a:pt x="536" y="4"/>
                  </a:cubicBezTo>
                  <a:cubicBezTo>
                    <a:pt x="536" y="4"/>
                    <a:pt x="536" y="3"/>
                    <a:pt x="536" y="3"/>
                  </a:cubicBezTo>
                  <a:cubicBezTo>
                    <a:pt x="536" y="3"/>
                    <a:pt x="537" y="2"/>
                    <a:pt x="537" y="2"/>
                  </a:cubicBezTo>
                  <a:cubicBezTo>
                    <a:pt x="538" y="2"/>
                    <a:pt x="539" y="2"/>
                    <a:pt x="540" y="2"/>
                  </a:cubicBezTo>
                  <a:cubicBezTo>
                    <a:pt x="540" y="2"/>
                    <a:pt x="542" y="1"/>
                    <a:pt x="543" y="1"/>
                  </a:cubicBezTo>
                  <a:cubicBezTo>
                    <a:pt x="544" y="1"/>
                    <a:pt x="545" y="2"/>
                    <a:pt x="546" y="2"/>
                  </a:cubicBezTo>
                  <a:cubicBezTo>
                    <a:pt x="547" y="2"/>
                    <a:pt x="548" y="2"/>
                    <a:pt x="549" y="2"/>
                  </a:cubicBezTo>
                  <a:cubicBezTo>
                    <a:pt x="549" y="2"/>
                    <a:pt x="549" y="3"/>
                    <a:pt x="550" y="3"/>
                  </a:cubicBezTo>
                  <a:cubicBezTo>
                    <a:pt x="550" y="3"/>
                    <a:pt x="550" y="4"/>
                    <a:pt x="550" y="4"/>
                  </a:cubicBezTo>
                  <a:cubicBezTo>
                    <a:pt x="550" y="47"/>
                    <a:pt x="550" y="47"/>
                    <a:pt x="550" y="47"/>
                  </a:cubicBezTo>
                  <a:cubicBezTo>
                    <a:pt x="598" y="47"/>
                    <a:pt x="598" y="47"/>
                    <a:pt x="598" y="47"/>
                  </a:cubicBezTo>
                  <a:cubicBezTo>
                    <a:pt x="598" y="4"/>
                    <a:pt x="598" y="4"/>
                    <a:pt x="598" y="4"/>
                  </a:cubicBezTo>
                  <a:cubicBezTo>
                    <a:pt x="598" y="4"/>
                    <a:pt x="599" y="3"/>
                    <a:pt x="599" y="3"/>
                  </a:cubicBezTo>
                  <a:cubicBezTo>
                    <a:pt x="599" y="3"/>
                    <a:pt x="599" y="2"/>
                    <a:pt x="600" y="2"/>
                  </a:cubicBezTo>
                  <a:cubicBezTo>
                    <a:pt x="600" y="2"/>
                    <a:pt x="601" y="2"/>
                    <a:pt x="602" y="2"/>
                  </a:cubicBezTo>
                  <a:cubicBezTo>
                    <a:pt x="603" y="2"/>
                    <a:pt x="604" y="1"/>
                    <a:pt x="605" y="1"/>
                  </a:cubicBezTo>
                  <a:cubicBezTo>
                    <a:pt x="607" y="1"/>
                    <a:pt x="608" y="2"/>
                    <a:pt x="609" y="2"/>
                  </a:cubicBezTo>
                  <a:cubicBezTo>
                    <a:pt x="610" y="2"/>
                    <a:pt x="610" y="2"/>
                    <a:pt x="611" y="2"/>
                  </a:cubicBezTo>
                  <a:cubicBezTo>
                    <a:pt x="612" y="2"/>
                    <a:pt x="612" y="3"/>
                    <a:pt x="612" y="3"/>
                  </a:cubicBezTo>
                  <a:cubicBezTo>
                    <a:pt x="612" y="3"/>
                    <a:pt x="612" y="4"/>
                    <a:pt x="612" y="4"/>
                  </a:cubicBezTo>
                  <a:lnTo>
                    <a:pt x="612" y="106"/>
                  </a:lnTo>
                  <a:close/>
                  <a:moveTo>
                    <a:pt x="503" y="16"/>
                  </a:moveTo>
                  <a:cubicBezTo>
                    <a:pt x="503" y="17"/>
                    <a:pt x="503" y="18"/>
                    <a:pt x="503" y="19"/>
                  </a:cubicBezTo>
                  <a:cubicBezTo>
                    <a:pt x="503" y="20"/>
                    <a:pt x="503" y="21"/>
                    <a:pt x="502" y="21"/>
                  </a:cubicBezTo>
                  <a:cubicBezTo>
                    <a:pt x="502" y="22"/>
                    <a:pt x="502" y="22"/>
                    <a:pt x="502" y="22"/>
                  </a:cubicBezTo>
                  <a:cubicBezTo>
                    <a:pt x="501" y="22"/>
                    <a:pt x="501" y="23"/>
                    <a:pt x="500" y="23"/>
                  </a:cubicBezTo>
                  <a:cubicBezTo>
                    <a:pt x="500" y="23"/>
                    <a:pt x="499" y="22"/>
                    <a:pt x="497" y="21"/>
                  </a:cubicBezTo>
                  <a:cubicBezTo>
                    <a:pt x="496" y="20"/>
                    <a:pt x="494" y="19"/>
                    <a:pt x="491" y="18"/>
                  </a:cubicBezTo>
                  <a:cubicBezTo>
                    <a:pt x="488" y="16"/>
                    <a:pt x="485" y="15"/>
                    <a:pt x="482" y="14"/>
                  </a:cubicBezTo>
                  <a:cubicBezTo>
                    <a:pt x="478" y="13"/>
                    <a:pt x="474" y="13"/>
                    <a:pt x="469" y="13"/>
                  </a:cubicBezTo>
                  <a:cubicBezTo>
                    <a:pt x="463" y="13"/>
                    <a:pt x="458" y="14"/>
                    <a:pt x="453" y="16"/>
                  </a:cubicBezTo>
                  <a:cubicBezTo>
                    <a:pt x="448" y="18"/>
                    <a:pt x="445" y="21"/>
                    <a:pt x="441" y="25"/>
                  </a:cubicBezTo>
                  <a:cubicBezTo>
                    <a:pt x="438" y="28"/>
                    <a:pt x="436" y="33"/>
                    <a:pt x="434" y="38"/>
                  </a:cubicBezTo>
                  <a:cubicBezTo>
                    <a:pt x="432" y="43"/>
                    <a:pt x="431" y="49"/>
                    <a:pt x="431" y="55"/>
                  </a:cubicBezTo>
                  <a:cubicBezTo>
                    <a:pt x="431" y="62"/>
                    <a:pt x="432" y="68"/>
                    <a:pt x="434" y="73"/>
                  </a:cubicBezTo>
                  <a:cubicBezTo>
                    <a:pt x="436" y="78"/>
                    <a:pt x="439" y="83"/>
                    <a:pt x="442" y="86"/>
                  </a:cubicBezTo>
                  <a:cubicBezTo>
                    <a:pt x="445" y="90"/>
                    <a:pt x="449" y="93"/>
                    <a:pt x="454" y="95"/>
                  </a:cubicBezTo>
                  <a:cubicBezTo>
                    <a:pt x="459" y="97"/>
                    <a:pt x="464" y="97"/>
                    <a:pt x="469" y="97"/>
                  </a:cubicBezTo>
                  <a:cubicBezTo>
                    <a:pt x="472" y="97"/>
                    <a:pt x="476" y="97"/>
                    <a:pt x="479" y="96"/>
                  </a:cubicBezTo>
                  <a:cubicBezTo>
                    <a:pt x="483" y="96"/>
                    <a:pt x="486" y="94"/>
                    <a:pt x="489" y="93"/>
                  </a:cubicBezTo>
                  <a:cubicBezTo>
                    <a:pt x="489" y="62"/>
                    <a:pt x="489" y="62"/>
                    <a:pt x="489" y="62"/>
                  </a:cubicBezTo>
                  <a:cubicBezTo>
                    <a:pt x="464" y="62"/>
                    <a:pt x="464" y="62"/>
                    <a:pt x="464" y="62"/>
                  </a:cubicBezTo>
                  <a:cubicBezTo>
                    <a:pt x="463" y="62"/>
                    <a:pt x="462" y="61"/>
                    <a:pt x="462" y="60"/>
                  </a:cubicBezTo>
                  <a:cubicBezTo>
                    <a:pt x="461" y="59"/>
                    <a:pt x="461" y="58"/>
                    <a:pt x="461" y="56"/>
                  </a:cubicBezTo>
                  <a:cubicBezTo>
                    <a:pt x="461" y="55"/>
                    <a:pt x="461" y="54"/>
                    <a:pt x="461" y="53"/>
                  </a:cubicBezTo>
                  <a:cubicBezTo>
                    <a:pt x="461" y="53"/>
                    <a:pt x="462" y="52"/>
                    <a:pt x="462" y="51"/>
                  </a:cubicBezTo>
                  <a:cubicBezTo>
                    <a:pt x="462" y="51"/>
                    <a:pt x="462" y="51"/>
                    <a:pt x="463" y="50"/>
                  </a:cubicBezTo>
                  <a:cubicBezTo>
                    <a:pt x="463" y="50"/>
                    <a:pt x="463" y="50"/>
                    <a:pt x="464" y="50"/>
                  </a:cubicBezTo>
                  <a:cubicBezTo>
                    <a:pt x="498" y="50"/>
                    <a:pt x="498" y="50"/>
                    <a:pt x="498" y="50"/>
                  </a:cubicBezTo>
                  <a:cubicBezTo>
                    <a:pt x="498" y="50"/>
                    <a:pt x="499" y="50"/>
                    <a:pt x="500" y="50"/>
                  </a:cubicBezTo>
                  <a:cubicBezTo>
                    <a:pt x="500" y="51"/>
                    <a:pt x="501" y="51"/>
                    <a:pt x="501" y="51"/>
                  </a:cubicBezTo>
                  <a:cubicBezTo>
                    <a:pt x="502" y="52"/>
                    <a:pt x="502" y="53"/>
                    <a:pt x="502" y="53"/>
                  </a:cubicBezTo>
                  <a:cubicBezTo>
                    <a:pt x="503" y="54"/>
                    <a:pt x="503" y="55"/>
                    <a:pt x="503" y="56"/>
                  </a:cubicBezTo>
                  <a:cubicBezTo>
                    <a:pt x="503" y="96"/>
                    <a:pt x="503" y="96"/>
                    <a:pt x="503" y="96"/>
                  </a:cubicBezTo>
                  <a:cubicBezTo>
                    <a:pt x="503" y="98"/>
                    <a:pt x="502" y="99"/>
                    <a:pt x="502" y="100"/>
                  </a:cubicBezTo>
                  <a:cubicBezTo>
                    <a:pt x="502" y="101"/>
                    <a:pt x="500" y="102"/>
                    <a:pt x="499" y="103"/>
                  </a:cubicBezTo>
                  <a:cubicBezTo>
                    <a:pt x="497" y="104"/>
                    <a:pt x="495" y="105"/>
                    <a:pt x="493" y="105"/>
                  </a:cubicBezTo>
                  <a:cubicBezTo>
                    <a:pt x="490" y="106"/>
                    <a:pt x="488" y="107"/>
                    <a:pt x="485" y="108"/>
                  </a:cubicBezTo>
                  <a:cubicBezTo>
                    <a:pt x="482" y="109"/>
                    <a:pt x="480" y="109"/>
                    <a:pt x="477" y="109"/>
                  </a:cubicBezTo>
                  <a:cubicBezTo>
                    <a:pt x="474" y="110"/>
                    <a:pt x="471" y="110"/>
                    <a:pt x="469" y="110"/>
                  </a:cubicBezTo>
                  <a:cubicBezTo>
                    <a:pt x="460" y="110"/>
                    <a:pt x="453" y="109"/>
                    <a:pt x="447" y="106"/>
                  </a:cubicBezTo>
                  <a:cubicBezTo>
                    <a:pt x="440" y="103"/>
                    <a:pt x="435" y="100"/>
                    <a:pt x="430" y="95"/>
                  </a:cubicBezTo>
                  <a:cubicBezTo>
                    <a:pt x="426" y="90"/>
                    <a:pt x="422" y="85"/>
                    <a:pt x="420" y="78"/>
                  </a:cubicBezTo>
                  <a:cubicBezTo>
                    <a:pt x="418" y="72"/>
                    <a:pt x="416" y="64"/>
                    <a:pt x="416" y="56"/>
                  </a:cubicBezTo>
                  <a:cubicBezTo>
                    <a:pt x="416" y="48"/>
                    <a:pt x="418" y="40"/>
                    <a:pt x="420" y="33"/>
                  </a:cubicBezTo>
                  <a:cubicBezTo>
                    <a:pt x="423" y="26"/>
                    <a:pt x="426" y="21"/>
                    <a:pt x="431" y="16"/>
                  </a:cubicBezTo>
                  <a:cubicBezTo>
                    <a:pt x="436" y="11"/>
                    <a:pt x="441" y="7"/>
                    <a:pt x="448" y="4"/>
                  </a:cubicBezTo>
                  <a:cubicBezTo>
                    <a:pt x="454" y="2"/>
                    <a:pt x="461" y="0"/>
                    <a:pt x="469" y="0"/>
                  </a:cubicBezTo>
                  <a:cubicBezTo>
                    <a:pt x="473" y="0"/>
                    <a:pt x="477" y="1"/>
                    <a:pt x="481" y="2"/>
                  </a:cubicBezTo>
                  <a:cubicBezTo>
                    <a:pt x="484" y="2"/>
                    <a:pt x="487" y="3"/>
                    <a:pt x="490" y="4"/>
                  </a:cubicBezTo>
                  <a:cubicBezTo>
                    <a:pt x="493" y="5"/>
                    <a:pt x="495" y="6"/>
                    <a:pt x="497" y="7"/>
                  </a:cubicBezTo>
                  <a:cubicBezTo>
                    <a:pt x="499" y="8"/>
                    <a:pt x="500" y="9"/>
                    <a:pt x="501" y="10"/>
                  </a:cubicBezTo>
                  <a:cubicBezTo>
                    <a:pt x="502" y="11"/>
                    <a:pt x="502" y="11"/>
                    <a:pt x="503" y="12"/>
                  </a:cubicBezTo>
                  <a:cubicBezTo>
                    <a:pt x="503" y="13"/>
                    <a:pt x="503" y="15"/>
                    <a:pt x="503" y="16"/>
                  </a:cubicBezTo>
                  <a:close/>
                  <a:moveTo>
                    <a:pt x="388" y="103"/>
                  </a:moveTo>
                  <a:cubicBezTo>
                    <a:pt x="388" y="104"/>
                    <a:pt x="388" y="105"/>
                    <a:pt x="388" y="105"/>
                  </a:cubicBezTo>
                  <a:cubicBezTo>
                    <a:pt x="387" y="106"/>
                    <a:pt x="387" y="107"/>
                    <a:pt x="386" y="107"/>
                  </a:cubicBezTo>
                  <a:cubicBezTo>
                    <a:pt x="386" y="108"/>
                    <a:pt x="385" y="108"/>
                    <a:pt x="384" y="108"/>
                  </a:cubicBezTo>
                  <a:cubicBezTo>
                    <a:pt x="384" y="108"/>
                    <a:pt x="383" y="109"/>
                    <a:pt x="382" y="109"/>
                  </a:cubicBezTo>
                  <a:cubicBezTo>
                    <a:pt x="378" y="109"/>
                    <a:pt x="378" y="109"/>
                    <a:pt x="378" y="109"/>
                  </a:cubicBezTo>
                  <a:cubicBezTo>
                    <a:pt x="376" y="109"/>
                    <a:pt x="375" y="108"/>
                    <a:pt x="374" y="108"/>
                  </a:cubicBezTo>
                  <a:cubicBezTo>
                    <a:pt x="373" y="108"/>
                    <a:pt x="372" y="107"/>
                    <a:pt x="371" y="107"/>
                  </a:cubicBezTo>
                  <a:cubicBezTo>
                    <a:pt x="370" y="106"/>
                    <a:pt x="369" y="105"/>
                    <a:pt x="368" y="103"/>
                  </a:cubicBezTo>
                  <a:cubicBezTo>
                    <a:pt x="367" y="102"/>
                    <a:pt x="366" y="100"/>
                    <a:pt x="365" y="98"/>
                  </a:cubicBezTo>
                  <a:cubicBezTo>
                    <a:pt x="331" y="37"/>
                    <a:pt x="331" y="37"/>
                    <a:pt x="331" y="37"/>
                  </a:cubicBezTo>
                  <a:cubicBezTo>
                    <a:pt x="330" y="34"/>
                    <a:pt x="328" y="31"/>
                    <a:pt x="326" y="28"/>
                  </a:cubicBezTo>
                  <a:cubicBezTo>
                    <a:pt x="324" y="24"/>
                    <a:pt x="323" y="21"/>
                    <a:pt x="321" y="18"/>
                  </a:cubicBezTo>
                  <a:cubicBezTo>
                    <a:pt x="321" y="18"/>
                    <a:pt x="321" y="18"/>
                    <a:pt x="321" y="18"/>
                  </a:cubicBezTo>
                  <a:cubicBezTo>
                    <a:pt x="321" y="22"/>
                    <a:pt x="321" y="26"/>
                    <a:pt x="321" y="30"/>
                  </a:cubicBezTo>
                  <a:cubicBezTo>
                    <a:pt x="321" y="34"/>
                    <a:pt x="321" y="38"/>
                    <a:pt x="321" y="42"/>
                  </a:cubicBezTo>
                  <a:cubicBezTo>
                    <a:pt x="321" y="106"/>
                    <a:pt x="321" y="106"/>
                    <a:pt x="321" y="106"/>
                  </a:cubicBezTo>
                  <a:cubicBezTo>
                    <a:pt x="321" y="107"/>
                    <a:pt x="321" y="107"/>
                    <a:pt x="321" y="107"/>
                  </a:cubicBezTo>
                  <a:cubicBezTo>
                    <a:pt x="321" y="108"/>
                    <a:pt x="320" y="108"/>
                    <a:pt x="320" y="108"/>
                  </a:cubicBezTo>
                  <a:cubicBezTo>
                    <a:pt x="319" y="108"/>
                    <a:pt x="319" y="108"/>
                    <a:pt x="318" y="109"/>
                  </a:cubicBezTo>
                  <a:cubicBezTo>
                    <a:pt x="317" y="109"/>
                    <a:pt x="316" y="109"/>
                    <a:pt x="314" y="109"/>
                  </a:cubicBezTo>
                  <a:cubicBezTo>
                    <a:pt x="313" y="109"/>
                    <a:pt x="312" y="109"/>
                    <a:pt x="311" y="109"/>
                  </a:cubicBezTo>
                  <a:cubicBezTo>
                    <a:pt x="310" y="108"/>
                    <a:pt x="310" y="108"/>
                    <a:pt x="309" y="108"/>
                  </a:cubicBezTo>
                  <a:cubicBezTo>
                    <a:pt x="309" y="108"/>
                    <a:pt x="308" y="108"/>
                    <a:pt x="308" y="107"/>
                  </a:cubicBezTo>
                  <a:cubicBezTo>
                    <a:pt x="308" y="107"/>
                    <a:pt x="308" y="107"/>
                    <a:pt x="308" y="106"/>
                  </a:cubicBezTo>
                  <a:cubicBezTo>
                    <a:pt x="308" y="8"/>
                    <a:pt x="308" y="8"/>
                    <a:pt x="308" y="8"/>
                  </a:cubicBezTo>
                  <a:cubicBezTo>
                    <a:pt x="308" y="6"/>
                    <a:pt x="308" y="4"/>
                    <a:pt x="310" y="3"/>
                  </a:cubicBezTo>
                  <a:cubicBezTo>
                    <a:pt x="311" y="2"/>
                    <a:pt x="312" y="2"/>
                    <a:pt x="314" y="2"/>
                  </a:cubicBezTo>
                  <a:cubicBezTo>
                    <a:pt x="320" y="2"/>
                    <a:pt x="320" y="2"/>
                    <a:pt x="320" y="2"/>
                  </a:cubicBezTo>
                  <a:cubicBezTo>
                    <a:pt x="322" y="2"/>
                    <a:pt x="323" y="2"/>
                    <a:pt x="324" y="2"/>
                  </a:cubicBezTo>
                  <a:cubicBezTo>
                    <a:pt x="325" y="3"/>
                    <a:pt x="326" y="3"/>
                    <a:pt x="327" y="4"/>
                  </a:cubicBezTo>
                  <a:cubicBezTo>
                    <a:pt x="328" y="4"/>
                    <a:pt x="329" y="5"/>
                    <a:pt x="330" y="6"/>
                  </a:cubicBezTo>
                  <a:cubicBezTo>
                    <a:pt x="330" y="7"/>
                    <a:pt x="331" y="9"/>
                    <a:pt x="332" y="11"/>
                  </a:cubicBezTo>
                  <a:cubicBezTo>
                    <a:pt x="358" y="57"/>
                    <a:pt x="358" y="57"/>
                    <a:pt x="358" y="57"/>
                  </a:cubicBezTo>
                  <a:cubicBezTo>
                    <a:pt x="360" y="60"/>
                    <a:pt x="361" y="63"/>
                    <a:pt x="363" y="66"/>
                  </a:cubicBezTo>
                  <a:cubicBezTo>
                    <a:pt x="364" y="68"/>
                    <a:pt x="366" y="71"/>
                    <a:pt x="367" y="74"/>
                  </a:cubicBezTo>
                  <a:cubicBezTo>
                    <a:pt x="368" y="76"/>
                    <a:pt x="370" y="79"/>
                    <a:pt x="371" y="81"/>
                  </a:cubicBezTo>
                  <a:cubicBezTo>
                    <a:pt x="372" y="84"/>
                    <a:pt x="374" y="87"/>
                    <a:pt x="375" y="89"/>
                  </a:cubicBezTo>
                  <a:cubicBezTo>
                    <a:pt x="375" y="89"/>
                    <a:pt x="375" y="89"/>
                    <a:pt x="375" y="89"/>
                  </a:cubicBezTo>
                  <a:cubicBezTo>
                    <a:pt x="375" y="85"/>
                    <a:pt x="375" y="80"/>
                    <a:pt x="375" y="76"/>
                  </a:cubicBezTo>
                  <a:cubicBezTo>
                    <a:pt x="375" y="71"/>
                    <a:pt x="375" y="66"/>
                    <a:pt x="375" y="62"/>
                  </a:cubicBezTo>
                  <a:cubicBezTo>
                    <a:pt x="375" y="4"/>
                    <a:pt x="375" y="4"/>
                    <a:pt x="375" y="4"/>
                  </a:cubicBezTo>
                  <a:cubicBezTo>
                    <a:pt x="375" y="4"/>
                    <a:pt x="375" y="4"/>
                    <a:pt x="375" y="3"/>
                  </a:cubicBezTo>
                  <a:cubicBezTo>
                    <a:pt x="375" y="3"/>
                    <a:pt x="376" y="3"/>
                    <a:pt x="376" y="2"/>
                  </a:cubicBezTo>
                  <a:cubicBezTo>
                    <a:pt x="377" y="2"/>
                    <a:pt x="377" y="2"/>
                    <a:pt x="378" y="2"/>
                  </a:cubicBezTo>
                  <a:cubicBezTo>
                    <a:pt x="379" y="2"/>
                    <a:pt x="380" y="2"/>
                    <a:pt x="382" y="2"/>
                  </a:cubicBezTo>
                  <a:cubicBezTo>
                    <a:pt x="383" y="2"/>
                    <a:pt x="384" y="2"/>
                    <a:pt x="385" y="2"/>
                  </a:cubicBezTo>
                  <a:cubicBezTo>
                    <a:pt x="386" y="2"/>
                    <a:pt x="386" y="2"/>
                    <a:pt x="387" y="2"/>
                  </a:cubicBezTo>
                  <a:cubicBezTo>
                    <a:pt x="387" y="3"/>
                    <a:pt x="388" y="3"/>
                    <a:pt x="388" y="3"/>
                  </a:cubicBezTo>
                  <a:cubicBezTo>
                    <a:pt x="388" y="4"/>
                    <a:pt x="388" y="4"/>
                    <a:pt x="388" y="4"/>
                  </a:cubicBezTo>
                  <a:lnTo>
                    <a:pt x="388" y="103"/>
                  </a:lnTo>
                  <a:close/>
                  <a:moveTo>
                    <a:pt x="238" y="16"/>
                  </a:moveTo>
                  <a:cubicBezTo>
                    <a:pt x="238" y="16"/>
                    <a:pt x="238" y="16"/>
                    <a:pt x="238" y="16"/>
                  </a:cubicBezTo>
                  <a:cubicBezTo>
                    <a:pt x="219" y="69"/>
                    <a:pt x="219" y="69"/>
                    <a:pt x="219" y="69"/>
                  </a:cubicBezTo>
                  <a:cubicBezTo>
                    <a:pt x="256" y="69"/>
                    <a:pt x="256" y="69"/>
                    <a:pt x="256" y="69"/>
                  </a:cubicBezTo>
                  <a:lnTo>
                    <a:pt x="238" y="16"/>
                  </a:lnTo>
                  <a:close/>
                  <a:moveTo>
                    <a:pt x="283" y="103"/>
                  </a:moveTo>
                  <a:cubicBezTo>
                    <a:pt x="284" y="105"/>
                    <a:pt x="284" y="106"/>
                    <a:pt x="284" y="106"/>
                  </a:cubicBezTo>
                  <a:cubicBezTo>
                    <a:pt x="284" y="107"/>
                    <a:pt x="284" y="108"/>
                    <a:pt x="284" y="108"/>
                  </a:cubicBezTo>
                  <a:cubicBezTo>
                    <a:pt x="283" y="108"/>
                    <a:pt x="282" y="109"/>
                    <a:pt x="281" y="109"/>
                  </a:cubicBezTo>
                  <a:cubicBezTo>
                    <a:pt x="280" y="109"/>
                    <a:pt x="279" y="109"/>
                    <a:pt x="277" y="109"/>
                  </a:cubicBezTo>
                  <a:cubicBezTo>
                    <a:pt x="276" y="109"/>
                    <a:pt x="274" y="109"/>
                    <a:pt x="273" y="109"/>
                  </a:cubicBezTo>
                  <a:cubicBezTo>
                    <a:pt x="272" y="109"/>
                    <a:pt x="271" y="108"/>
                    <a:pt x="271" y="108"/>
                  </a:cubicBezTo>
                  <a:cubicBezTo>
                    <a:pt x="270" y="108"/>
                    <a:pt x="270" y="108"/>
                    <a:pt x="270" y="108"/>
                  </a:cubicBezTo>
                  <a:cubicBezTo>
                    <a:pt x="270" y="107"/>
                    <a:pt x="269" y="107"/>
                    <a:pt x="269" y="106"/>
                  </a:cubicBezTo>
                  <a:cubicBezTo>
                    <a:pt x="260" y="80"/>
                    <a:pt x="260" y="80"/>
                    <a:pt x="260" y="80"/>
                  </a:cubicBezTo>
                  <a:cubicBezTo>
                    <a:pt x="216" y="80"/>
                    <a:pt x="216" y="80"/>
                    <a:pt x="216" y="80"/>
                  </a:cubicBezTo>
                  <a:cubicBezTo>
                    <a:pt x="207" y="106"/>
                    <a:pt x="207" y="106"/>
                    <a:pt x="207" y="106"/>
                  </a:cubicBezTo>
                  <a:cubicBezTo>
                    <a:pt x="207" y="106"/>
                    <a:pt x="207" y="107"/>
                    <a:pt x="206" y="107"/>
                  </a:cubicBezTo>
                  <a:cubicBezTo>
                    <a:pt x="206" y="108"/>
                    <a:pt x="206" y="108"/>
                    <a:pt x="205" y="108"/>
                  </a:cubicBezTo>
                  <a:cubicBezTo>
                    <a:pt x="205" y="108"/>
                    <a:pt x="204" y="109"/>
                    <a:pt x="203" y="109"/>
                  </a:cubicBezTo>
                  <a:cubicBezTo>
                    <a:pt x="202" y="109"/>
                    <a:pt x="201" y="109"/>
                    <a:pt x="199" y="109"/>
                  </a:cubicBezTo>
                  <a:cubicBezTo>
                    <a:pt x="198" y="109"/>
                    <a:pt x="196" y="109"/>
                    <a:pt x="195" y="109"/>
                  </a:cubicBezTo>
                  <a:cubicBezTo>
                    <a:pt x="194" y="108"/>
                    <a:pt x="194" y="108"/>
                    <a:pt x="193" y="108"/>
                  </a:cubicBezTo>
                  <a:cubicBezTo>
                    <a:pt x="193" y="107"/>
                    <a:pt x="193" y="107"/>
                    <a:pt x="193" y="106"/>
                  </a:cubicBezTo>
                  <a:cubicBezTo>
                    <a:pt x="193" y="105"/>
                    <a:pt x="193" y="104"/>
                    <a:pt x="193" y="103"/>
                  </a:cubicBezTo>
                  <a:cubicBezTo>
                    <a:pt x="229" y="4"/>
                    <a:pt x="229" y="4"/>
                    <a:pt x="229" y="4"/>
                  </a:cubicBezTo>
                  <a:cubicBezTo>
                    <a:pt x="229" y="4"/>
                    <a:pt x="229" y="3"/>
                    <a:pt x="230" y="3"/>
                  </a:cubicBezTo>
                  <a:cubicBezTo>
                    <a:pt x="230" y="3"/>
                    <a:pt x="231" y="2"/>
                    <a:pt x="231" y="2"/>
                  </a:cubicBezTo>
                  <a:cubicBezTo>
                    <a:pt x="232" y="2"/>
                    <a:pt x="233" y="2"/>
                    <a:pt x="234" y="2"/>
                  </a:cubicBezTo>
                  <a:cubicBezTo>
                    <a:pt x="235" y="2"/>
                    <a:pt x="236" y="1"/>
                    <a:pt x="238" y="1"/>
                  </a:cubicBezTo>
                  <a:cubicBezTo>
                    <a:pt x="240" y="1"/>
                    <a:pt x="241" y="2"/>
                    <a:pt x="242" y="2"/>
                  </a:cubicBezTo>
                  <a:cubicBezTo>
                    <a:pt x="244" y="2"/>
                    <a:pt x="245" y="2"/>
                    <a:pt x="245" y="2"/>
                  </a:cubicBezTo>
                  <a:cubicBezTo>
                    <a:pt x="246" y="2"/>
                    <a:pt x="246" y="3"/>
                    <a:pt x="247" y="3"/>
                  </a:cubicBezTo>
                  <a:cubicBezTo>
                    <a:pt x="247" y="3"/>
                    <a:pt x="248" y="4"/>
                    <a:pt x="248" y="5"/>
                  </a:cubicBezTo>
                  <a:lnTo>
                    <a:pt x="283" y="103"/>
                  </a:lnTo>
                  <a:close/>
                  <a:moveTo>
                    <a:pt x="169" y="106"/>
                  </a:moveTo>
                  <a:cubicBezTo>
                    <a:pt x="169" y="107"/>
                    <a:pt x="169" y="107"/>
                    <a:pt x="169" y="107"/>
                  </a:cubicBezTo>
                  <a:cubicBezTo>
                    <a:pt x="168" y="108"/>
                    <a:pt x="168" y="108"/>
                    <a:pt x="167" y="108"/>
                  </a:cubicBezTo>
                  <a:cubicBezTo>
                    <a:pt x="167" y="108"/>
                    <a:pt x="166" y="108"/>
                    <a:pt x="165" y="109"/>
                  </a:cubicBezTo>
                  <a:cubicBezTo>
                    <a:pt x="164" y="109"/>
                    <a:pt x="163" y="109"/>
                    <a:pt x="162" y="109"/>
                  </a:cubicBezTo>
                  <a:cubicBezTo>
                    <a:pt x="161" y="109"/>
                    <a:pt x="159" y="109"/>
                    <a:pt x="158" y="109"/>
                  </a:cubicBezTo>
                  <a:cubicBezTo>
                    <a:pt x="158" y="108"/>
                    <a:pt x="157" y="108"/>
                    <a:pt x="156" y="108"/>
                  </a:cubicBezTo>
                  <a:cubicBezTo>
                    <a:pt x="156" y="108"/>
                    <a:pt x="155" y="108"/>
                    <a:pt x="155" y="107"/>
                  </a:cubicBezTo>
                  <a:cubicBezTo>
                    <a:pt x="155" y="107"/>
                    <a:pt x="155" y="107"/>
                    <a:pt x="155" y="106"/>
                  </a:cubicBezTo>
                  <a:cubicBezTo>
                    <a:pt x="155" y="59"/>
                    <a:pt x="155" y="59"/>
                    <a:pt x="155" y="59"/>
                  </a:cubicBezTo>
                  <a:cubicBezTo>
                    <a:pt x="106" y="59"/>
                    <a:pt x="106" y="59"/>
                    <a:pt x="106" y="59"/>
                  </a:cubicBezTo>
                  <a:cubicBezTo>
                    <a:pt x="106" y="106"/>
                    <a:pt x="106" y="106"/>
                    <a:pt x="106" y="106"/>
                  </a:cubicBezTo>
                  <a:cubicBezTo>
                    <a:pt x="106" y="107"/>
                    <a:pt x="106" y="107"/>
                    <a:pt x="106" y="107"/>
                  </a:cubicBezTo>
                  <a:cubicBezTo>
                    <a:pt x="106" y="108"/>
                    <a:pt x="106" y="108"/>
                    <a:pt x="105" y="108"/>
                  </a:cubicBezTo>
                  <a:cubicBezTo>
                    <a:pt x="104" y="108"/>
                    <a:pt x="104" y="108"/>
                    <a:pt x="103" y="109"/>
                  </a:cubicBezTo>
                  <a:cubicBezTo>
                    <a:pt x="102" y="109"/>
                    <a:pt x="101" y="109"/>
                    <a:pt x="99" y="109"/>
                  </a:cubicBezTo>
                  <a:cubicBezTo>
                    <a:pt x="98" y="109"/>
                    <a:pt x="97" y="109"/>
                    <a:pt x="96" y="109"/>
                  </a:cubicBezTo>
                  <a:cubicBezTo>
                    <a:pt x="95" y="108"/>
                    <a:pt x="94" y="108"/>
                    <a:pt x="94" y="108"/>
                  </a:cubicBezTo>
                  <a:cubicBezTo>
                    <a:pt x="93" y="108"/>
                    <a:pt x="93" y="108"/>
                    <a:pt x="93" y="107"/>
                  </a:cubicBezTo>
                  <a:cubicBezTo>
                    <a:pt x="92" y="107"/>
                    <a:pt x="92" y="107"/>
                    <a:pt x="92" y="106"/>
                  </a:cubicBezTo>
                  <a:cubicBezTo>
                    <a:pt x="92" y="4"/>
                    <a:pt x="92" y="4"/>
                    <a:pt x="92" y="4"/>
                  </a:cubicBezTo>
                  <a:cubicBezTo>
                    <a:pt x="92" y="4"/>
                    <a:pt x="92" y="3"/>
                    <a:pt x="93" y="3"/>
                  </a:cubicBezTo>
                  <a:cubicBezTo>
                    <a:pt x="93" y="3"/>
                    <a:pt x="93" y="2"/>
                    <a:pt x="94" y="2"/>
                  </a:cubicBezTo>
                  <a:cubicBezTo>
                    <a:pt x="94" y="2"/>
                    <a:pt x="95" y="2"/>
                    <a:pt x="96" y="2"/>
                  </a:cubicBezTo>
                  <a:cubicBezTo>
                    <a:pt x="97" y="2"/>
                    <a:pt x="98" y="1"/>
                    <a:pt x="99" y="1"/>
                  </a:cubicBezTo>
                  <a:cubicBezTo>
                    <a:pt x="101" y="1"/>
                    <a:pt x="102" y="2"/>
                    <a:pt x="103" y="2"/>
                  </a:cubicBezTo>
                  <a:cubicBezTo>
                    <a:pt x="104" y="2"/>
                    <a:pt x="104" y="2"/>
                    <a:pt x="105" y="2"/>
                  </a:cubicBezTo>
                  <a:cubicBezTo>
                    <a:pt x="106" y="2"/>
                    <a:pt x="106" y="3"/>
                    <a:pt x="106" y="3"/>
                  </a:cubicBezTo>
                  <a:cubicBezTo>
                    <a:pt x="106" y="3"/>
                    <a:pt x="106" y="4"/>
                    <a:pt x="106" y="4"/>
                  </a:cubicBezTo>
                  <a:cubicBezTo>
                    <a:pt x="106" y="47"/>
                    <a:pt x="106" y="47"/>
                    <a:pt x="106" y="47"/>
                  </a:cubicBezTo>
                  <a:cubicBezTo>
                    <a:pt x="155" y="47"/>
                    <a:pt x="155" y="47"/>
                    <a:pt x="155" y="47"/>
                  </a:cubicBezTo>
                  <a:cubicBezTo>
                    <a:pt x="155" y="4"/>
                    <a:pt x="155" y="4"/>
                    <a:pt x="155" y="4"/>
                  </a:cubicBezTo>
                  <a:cubicBezTo>
                    <a:pt x="155" y="4"/>
                    <a:pt x="155" y="3"/>
                    <a:pt x="155" y="3"/>
                  </a:cubicBezTo>
                  <a:cubicBezTo>
                    <a:pt x="155" y="3"/>
                    <a:pt x="156" y="2"/>
                    <a:pt x="156" y="2"/>
                  </a:cubicBezTo>
                  <a:cubicBezTo>
                    <a:pt x="157" y="2"/>
                    <a:pt x="158" y="2"/>
                    <a:pt x="158" y="2"/>
                  </a:cubicBezTo>
                  <a:cubicBezTo>
                    <a:pt x="159" y="2"/>
                    <a:pt x="161" y="1"/>
                    <a:pt x="162" y="1"/>
                  </a:cubicBezTo>
                  <a:cubicBezTo>
                    <a:pt x="163" y="1"/>
                    <a:pt x="164" y="2"/>
                    <a:pt x="165" y="2"/>
                  </a:cubicBezTo>
                  <a:cubicBezTo>
                    <a:pt x="166" y="2"/>
                    <a:pt x="167" y="2"/>
                    <a:pt x="167" y="2"/>
                  </a:cubicBezTo>
                  <a:cubicBezTo>
                    <a:pt x="168" y="2"/>
                    <a:pt x="168" y="3"/>
                    <a:pt x="169" y="3"/>
                  </a:cubicBezTo>
                  <a:cubicBezTo>
                    <a:pt x="169" y="3"/>
                    <a:pt x="169" y="4"/>
                    <a:pt x="169" y="4"/>
                  </a:cubicBezTo>
                  <a:lnTo>
                    <a:pt x="169" y="106"/>
                  </a:lnTo>
                  <a:close/>
                  <a:moveTo>
                    <a:pt x="65" y="79"/>
                  </a:moveTo>
                  <a:cubicBezTo>
                    <a:pt x="65" y="83"/>
                    <a:pt x="65" y="88"/>
                    <a:pt x="63" y="92"/>
                  </a:cubicBezTo>
                  <a:cubicBezTo>
                    <a:pt x="61" y="96"/>
                    <a:pt x="58" y="99"/>
                    <a:pt x="55" y="102"/>
                  </a:cubicBezTo>
                  <a:cubicBezTo>
                    <a:pt x="52" y="104"/>
                    <a:pt x="48" y="107"/>
                    <a:pt x="44" y="108"/>
                  </a:cubicBezTo>
                  <a:cubicBezTo>
                    <a:pt x="39" y="109"/>
                    <a:pt x="34" y="110"/>
                    <a:pt x="29" y="110"/>
                  </a:cubicBezTo>
                  <a:cubicBezTo>
                    <a:pt x="26" y="110"/>
                    <a:pt x="22" y="110"/>
                    <a:pt x="19" y="109"/>
                  </a:cubicBezTo>
                  <a:cubicBezTo>
                    <a:pt x="16" y="108"/>
                    <a:pt x="14" y="108"/>
                    <a:pt x="11" y="107"/>
                  </a:cubicBezTo>
                  <a:cubicBezTo>
                    <a:pt x="9" y="106"/>
                    <a:pt x="7" y="105"/>
                    <a:pt x="5" y="104"/>
                  </a:cubicBezTo>
                  <a:cubicBezTo>
                    <a:pt x="4" y="103"/>
                    <a:pt x="3" y="102"/>
                    <a:pt x="2" y="102"/>
                  </a:cubicBezTo>
                  <a:cubicBezTo>
                    <a:pt x="1" y="101"/>
                    <a:pt x="1" y="100"/>
                    <a:pt x="1" y="99"/>
                  </a:cubicBezTo>
                  <a:cubicBezTo>
                    <a:pt x="0" y="98"/>
                    <a:pt x="0" y="97"/>
                    <a:pt x="0" y="95"/>
                  </a:cubicBezTo>
                  <a:cubicBezTo>
                    <a:pt x="0" y="94"/>
                    <a:pt x="0" y="93"/>
                    <a:pt x="0" y="92"/>
                  </a:cubicBezTo>
                  <a:cubicBezTo>
                    <a:pt x="0" y="91"/>
                    <a:pt x="1" y="91"/>
                    <a:pt x="1" y="90"/>
                  </a:cubicBezTo>
                  <a:cubicBezTo>
                    <a:pt x="1" y="90"/>
                    <a:pt x="1" y="89"/>
                    <a:pt x="2" y="89"/>
                  </a:cubicBezTo>
                  <a:cubicBezTo>
                    <a:pt x="2" y="89"/>
                    <a:pt x="2" y="89"/>
                    <a:pt x="3" y="89"/>
                  </a:cubicBezTo>
                  <a:cubicBezTo>
                    <a:pt x="3" y="89"/>
                    <a:pt x="5" y="89"/>
                    <a:pt x="6" y="90"/>
                  </a:cubicBezTo>
                  <a:cubicBezTo>
                    <a:pt x="7" y="91"/>
                    <a:pt x="9" y="92"/>
                    <a:pt x="11" y="93"/>
                  </a:cubicBezTo>
                  <a:cubicBezTo>
                    <a:pt x="14" y="94"/>
                    <a:pt x="16" y="95"/>
                    <a:pt x="19" y="96"/>
                  </a:cubicBezTo>
                  <a:cubicBezTo>
                    <a:pt x="22" y="97"/>
                    <a:pt x="26" y="98"/>
                    <a:pt x="30" y="98"/>
                  </a:cubicBezTo>
                  <a:cubicBezTo>
                    <a:pt x="33" y="98"/>
                    <a:pt x="36" y="97"/>
                    <a:pt x="38" y="97"/>
                  </a:cubicBezTo>
                  <a:cubicBezTo>
                    <a:pt x="41" y="96"/>
                    <a:pt x="43" y="95"/>
                    <a:pt x="45" y="93"/>
                  </a:cubicBezTo>
                  <a:cubicBezTo>
                    <a:pt x="47" y="92"/>
                    <a:pt x="48" y="90"/>
                    <a:pt x="49" y="88"/>
                  </a:cubicBezTo>
                  <a:cubicBezTo>
                    <a:pt x="50" y="85"/>
                    <a:pt x="51" y="83"/>
                    <a:pt x="51" y="80"/>
                  </a:cubicBezTo>
                  <a:cubicBezTo>
                    <a:pt x="51" y="77"/>
                    <a:pt x="50" y="74"/>
                    <a:pt x="49" y="72"/>
                  </a:cubicBezTo>
                  <a:cubicBezTo>
                    <a:pt x="47" y="70"/>
                    <a:pt x="45" y="68"/>
                    <a:pt x="43" y="67"/>
                  </a:cubicBezTo>
                  <a:cubicBezTo>
                    <a:pt x="41" y="65"/>
                    <a:pt x="38" y="64"/>
                    <a:pt x="36" y="62"/>
                  </a:cubicBezTo>
                  <a:cubicBezTo>
                    <a:pt x="33" y="61"/>
                    <a:pt x="30" y="60"/>
                    <a:pt x="27" y="58"/>
                  </a:cubicBezTo>
                  <a:cubicBezTo>
                    <a:pt x="24" y="57"/>
                    <a:pt x="21" y="55"/>
                    <a:pt x="18" y="54"/>
                  </a:cubicBezTo>
                  <a:cubicBezTo>
                    <a:pt x="15" y="52"/>
                    <a:pt x="12" y="50"/>
                    <a:pt x="10" y="48"/>
                  </a:cubicBezTo>
                  <a:cubicBezTo>
                    <a:pt x="8" y="45"/>
                    <a:pt x="6" y="43"/>
                    <a:pt x="5" y="39"/>
                  </a:cubicBezTo>
                  <a:cubicBezTo>
                    <a:pt x="3" y="36"/>
                    <a:pt x="3" y="33"/>
                    <a:pt x="3" y="28"/>
                  </a:cubicBezTo>
                  <a:cubicBezTo>
                    <a:pt x="3" y="24"/>
                    <a:pt x="4" y="20"/>
                    <a:pt x="5" y="16"/>
                  </a:cubicBezTo>
                  <a:cubicBezTo>
                    <a:pt x="7" y="13"/>
                    <a:pt x="9" y="10"/>
                    <a:pt x="12" y="8"/>
                  </a:cubicBezTo>
                  <a:cubicBezTo>
                    <a:pt x="15" y="5"/>
                    <a:pt x="18" y="3"/>
                    <a:pt x="22" y="2"/>
                  </a:cubicBezTo>
                  <a:cubicBezTo>
                    <a:pt x="26" y="1"/>
                    <a:pt x="30" y="0"/>
                    <a:pt x="35" y="0"/>
                  </a:cubicBezTo>
                  <a:cubicBezTo>
                    <a:pt x="37" y="0"/>
                    <a:pt x="40" y="1"/>
                    <a:pt x="42" y="1"/>
                  </a:cubicBezTo>
                  <a:cubicBezTo>
                    <a:pt x="44" y="1"/>
                    <a:pt x="47" y="2"/>
                    <a:pt x="49" y="3"/>
                  </a:cubicBezTo>
                  <a:cubicBezTo>
                    <a:pt x="51" y="3"/>
                    <a:pt x="53" y="4"/>
                    <a:pt x="54" y="5"/>
                  </a:cubicBezTo>
                  <a:cubicBezTo>
                    <a:pt x="56" y="6"/>
                    <a:pt x="57" y="7"/>
                    <a:pt x="58" y="7"/>
                  </a:cubicBezTo>
                  <a:cubicBezTo>
                    <a:pt x="58" y="8"/>
                    <a:pt x="59" y="8"/>
                    <a:pt x="59" y="8"/>
                  </a:cubicBezTo>
                  <a:cubicBezTo>
                    <a:pt x="59" y="9"/>
                    <a:pt x="59" y="9"/>
                    <a:pt x="59" y="9"/>
                  </a:cubicBezTo>
                  <a:cubicBezTo>
                    <a:pt x="59" y="10"/>
                    <a:pt x="59" y="10"/>
                    <a:pt x="59" y="11"/>
                  </a:cubicBezTo>
                  <a:cubicBezTo>
                    <a:pt x="59" y="12"/>
                    <a:pt x="59" y="13"/>
                    <a:pt x="59" y="14"/>
                  </a:cubicBezTo>
                  <a:cubicBezTo>
                    <a:pt x="59" y="15"/>
                    <a:pt x="59" y="15"/>
                    <a:pt x="59" y="16"/>
                  </a:cubicBezTo>
                  <a:cubicBezTo>
                    <a:pt x="59" y="17"/>
                    <a:pt x="59" y="18"/>
                    <a:pt x="59" y="18"/>
                  </a:cubicBezTo>
                  <a:cubicBezTo>
                    <a:pt x="59" y="19"/>
                    <a:pt x="59" y="19"/>
                    <a:pt x="58" y="19"/>
                  </a:cubicBezTo>
                  <a:cubicBezTo>
                    <a:pt x="58" y="20"/>
                    <a:pt x="58" y="20"/>
                    <a:pt x="57" y="20"/>
                  </a:cubicBezTo>
                  <a:cubicBezTo>
                    <a:pt x="57" y="20"/>
                    <a:pt x="56" y="19"/>
                    <a:pt x="54" y="19"/>
                  </a:cubicBezTo>
                  <a:cubicBezTo>
                    <a:pt x="53" y="18"/>
                    <a:pt x="52" y="17"/>
                    <a:pt x="50" y="16"/>
                  </a:cubicBezTo>
                  <a:cubicBezTo>
                    <a:pt x="48" y="15"/>
                    <a:pt x="46" y="14"/>
                    <a:pt x="43" y="13"/>
                  </a:cubicBezTo>
                  <a:cubicBezTo>
                    <a:pt x="41" y="13"/>
                    <a:pt x="38" y="12"/>
                    <a:pt x="35" y="12"/>
                  </a:cubicBezTo>
                  <a:cubicBezTo>
                    <a:pt x="32" y="12"/>
                    <a:pt x="29" y="13"/>
                    <a:pt x="27" y="13"/>
                  </a:cubicBezTo>
                  <a:cubicBezTo>
                    <a:pt x="25" y="14"/>
                    <a:pt x="23" y="15"/>
                    <a:pt x="21" y="17"/>
                  </a:cubicBezTo>
                  <a:cubicBezTo>
                    <a:pt x="20" y="18"/>
                    <a:pt x="19" y="19"/>
                    <a:pt x="18" y="21"/>
                  </a:cubicBezTo>
                  <a:cubicBezTo>
                    <a:pt x="17" y="23"/>
                    <a:pt x="17" y="25"/>
                    <a:pt x="17" y="27"/>
                  </a:cubicBezTo>
                  <a:cubicBezTo>
                    <a:pt x="17" y="30"/>
                    <a:pt x="18" y="32"/>
                    <a:pt x="19" y="35"/>
                  </a:cubicBezTo>
                  <a:cubicBezTo>
                    <a:pt x="21" y="37"/>
                    <a:pt x="22" y="39"/>
                    <a:pt x="25" y="40"/>
                  </a:cubicBezTo>
                  <a:cubicBezTo>
                    <a:pt x="27" y="42"/>
                    <a:pt x="29" y="43"/>
                    <a:pt x="32" y="45"/>
                  </a:cubicBezTo>
                  <a:cubicBezTo>
                    <a:pt x="35" y="46"/>
                    <a:pt x="38" y="48"/>
                    <a:pt x="41" y="49"/>
                  </a:cubicBezTo>
                  <a:cubicBezTo>
                    <a:pt x="44" y="50"/>
                    <a:pt x="47" y="52"/>
                    <a:pt x="50" y="54"/>
                  </a:cubicBezTo>
                  <a:cubicBezTo>
                    <a:pt x="53" y="55"/>
                    <a:pt x="56" y="57"/>
                    <a:pt x="58" y="59"/>
                  </a:cubicBezTo>
                  <a:cubicBezTo>
                    <a:pt x="60" y="62"/>
                    <a:pt x="62" y="64"/>
                    <a:pt x="63" y="68"/>
                  </a:cubicBezTo>
                  <a:cubicBezTo>
                    <a:pt x="65" y="71"/>
                    <a:pt x="65" y="74"/>
                    <a:pt x="65" y="79"/>
                  </a:cubicBezTo>
                  <a:close/>
                  <a:moveTo>
                    <a:pt x="1650" y="67"/>
                  </a:moveTo>
                  <a:cubicBezTo>
                    <a:pt x="1650" y="106"/>
                    <a:pt x="1650" y="106"/>
                    <a:pt x="1650" y="106"/>
                  </a:cubicBezTo>
                  <a:cubicBezTo>
                    <a:pt x="1650" y="107"/>
                    <a:pt x="1650" y="107"/>
                    <a:pt x="1650" y="107"/>
                  </a:cubicBezTo>
                  <a:cubicBezTo>
                    <a:pt x="1650" y="108"/>
                    <a:pt x="1649" y="108"/>
                    <a:pt x="1649" y="108"/>
                  </a:cubicBezTo>
                  <a:cubicBezTo>
                    <a:pt x="1648" y="108"/>
                    <a:pt x="1648" y="108"/>
                    <a:pt x="1647" y="109"/>
                  </a:cubicBezTo>
                  <a:cubicBezTo>
                    <a:pt x="1646" y="109"/>
                    <a:pt x="1645" y="109"/>
                    <a:pt x="1643" y="109"/>
                  </a:cubicBezTo>
                  <a:cubicBezTo>
                    <a:pt x="1642" y="109"/>
                    <a:pt x="1641" y="109"/>
                    <a:pt x="1640" y="109"/>
                  </a:cubicBezTo>
                  <a:cubicBezTo>
                    <a:pt x="1639" y="108"/>
                    <a:pt x="1638" y="108"/>
                    <a:pt x="1638" y="108"/>
                  </a:cubicBezTo>
                  <a:cubicBezTo>
                    <a:pt x="1637" y="108"/>
                    <a:pt x="1637" y="108"/>
                    <a:pt x="1636" y="107"/>
                  </a:cubicBezTo>
                  <a:cubicBezTo>
                    <a:pt x="1636" y="107"/>
                    <a:pt x="1636" y="107"/>
                    <a:pt x="1636" y="106"/>
                  </a:cubicBezTo>
                  <a:cubicBezTo>
                    <a:pt x="1636" y="67"/>
                    <a:pt x="1636" y="67"/>
                    <a:pt x="1636" y="67"/>
                  </a:cubicBezTo>
                  <a:cubicBezTo>
                    <a:pt x="1606" y="7"/>
                    <a:pt x="1606" y="7"/>
                    <a:pt x="1606" y="7"/>
                  </a:cubicBezTo>
                  <a:cubicBezTo>
                    <a:pt x="1605" y="6"/>
                    <a:pt x="1605" y="5"/>
                    <a:pt x="1605" y="4"/>
                  </a:cubicBezTo>
                  <a:cubicBezTo>
                    <a:pt x="1605" y="3"/>
                    <a:pt x="1605" y="3"/>
                    <a:pt x="1605" y="2"/>
                  </a:cubicBezTo>
                  <a:cubicBezTo>
                    <a:pt x="1606" y="2"/>
                    <a:pt x="1606" y="2"/>
                    <a:pt x="1608" y="2"/>
                  </a:cubicBezTo>
                  <a:cubicBezTo>
                    <a:pt x="1609" y="2"/>
                    <a:pt x="1610" y="1"/>
                    <a:pt x="1612" y="1"/>
                  </a:cubicBezTo>
                  <a:cubicBezTo>
                    <a:pt x="1613" y="1"/>
                    <a:pt x="1615" y="2"/>
                    <a:pt x="1616" y="2"/>
                  </a:cubicBezTo>
                  <a:cubicBezTo>
                    <a:pt x="1617" y="2"/>
                    <a:pt x="1618" y="2"/>
                    <a:pt x="1618" y="2"/>
                  </a:cubicBezTo>
                  <a:cubicBezTo>
                    <a:pt x="1619" y="2"/>
                    <a:pt x="1619" y="3"/>
                    <a:pt x="1620" y="3"/>
                  </a:cubicBezTo>
                  <a:cubicBezTo>
                    <a:pt x="1620" y="3"/>
                    <a:pt x="1620" y="4"/>
                    <a:pt x="1620" y="4"/>
                  </a:cubicBezTo>
                  <a:cubicBezTo>
                    <a:pt x="1635" y="35"/>
                    <a:pt x="1635" y="35"/>
                    <a:pt x="1635" y="35"/>
                  </a:cubicBezTo>
                  <a:cubicBezTo>
                    <a:pt x="1637" y="38"/>
                    <a:pt x="1638" y="41"/>
                    <a:pt x="1639" y="44"/>
                  </a:cubicBezTo>
                  <a:cubicBezTo>
                    <a:pt x="1641" y="47"/>
                    <a:pt x="1642" y="50"/>
                    <a:pt x="1644" y="54"/>
                  </a:cubicBezTo>
                  <a:cubicBezTo>
                    <a:pt x="1644" y="54"/>
                    <a:pt x="1644" y="54"/>
                    <a:pt x="1644" y="54"/>
                  </a:cubicBezTo>
                  <a:cubicBezTo>
                    <a:pt x="1645" y="50"/>
                    <a:pt x="1646" y="47"/>
                    <a:pt x="1648" y="44"/>
                  </a:cubicBezTo>
                  <a:cubicBezTo>
                    <a:pt x="1649" y="41"/>
                    <a:pt x="1650" y="38"/>
                    <a:pt x="1652" y="35"/>
                  </a:cubicBezTo>
                  <a:cubicBezTo>
                    <a:pt x="1666" y="4"/>
                    <a:pt x="1666" y="4"/>
                    <a:pt x="1666" y="4"/>
                  </a:cubicBezTo>
                  <a:cubicBezTo>
                    <a:pt x="1667" y="4"/>
                    <a:pt x="1667" y="3"/>
                    <a:pt x="1667" y="3"/>
                  </a:cubicBezTo>
                  <a:cubicBezTo>
                    <a:pt x="1667" y="3"/>
                    <a:pt x="1668" y="2"/>
                    <a:pt x="1668" y="2"/>
                  </a:cubicBezTo>
                  <a:cubicBezTo>
                    <a:pt x="1669" y="2"/>
                    <a:pt x="1670" y="2"/>
                    <a:pt x="1671" y="2"/>
                  </a:cubicBezTo>
                  <a:cubicBezTo>
                    <a:pt x="1672" y="2"/>
                    <a:pt x="1673" y="1"/>
                    <a:pt x="1674" y="1"/>
                  </a:cubicBezTo>
                  <a:cubicBezTo>
                    <a:pt x="1676" y="1"/>
                    <a:pt x="1678" y="2"/>
                    <a:pt x="1679" y="2"/>
                  </a:cubicBezTo>
                  <a:cubicBezTo>
                    <a:pt x="1680" y="2"/>
                    <a:pt x="1681" y="2"/>
                    <a:pt x="1681" y="2"/>
                  </a:cubicBezTo>
                  <a:cubicBezTo>
                    <a:pt x="1682" y="3"/>
                    <a:pt x="1682" y="3"/>
                    <a:pt x="1682" y="4"/>
                  </a:cubicBezTo>
                  <a:cubicBezTo>
                    <a:pt x="1681" y="5"/>
                    <a:pt x="1681" y="6"/>
                    <a:pt x="1680" y="7"/>
                  </a:cubicBezTo>
                  <a:lnTo>
                    <a:pt x="1650" y="67"/>
                  </a:lnTo>
                  <a:close/>
                  <a:moveTo>
                    <a:pt x="1594" y="8"/>
                  </a:moveTo>
                  <a:cubicBezTo>
                    <a:pt x="1594" y="9"/>
                    <a:pt x="1594" y="10"/>
                    <a:pt x="1594" y="11"/>
                  </a:cubicBezTo>
                  <a:cubicBezTo>
                    <a:pt x="1594" y="12"/>
                    <a:pt x="1594" y="12"/>
                    <a:pt x="1594" y="13"/>
                  </a:cubicBezTo>
                  <a:cubicBezTo>
                    <a:pt x="1593" y="13"/>
                    <a:pt x="1593" y="13"/>
                    <a:pt x="1593" y="14"/>
                  </a:cubicBezTo>
                  <a:cubicBezTo>
                    <a:pt x="1592" y="14"/>
                    <a:pt x="1592" y="14"/>
                    <a:pt x="1592" y="14"/>
                  </a:cubicBezTo>
                  <a:cubicBezTo>
                    <a:pt x="1562" y="14"/>
                    <a:pt x="1562" y="14"/>
                    <a:pt x="1562" y="14"/>
                  </a:cubicBezTo>
                  <a:cubicBezTo>
                    <a:pt x="1562" y="106"/>
                    <a:pt x="1562" y="106"/>
                    <a:pt x="1562" y="106"/>
                  </a:cubicBezTo>
                  <a:cubicBezTo>
                    <a:pt x="1562" y="107"/>
                    <a:pt x="1562" y="107"/>
                    <a:pt x="1561" y="107"/>
                  </a:cubicBezTo>
                  <a:cubicBezTo>
                    <a:pt x="1561" y="108"/>
                    <a:pt x="1561" y="108"/>
                    <a:pt x="1560" y="108"/>
                  </a:cubicBezTo>
                  <a:cubicBezTo>
                    <a:pt x="1560" y="108"/>
                    <a:pt x="1559" y="108"/>
                    <a:pt x="1558" y="109"/>
                  </a:cubicBezTo>
                  <a:cubicBezTo>
                    <a:pt x="1557" y="109"/>
                    <a:pt x="1556" y="109"/>
                    <a:pt x="1555" y="109"/>
                  </a:cubicBezTo>
                  <a:cubicBezTo>
                    <a:pt x="1553" y="109"/>
                    <a:pt x="1552" y="109"/>
                    <a:pt x="1551" y="109"/>
                  </a:cubicBezTo>
                  <a:cubicBezTo>
                    <a:pt x="1550" y="108"/>
                    <a:pt x="1550" y="108"/>
                    <a:pt x="1549" y="108"/>
                  </a:cubicBezTo>
                  <a:cubicBezTo>
                    <a:pt x="1548" y="108"/>
                    <a:pt x="1548" y="108"/>
                    <a:pt x="1548" y="107"/>
                  </a:cubicBezTo>
                  <a:cubicBezTo>
                    <a:pt x="1548" y="107"/>
                    <a:pt x="1548" y="107"/>
                    <a:pt x="1548" y="106"/>
                  </a:cubicBezTo>
                  <a:cubicBezTo>
                    <a:pt x="1548" y="14"/>
                    <a:pt x="1548" y="14"/>
                    <a:pt x="1548" y="14"/>
                  </a:cubicBezTo>
                  <a:cubicBezTo>
                    <a:pt x="1518" y="14"/>
                    <a:pt x="1518" y="14"/>
                    <a:pt x="1518" y="14"/>
                  </a:cubicBezTo>
                  <a:cubicBezTo>
                    <a:pt x="1517" y="14"/>
                    <a:pt x="1517" y="14"/>
                    <a:pt x="1516" y="14"/>
                  </a:cubicBezTo>
                  <a:cubicBezTo>
                    <a:pt x="1516" y="13"/>
                    <a:pt x="1516" y="13"/>
                    <a:pt x="1516" y="13"/>
                  </a:cubicBezTo>
                  <a:cubicBezTo>
                    <a:pt x="1515" y="12"/>
                    <a:pt x="1515" y="12"/>
                    <a:pt x="1515" y="11"/>
                  </a:cubicBezTo>
                  <a:cubicBezTo>
                    <a:pt x="1515" y="10"/>
                    <a:pt x="1515" y="9"/>
                    <a:pt x="1515" y="8"/>
                  </a:cubicBezTo>
                  <a:cubicBezTo>
                    <a:pt x="1515" y="7"/>
                    <a:pt x="1515" y="6"/>
                    <a:pt x="1515" y="5"/>
                  </a:cubicBezTo>
                  <a:cubicBezTo>
                    <a:pt x="1515" y="4"/>
                    <a:pt x="1515" y="4"/>
                    <a:pt x="1516" y="3"/>
                  </a:cubicBezTo>
                  <a:cubicBezTo>
                    <a:pt x="1516" y="3"/>
                    <a:pt x="1516" y="3"/>
                    <a:pt x="1516" y="2"/>
                  </a:cubicBezTo>
                  <a:cubicBezTo>
                    <a:pt x="1517" y="2"/>
                    <a:pt x="1517" y="2"/>
                    <a:pt x="1518" y="2"/>
                  </a:cubicBezTo>
                  <a:cubicBezTo>
                    <a:pt x="1592" y="2"/>
                    <a:pt x="1592" y="2"/>
                    <a:pt x="1592" y="2"/>
                  </a:cubicBezTo>
                  <a:cubicBezTo>
                    <a:pt x="1592" y="2"/>
                    <a:pt x="1592" y="2"/>
                    <a:pt x="1593" y="2"/>
                  </a:cubicBezTo>
                  <a:cubicBezTo>
                    <a:pt x="1593" y="3"/>
                    <a:pt x="1593" y="3"/>
                    <a:pt x="1594" y="3"/>
                  </a:cubicBezTo>
                  <a:cubicBezTo>
                    <a:pt x="1594" y="4"/>
                    <a:pt x="1594" y="4"/>
                    <a:pt x="1594" y="5"/>
                  </a:cubicBezTo>
                  <a:cubicBezTo>
                    <a:pt x="1594" y="6"/>
                    <a:pt x="1594" y="7"/>
                    <a:pt x="1594" y="8"/>
                  </a:cubicBezTo>
                  <a:close/>
                  <a:moveTo>
                    <a:pt x="1493" y="106"/>
                  </a:moveTo>
                  <a:cubicBezTo>
                    <a:pt x="1493" y="107"/>
                    <a:pt x="1493" y="107"/>
                    <a:pt x="1493" y="107"/>
                  </a:cubicBezTo>
                  <a:cubicBezTo>
                    <a:pt x="1492" y="108"/>
                    <a:pt x="1492" y="108"/>
                    <a:pt x="1491" y="108"/>
                  </a:cubicBezTo>
                  <a:cubicBezTo>
                    <a:pt x="1491" y="108"/>
                    <a:pt x="1490" y="108"/>
                    <a:pt x="1489" y="109"/>
                  </a:cubicBezTo>
                  <a:cubicBezTo>
                    <a:pt x="1488" y="109"/>
                    <a:pt x="1487" y="109"/>
                    <a:pt x="1486" y="109"/>
                  </a:cubicBezTo>
                  <a:cubicBezTo>
                    <a:pt x="1484" y="109"/>
                    <a:pt x="1483" y="109"/>
                    <a:pt x="1482" y="109"/>
                  </a:cubicBezTo>
                  <a:cubicBezTo>
                    <a:pt x="1482" y="108"/>
                    <a:pt x="1481" y="108"/>
                    <a:pt x="1480" y="108"/>
                  </a:cubicBezTo>
                  <a:cubicBezTo>
                    <a:pt x="1480" y="108"/>
                    <a:pt x="1479" y="108"/>
                    <a:pt x="1479" y="107"/>
                  </a:cubicBezTo>
                  <a:cubicBezTo>
                    <a:pt x="1479" y="107"/>
                    <a:pt x="1479" y="107"/>
                    <a:pt x="1479" y="106"/>
                  </a:cubicBezTo>
                  <a:cubicBezTo>
                    <a:pt x="1479" y="4"/>
                    <a:pt x="1479" y="4"/>
                    <a:pt x="1479" y="4"/>
                  </a:cubicBezTo>
                  <a:cubicBezTo>
                    <a:pt x="1479" y="4"/>
                    <a:pt x="1479" y="3"/>
                    <a:pt x="1479" y="3"/>
                  </a:cubicBezTo>
                  <a:cubicBezTo>
                    <a:pt x="1479" y="3"/>
                    <a:pt x="1480" y="2"/>
                    <a:pt x="1480" y="2"/>
                  </a:cubicBezTo>
                  <a:cubicBezTo>
                    <a:pt x="1481" y="2"/>
                    <a:pt x="1482" y="2"/>
                    <a:pt x="1483" y="2"/>
                  </a:cubicBezTo>
                  <a:cubicBezTo>
                    <a:pt x="1483" y="2"/>
                    <a:pt x="1485" y="1"/>
                    <a:pt x="1486" y="1"/>
                  </a:cubicBezTo>
                  <a:cubicBezTo>
                    <a:pt x="1487" y="1"/>
                    <a:pt x="1488" y="2"/>
                    <a:pt x="1489" y="2"/>
                  </a:cubicBezTo>
                  <a:cubicBezTo>
                    <a:pt x="1490" y="2"/>
                    <a:pt x="1491" y="2"/>
                    <a:pt x="1491" y="2"/>
                  </a:cubicBezTo>
                  <a:cubicBezTo>
                    <a:pt x="1492" y="2"/>
                    <a:pt x="1492" y="3"/>
                    <a:pt x="1493" y="3"/>
                  </a:cubicBezTo>
                  <a:cubicBezTo>
                    <a:pt x="1493" y="3"/>
                    <a:pt x="1493" y="4"/>
                    <a:pt x="1493" y="4"/>
                  </a:cubicBezTo>
                  <a:lnTo>
                    <a:pt x="1493" y="106"/>
                  </a:lnTo>
                  <a:close/>
                  <a:moveTo>
                    <a:pt x="1452" y="79"/>
                  </a:moveTo>
                  <a:cubicBezTo>
                    <a:pt x="1452" y="83"/>
                    <a:pt x="1451" y="88"/>
                    <a:pt x="1449" y="92"/>
                  </a:cubicBezTo>
                  <a:cubicBezTo>
                    <a:pt x="1447" y="96"/>
                    <a:pt x="1445" y="99"/>
                    <a:pt x="1442" y="102"/>
                  </a:cubicBezTo>
                  <a:cubicBezTo>
                    <a:pt x="1438" y="104"/>
                    <a:pt x="1434" y="107"/>
                    <a:pt x="1430" y="108"/>
                  </a:cubicBezTo>
                  <a:cubicBezTo>
                    <a:pt x="1426" y="109"/>
                    <a:pt x="1421" y="110"/>
                    <a:pt x="1416" y="110"/>
                  </a:cubicBezTo>
                  <a:cubicBezTo>
                    <a:pt x="1412" y="110"/>
                    <a:pt x="1409" y="110"/>
                    <a:pt x="1406" y="109"/>
                  </a:cubicBezTo>
                  <a:cubicBezTo>
                    <a:pt x="1403" y="108"/>
                    <a:pt x="1400" y="108"/>
                    <a:pt x="1398" y="107"/>
                  </a:cubicBezTo>
                  <a:cubicBezTo>
                    <a:pt x="1395" y="106"/>
                    <a:pt x="1393" y="105"/>
                    <a:pt x="1392" y="104"/>
                  </a:cubicBezTo>
                  <a:cubicBezTo>
                    <a:pt x="1390" y="103"/>
                    <a:pt x="1389" y="102"/>
                    <a:pt x="1388" y="102"/>
                  </a:cubicBezTo>
                  <a:cubicBezTo>
                    <a:pt x="1388" y="101"/>
                    <a:pt x="1387" y="100"/>
                    <a:pt x="1387" y="99"/>
                  </a:cubicBezTo>
                  <a:cubicBezTo>
                    <a:pt x="1387" y="98"/>
                    <a:pt x="1386" y="97"/>
                    <a:pt x="1386" y="95"/>
                  </a:cubicBezTo>
                  <a:cubicBezTo>
                    <a:pt x="1386" y="94"/>
                    <a:pt x="1387" y="93"/>
                    <a:pt x="1387" y="92"/>
                  </a:cubicBezTo>
                  <a:cubicBezTo>
                    <a:pt x="1387" y="91"/>
                    <a:pt x="1387" y="91"/>
                    <a:pt x="1387" y="90"/>
                  </a:cubicBezTo>
                  <a:cubicBezTo>
                    <a:pt x="1387" y="90"/>
                    <a:pt x="1388" y="89"/>
                    <a:pt x="1388" y="89"/>
                  </a:cubicBezTo>
                  <a:cubicBezTo>
                    <a:pt x="1388" y="89"/>
                    <a:pt x="1389" y="89"/>
                    <a:pt x="1389" y="89"/>
                  </a:cubicBezTo>
                  <a:cubicBezTo>
                    <a:pt x="1390" y="89"/>
                    <a:pt x="1391" y="89"/>
                    <a:pt x="1392" y="90"/>
                  </a:cubicBezTo>
                  <a:cubicBezTo>
                    <a:pt x="1394" y="91"/>
                    <a:pt x="1396" y="92"/>
                    <a:pt x="1398" y="93"/>
                  </a:cubicBezTo>
                  <a:cubicBezTo>
                    <a:pt x="1400" y="94"/>
                    <a:pt x="1403" y="95"/>
                    <a:pt x="1406" y="96"/>
                  </a:cubicBezTo>
                  <a:cubicBezTo>
                    <a:pt x="1409" y="97"/>
                    <a:pt x="1412" y="98"/>
                    <a:pt x="1416" y="98"/>
                  </a:cubicBezTo>
                  <a:cubicBezTo>
                    <a:pt x="1419" y="98"/>
                    <a:pt x="1422" y="97"/>
                    <a:pt x="1425" y="97"/>
                  </a:cubicBezTo>
                  <a:cubicBezTo>
                    <a:pt x="1427" y="96"/>
                    <a:pt x="1430" y="95"/>
                    <a:pt x="1431" y="93"/>
                  </a:cubicBezTo>
                  <a:cubicBezTo>
                    <a:pt x="1433" y="92"/>
                    <a:pt x="1435" y="90"/>
                    <a:pt x="1436" y="88"/>
                  </a:cubicBezTo>
                  <a:cubicBezTo>
                    <a:pt x="1437" y="85"/>
                    <a:pt x="1437" y="83"/>
                    <a:pt x="1437" y="80"/>
                  </a:cubicBezTo>
                  <a:cubicBezTo>
                    <a:pt x="1437" y="77"/>
                    <a:pt x="1436" y="74"/>
                    <a:pt x="1435" y="72"/>
                  </a:cubicBezTo>
                  <a:cubicBezTo>
                    <a:pt x="1434" y="70"/>
                    <a:pt x="1432" y="68"/>
                    <a:pt x="1430" y="67"/>
                  </a:cubicBezTo>
                  <a:cubicBezTo>
                    <a:pt x="1427" y="65"/>
                    <a:pt x="1425" y="64"/>
                    <a:pt x="1422" y="62"/>
                  </a:cubicBezTo>
                  <a:cubicBezTo>
                    <a:pt x="1419" y="61"/>
                    <a:pt x="1416" y="60"/>
                    <a:pt x="1413" y="58"/>
                  </a:cubicBezTo>
                  <a:cubicBezTo>
                    <a:pt x="1410" y="57"/>
                    <a:pt x="1407" y="55"/>
                    <a:pt x="1404" y="54"/>
                  </a:cubicBezTo>
                  <a:cubicBezTo>
                    <a:pt x="1401" y="52"/>
                    <a:pt x="1399" y="50"/>
                    <a:pt x="1397" y="48"/>
                  </a:cubicBezTo>
                  <a:cubicBezTo>
                    <a:pt x="1394" y="45"/>
                    <a:pt x="1393" y="43"/>
                    <a:pt x="1391" y="39"/>
                  </a:cubicBezTo>
                  <a:cubicBezTo>
                    <a:pt x="1390" y="36"/>
                    <a:pt x="1389" y="33"/>
                    <a:pt x="1389" y="28"/>
                  </a:cubicBezTo>
                  <a:cubicBezTo>
                    <a:pt x="1389" y="24"/>
                    <a:pt x="1390" y="20"/>
                    <a:pt x="1392" y="16"/>
                  </a:cubicBezTo>
                  <a:cubicBezTo>
                    <a:pt x="1393" y="13"/>
                    <a:pt x="1395" y="10"/>
                    <a:pt x="1398" y="8"/>
                  </a:cubicBezTo>
                  <a:cubicBezTo>
                    <a:pt x="1401" y="5"/>
                    <a:pt x="1405" y="3"/>
                    <a:pt x="1409" y="2"/>
                  </a:cubicBezTo>
                  <a:cubicBezTo>
                    <a:pt x="1413" y="1"/>
                    <a:pt x="1417" y="0"/>
                    <a:pt x="1421" y="0"/>
                  </a:cubicBezTo>
                  <a:cubicBezTo>
                    <a:pt x="1424" y="0"/>
                    <a:pt x="1426" y="1"/>
                    <a:pt x="1429" y="1"/>
                  </a:cubicBezTo>
                  <a:cubicBezTo>
                    <a:pt x="1431" y="1"/>
                    <a:pt x="1433" y="2"/>
                    <a:pt x="1435" y="3"/>
                  </a:cubicBezTo>
                  <a:cubicBezTo>
                    <a:pt x="1437" y="3"/>
                    <a:pt x="1439" y="4"/>
                    <a:pt x="1441" y="5"/>
                  </a:cubicBezTo>
                  <a:cubicBezTo>
                    <a:pt x="1443" y="6"/>
                    <a:pt x="1444" y="7"/>
                    <a:pt x="1444" y="7"/>
                  </a:cubicBezTo>
                  <a:cubicBezTo>
                    <a:pt x="1445" y="8"/>
                    <a:pt x="1445" y="8"/>
                    <a:pt x="1445" y="8"/>
                  </a:cubicBezTo>
                  <a:cubicBezTo>
                    <a:pt x="1445" y="9"/>
                    <a:pt x="1445" y="9"/>
                    <a:pt x="1446" y="9"/>
                  </a:cubicBezTo>
                  <a:cubicBezTo>
                    <a:pt x="1446" y="10"/>
                    <a:pt x="1446" y="10"/>
                    <a:pt x="1446" y="11"/>
                  </a:cubicBezTo>
                  <a:cubicBezTo>
                    <a:pt x="1446" y="12"/>
                    <a:pt x="1446" y="13"/>
                    <a:pt x="1446" y="14"/>
                  </a:cubicBezTo>
                  <a:cubicBezTo>
                    <a:pt x="1446" y="15"/>
                    <a:pt x="1446" y="15"/>
                    <a:pt x="1446" y="16"/>
                  </a:cubicBezTo>
                  <a:cubicBezTo>
                    <a:pt x="1446" y="17"/>
                    <a:pt x="1446" y="18"/>
                    <a:pt x="1445" y="18"/>
                  </a:cubicBezTo>
                  <a:cubicBezTo>
                    <a:pt x="1445" y="19"/>
                    <a:pt x="1445" y="19"/>
                    <a:pt x="1445" y="19"/>
                  </a:cubicBezTo>
                  <a:cubicBezTo>
                    <a:pt x="1444" y="20"/>
                    <a:pt x="1444" y="20"/>
                    <a:pt x="1444" y="20"/>
                  </a:cubicBezTo>
                  <a:cubicBezTo>
                    <a:pt x="1443" y="20"/>
                    <a:pt x="1442" y="19"/>
                    <a:pt x="1441" y="19"/>
                  </a:cubicBezTo>
                  <a:cubicBezTo>
                    <a:pt x="1440" y="18"/>
                    <a:pt x="1438" y="17"/>
                    <a:pt x="1436" y="16"/>
                  </a:cubicBezTo>
                  <a:cubicBezTo>
                    <a:pt x="1434" y="15"/>
                    <a:pt x="1432" y="14"/>
                    <a:pt x="1430" y="13"/>
                  </a:cubicBezTo>
                  <a:cubicBezTo>
                    <a:pt x="1427" y="13"/>
                    <a:pt x="1424" y="12"/>
                    <a:pt x="1421" y="12"/>
                  </a:cubicBezTo>
                  <a:cubicBezTo>
                    <a:pt x="1418" y="12"/>
                    <a:pt x="1415" y="13"/>
                    <a:pt x="1413" y="13"/>
                  </a:cubicBezTo>
                  <a:cubicBezTo>
                    <a:pt x="1411" y="14"/>
                    <a:pt x="1409" y="15"/>
                    <a:pt x="1408" y="17"/>
                  </a:cubicBezTo>
                  <a:cubicBezTo>
                    <a:pt x="1406" y="18"/>
                    <a:pt x="1405" y="19"/>
                    <a:pt x="1405" y="21"/>
                  </a:cubicBezTo>
                  <a:cubicBezTo>
                    <a:pt x="1404" y="23"/>
                    <a:pt x="1403" y="25"/>
                    <a:pt x="1403" y="27"/>
                  </a:cubicBezTo>
                  <a:cubicBezTo>
                    <a:pt x="1403" y="30"/>
                    <a:pt x="1404" y="32"/>
                    <a:pt x="1406" y="35"/>
                  </a:cubicBezTo>
                  <a:cubicBezTo>
                    <a:pt x="1407" y="37"/>
                    <a:pt x="1409" y="39"/>
                    <a:pt x="1411" y="40"/>
                  </a:cubicBezTo>
                  <a:cubicBezTo>
                    <a:pt x="1413" y="42"/>
                    <a:pt x="1416" y="43"/>
                    <a:pt x="1419" y="45"/>
                  </a:cubicBezTo>
                  <a:cubicBezTo>
                    <a:pt x="1422" y="46"/>
                    <a:pt x="1425" y="48"/>
                    <a:pt x="1428" y="49"/>
                  </a:cubicBezTo>
                  <a:cubicBezTo>
                    <a:pt x="1431" y="50"/>
                    <a:pt x="1434" y="52"/>
                    <a:pt x="1437" y="54"/>
                  </a:cubicBezTo>
                  <a:cubicBezTo>
                    <a:pt x="1439" y="55"/>
                    <a:pt x="1442" y="57"/>
                    <a:pt x="1444" y="59"/>
                  </a:cubicBezTo>
                  <a:cubicBezTo>
                    <a:pt x="1447" y="62"/>
                    <a:pt x="1448" y="64"/>
                    <a:pt x="1450" y="68"/>
                  </a:cubicBezTo>
                  <a:cubicBezTo>
                    <a:pt x="1451" y="71"/>
                    <a:pt x="1452" y="74"/>
                    <a:pt x="1452" y="7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7"/>
            <p:cNvSpPr/>
            <p:nvPr/>
          </p:nvSpPr>
          <p:spPr bwMode="auto">
            <a:xfrm>
              <a:off x="3600940" y="5175672"/>
              <a:ext cx="475474" cy="584915"/>
            </a:xfrm>
            <a:custGeom>
              <a:avLst/>
              <a:gdLst>
                <a:gd name="T0" fmla="*/ 112 w 271"/>
                <a:gd name="T1" fmla="*/ 216 h 332"/>
                <a:gd name="T2" fmla="*/ 75 w 271"/>
                <a:gd name="T3" fmla="*/ 291 h 332"/>
                <a:gd name="T4" fmla="*/ 38 w 271"/>
                <a:gd name="T5" fmla="*/ 324 h 332"/>
                <a:gd name="T6" fmla="*/ 35 w 271"/>
                <a:gd name="T7" fmla="*/ 316 h 332"/>
                <a:gd name="T8" fmla="*/ 9 w 271"/>
                <a:gd name="T9" fmla="*/ 324 h 332"/>
                <a:gd name="T10" fmla="*/ 83 w 271"/>
                <a:gd name="T11" fmla="*/ 238 h 332"/>
                <a:gd name="T12" fmla="*/ 104 w 271"/>
                <a:gd name="T13" fmla="*/ 170 h 332"/>
                <a:gd name="T14" fmla="*/ 97 w 271"/>
                <a:gd name="T15" fmla="*/ 163 h 332"/>
                <a:gd name="T16" fmla="*/ 45 w 271"/>
                <a:gd name="T17" fmla="*/ 182 h 332"/>
                <a:gd name="T18" fmla="*/ 21 w 271"/>
                <a:gd name="T19" fmla="*/ 165 h 332"/>
                <a:gd name="T20" fmla="*/ 33 w 271"/>
                <a:gd name="T21" fmla="*/ 154 h 332"/>
                <a:gd name="T22" fmla="*/ 108 w 271"/>
                <a:gd name="T23" fmla="*/ 126 h 332"/>
                <a:gd name="T24" fmla="*/ 121 w 271"/>
                <a:gd name="T25" fmla="*/ 48 h 332"/>
                <a:gd name="T26" fmla="*/ 109 w 271"/>
                <a:gd name="T27" fmla="*/ 26 h 332"/>
                <a:gd name="T28" fmla="*/ 113 w 271"/>
                <a:gd name="T29" fmla="*/ 4 h 332"/>
                <a:gd name="T30" fmla="*/ 143 w 271"/>
                <a:gd name="T31" fmla="*/ 35 h 332"/>
                <a:gd name="T32" fmla="*/ 141 w 271"/>
                <a:gd name="T33" fmla="*/ 79 h 332"/>
                <a:gd name="T34" fmla="*/ 138 w 271"/>
                <a:gd name="T35" fmla="*/ 114 h 332"/>
                <a:gd name="T36" fmla="*/ 161 w 271"/>
                <a:gd name="T37" fmla="*/ 107 h 332"/>
                <a:gd name="T38" fmla="*/ 190 w 271"/>
                <a:gd name="T39" fmla="*/ 108 h 332"/>
                <a:gd name="T40" fmla="*/ 197 w 271"/>
                <a:gd name="T41" fmla="*/ 119 h 332"/>
                <a:gd name="T42" fmla="*/ 187 w 271"/>
                <a:gd name="T43" fmla="*/ 134 h 332"/>
                <a:gd name="T44" fmla="*/ 157 w 271"/>
                <a:gd name="T45" fmla="*/ 142 h 332"/>
                <a:gd name="T46" fmla="*/ 130 w 271"/>
                <a:gd name="T47" fmla="*/ 156 h 332"/>
                <a:gd name="T48" fmla="*/ 128 w 271"/>
                <a:gd name="T49" fmla="*/ 185 h 332"/>
                <a:gd name="T50" fmla="*/ 148 w 271"/>
                <a:gd name="T51" fmla="*/ 208 h 332"/>
                <a:gd name="T52" fmla="*/ 187 w 271"/>
                <a:gd name="T53" fmla="*/ 258 h 332"/>
                <a:gd name="T54" fmla="*/ 241 w 271"/>
                <a:gd name="T55" fmla="*/ 293 h 332"/>
                <a:gd name="T56" fmla="*/ 265 w 271"/>
                <a:gd name="T57" fmla="*/ 302 h 332"/>
                <a:gd name="T58" fmla="*/ 261 w 271"/>
                <a:gd name="T59" fmla="*/ 315 h 332"/>
                <a:gd name="T60" fmla="*/ 255 w 271"/>
                <a:gd name="T61" fmla="*/ 323 h 332"/>
                <a:gd name="T62" fmla="*/ 204 w 271"/>
                <a:gd name="T63" fmla="*/ 315 h 332"/>
                <a:gd name="T64" fmla="*/ 160 w 271"/>
                <a:gd name="T65" fmla="*/ 271 h 332"/>
                <a:gd name="T66" fmla="*/ 122 w 271"/>
                <a:gd name="T67"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 h="332">
                  <a:moveTo>
                    <a:pt x="115" y="212"/>
                  </a:moveTo>
                  <a:cubicBezTo>
                    <a:pt x="113" y="214"/>
                    <a:pt x="113" y="215"/>
                    <a:pt x="112" y="216"/>
                  </a:cubicBezTo>
                  <a:cubicBezTo>
                    <a:pt x="106" y="230"/>
                    <a:pt x="101" y="244"/>
                    <a:pt x="94" y="257"/>
                  </a:cubicBezTo>
                  <a:cubicBezTo>
                    <a:pt x="89" y="269"/>
                    <a:pt x="83" y="281"/>
                    <a:pt x="75" y="291"/>
                  </a:cubicBezTo>
                  <a:cubicBezTo>
                    <a:pt x="70" y="297"/>
                    <a:pt x="66" y="303"/>
                    <a:pt x="60" y="308"/>
                  </a:cubicBezTo>
                  <a:cubicBezTo>
                    <a:pt x="54" y="314"/>
                    <a:pt x="46" y="319"/>
                    <a:pt x="38" y="324"/>
                  </a:cubicBezTo>
                  <a:cubicBezTo>
                    <a:pt x="37" y="325"/>
                    <a:pt x="19" y="332"/>
                    <a:pt x="18" y="331"/>
                  </a:cubicBezTo>
                  <a:cubicBezTo>
                    <a:pt x="18" y="330"/>
                    <a:pt x="35" y="322"/>
                    <a:pt x="35" y="316"/>
                  </a:cubicBezTo>
                  <a:cubicBezTo>
                    <a:pt x="26" y="321"/>
                    <a:pt x="11" y="328"/>
                    <a:pt x="0" y="327"/>
                  </a:cubicBezTo>
                  <a:cubicBezTo>
                    <a:pt x="5" y="325"/>
                    <a:pt x="8" y="324"/>
                    <a:pt x="9" y="324"/>
                  </a:cubicBezTo>
                  <a:cubicBezTo>
                    <a:pt x="29" y="315"/>
                    <a:pt x="45" y="301"/>
                    <a:pt x="57" y="283"/>
                  </a:cubicBezTo>
                  <a:cubicBezTo>
                    <a:pt x="67" y="269"/>
                    <a:pt x="77" y="255"/>
                    <a:pt x="83" y="238"/>
                  </a:cubicBezTo>
                  <a:cubicBezTo>
                    <a:pt x="87" y="227"/>
                    <a:pt x="92" y="217"/>
                    <a:pt x="96" y="205"/>
                  </a:cubicBezTo>
                  <a:cubicBezTo>
                    <a:pt x="99" y="194"/>
                    <a:pt x="101" y="182"/>
                    <a:pt x="104" y="170"/>
                  </a:cubicBezTo>
                  <a:cubicBezTo>
                    <a:pt x="104" y="169"/>
                    <a:pt x="104" y="168"/>
                    <a:pt x="104" y="167"/>
                  </a:cubicBezTo>
                  <a:cubicBezTo>
                    <a:pt x="103" y="162"/>
                    <a:pt x="102" y="161"/>
                    <a:pt x="97" y="163"/>
                  </a:cubicBezTo>
                  <a:cubicBezTo>
                    <a:pt x="83" y="171"/>
                    <a:pt x="67" y="176"/>
                    <a:pt x="52" y="180"/>
                  </a:cubicBezTo>
                  <a:cubicBezTo>
                    <a:pt x="49" y="180"/>
                    <a:pt x="47" y="181"/>
                    <a:pt x="45" y="182"/>
                  </a:cubicBezTo>
                  <a:cubicBezTo>
                    <a:pt x="36" y="187"/>
                    <a:pt x="26" y="182"/>
                    <a:pt x="23" y="172"/>
                  </a:cubicBezTo>
                  <a:cubicBezTo>
                    <a:pt x="23" y="170"/>
                    <a:pt x="21" y="167"/>
                    <a:pt x="21" y="165"/>
                  </a:cubicBezTo>
                  <a:cubicBezTo>
                    <a:pt x="21" y="163"/>
                    <a:pt x="22" y="160"/>
                    <a:pt x="24" y="159"/>
                  </a:cubicBezTo>
                  <a:cubicBezTo>
                    <a:pt x="26" y="157"/>
                    <a:pt x="30" y="155"/>
                    <a:pt x="33" y="154"/>
                  </a:cubicBezTo>
                  <a:cubicBezTo>
                    <a:pt x="46" y="152"/>
                    <a:pt x="58" y="147"/>
                    <a:pt x="70" y="141"/>
                  </a:cubicBezTo>
                  <a:cubicBezTo>
                    <a:pt x="82" y="136"/>
                    <a:pt x="95" y="131"/>
                    <a:pt x="108" y="126"/>
                  </a:cubicBezTo>
                  <a:cubicBezTo>
                    <a:pt x="113" y="124"/>
                    <a:pt x="116" y="122"/>
                    <a:pt x="116" y="116"/>
                  </a:cubicBezTo>
                  <a:cubicBezTo>
                    <a:pt x="119" y="93"/>
                    <a:pt x="123" y="71"/>
                    <a:pt x="121" y="48"/>
                  </a:cubicBezTo>
                  <a:cubicBezTo>
                    <a:pt x="120" y="41"/>
                    <a:pt x="119" y="34"/>
                    <a:pt x="111" y="31"/>
                  </a:cubicBezTo>
                  <a:cubicBezTo>
                    <a:pt x="110" y="30"/>
                    <a:pt x="109" y="28"/>
                    <a:pt x="109" y="26"/>
                  </a:cubicBezTo>
                  <a:cubicBezTo>
                    <a:pt x="108" y="24"/>
                    <a:pt x="108" y="21"/>
                    <a:pt x="108" y="19"/>
                  </a:cubicBezTo>
                  <a:cubicBezTo>
                    <a:pt x="107" y="12"/>
                    <a:pt x="107" y="7"/>
                    <a:pt x="113" y="4"/>
                  </a:cubicBezTo>
                  <a:cubicBezTo>
                    <a:pt x="121" y="0"/>
                    <a:pt x="128" y="0"/>
                    <a:pt x="132" y="6"/>
                  </a:cubicBezTo>
                  <a:cubicBezTo>
                    <a:pt x="139" y="14"/>
                    <a:pt x="143" y="24"/>
                    <a:pt x="143" y="35"/>
                  </a:cubicBezTo>
                  <a:cubicBezTo>
                    <a:pt x="144" y="41"/>
                    <a:pt x="144" y="48"/>
                    <a:pt x="144" y="54"/>
                  </a:cubicBezTo>
                  <a:cubicBezTo>
                    <a:pt x="143" y="62"/>
                    <a:pt x="142" y="71"/>
                    <a:pt x="141" y="79"/>
                  </a:cubicBezTo>
                  <a:cubicBezTo>
                    <a:pt x="140" y="88"/>
                    <a:pt x="139" y="97"/>
                    <a:pt x="138" y="107"/>
                  </a:cubicBezTo>
                  <a:cubicBezTo>
                    <a:pt x="138" y="109"/>
                    <a:pt x="138" y="111"/>
                    <a:pt x="138" y="114"/>
                  </a:cubicBezTo>
                  <a:cubicBezTo>
                    <a:pt x="144" y="112"/>
                    <a:pt x="150" y="111"/>
                    <a:pt x="155" y="109"/>
                  </a:cubicBezTo>
                  <a:cubicBezTo>
                    <a:pt x="157" y="108"/>
                    <a:pt x="159" y="107"/>
                    <a:pt x="161" y="107"/>
                  </a:cubicBezTo>
                  <a:cubicBezTo>
                    <a:pt x="167" y="106"/>
                    <a:pt x="173" y="105"/>
                    <a:pt x="178" y="105"/>
                  </a:cubicBezTo>
                  <a:cubicBezTo>
                    <a:pt x="183" y="104"/>
                    <a:pt x="187" y="105"/>
                    <a:pt x="190" y="108"/>
                  </a:cubicBezTo>
                  <a:cubicBezTo>
                    <a:pt x="190" y="109"/>
                    <a:pt x="191" y="110"/>
                    <a:pt x="192" y="110"/>
                  </a:cubicBezTo>
                  <a:cubicBezTo>
                    <a:pt x="196" y="112"/>
                    <a:pt x="198" y="115"/>
                    <a:pt x="197" y="119"/>
                  </a:cubicBezTo>
                  <a:cubicBezTo>
                    <a:pt x="196" y="122"/>
                    <a:pt x="194" y="124"/>
                    <a:pt x="192" y="127"/>
                  </a:cubicBezTo>
                  <a:cubicBezTo>
                    <a:pt x="191" y="129"/>
                    <a:pt x="189" y="132"/>
                    <a:pt x="187" y="134"/>
                  </a:cubicBezTo>
                  <a:cubicBezTo>
                    <a:pt x="185" y="136"/>
                    <a:pt x="183" y="138"/>
                    <a:pt x="180" y="138"/>
                  </a:cubicBezTo>
                  <a:cubicBezTo>
                    <a:pt x="172" y="140"/>
                    <a:pt x="165" y="140"/>
                    <a:pt x="157" y="142"/>
                  </a:cubicBezTo>
                  <a:cubicBezTo>
                    <a:pt x="150" y="143"/>
                    <a:pt x="143" y="145"/>
                    <a:pt x="137" y="147"/>
                  </a:cubicBezTo>
                  <a:cubicBezTo>
                    <a:pt x="134" y="149"/>
                    <a:pt x="131" y="153"/>
                    <a:pt x="130" y="156"/>
                  </a:cubicBezTo>
                  <a:cubicBezTo>
                    <a:pt x="127" y="164"/>
                    <a:pt x="125" y="172"/>
                    <a:pt x="123" y="180"/>
                  </a:cubicBezTo>
                  <a:cubicBezTo>
                    <a:pt x="123" y="184"/>
                    <a:pt x="126" y="185"/>
                    <a:pt x="128" y="185"/>
                  </a:cubicBezTo>
                  <a:cubicBezTo>
                    <a:pt x="133" y="185"/>
                    <a:pt x="135" y="189"/>
                    <a:pt x="136" y="192"/>
                  </a:cubicBezTo>
                  <a:cubicBezTo>
                    <a:pt x="138" y="199"/>
                    <a:pt x="144" y="203"/>
                    <a:pt x="148" y="208"/>
                  </a:cubicBezTo>
                  <a:cubicBezTo>
                    <a:pt x="151" y="213"/>
                    <a:pt x="156" y="217"/>
                    <a:pt x="159" y="222"/>
                  </a:cubicBezTo>
                  <a:cubicBezTo>
                    <a:pt x="167" y="235"/>
                    <a:pt x="176" y="247"/>
                    <a:pt x="187" y="258"/>
                  </a:cubicBezTo>
                  <a:cubicBezTo>
                    <a:pt x="192" y="264"/>
                    <a:pt x="200" y="268"/>
                    <a:pt x="207" y="273"/>
                  </a:cubicBezTo>
                  <a:cubicBezTo>
                    <a:pt x="218" y="280"/>
                    <a:pt x="229" y="287"/>
                    <a:pt x="241" y="293"/>
                  </a:cubicBezTo>
                  <a:cubicBezTo>
                    <a:pt x="247" y="297"/>
                    <a:pt x="255" y="299"/>
                    <a:pt x="263" y="301"/>
                  </a:cubicBezTo>
                  <a:cubicBezTo>
                    <a:pt x="263" y="302"/>
                    <a:pt x="264" y="302"/>
                    <a:pt x="265" y="302"/>
                  </a:cubicBezTo>
                  <a:cubicBezTo>
                    <a:pt x="268" y="304"/>
                    <a:pt x="271" y="306"/>
                    <a:pt x="270" y="310"/>
                  </a:cubicBezTo>
                  <a:cubicBezTo>
                    <a:pt x="269" y="314"/>
                    <a:pt x="266" y="316"/>
                    <a:pt x="261" y="315"/>
                  </a:cubicBezTo>
                  <a:cubicBezTo>
                    <a:pt x="261" y="315"/>
                    <a:pt x="260" y="315"/>
                    <a:pt x="259" y="315"/>
                  </a:cubicBezTo>
                  <a:cubicBezTo>
                    <a:pt x="261" y="320"/>
                    <a:pt x="259" y="323"/>
                    <a:pt x="255" y="323"/>
                  </a:cubicBezTo>
                  <a:cubicBezTo>
                    <a:pt x="247" y="323"/>
                    <a:pt x="239" y="322"/>
                    <a:pt x="231" y="321"/>
                  </a:cubicBezTo>
                  <a:cubicBezTo>
                    <a:pt x="222" y="319"/>
                    <a:pt x="213" y="317"/>
                    <a:pt x="204" y="315"/>
                  </a:cubicBezTo>
                  <a:cubicBezTo>
                    <a:pt x="195" y="313"/>
                    <a:pt x="187" y="308"/>
                    <a:pt x="181" y="301"/>
                  </a:cubicBezTo>
                  <a:cubicBezTo>
                    <a:pt x="174" y="292"/>
                    <a:pt x="167" y="281"/>
                    <a:pt x="160" y="271"/>
                  </a:cubicBezTo>
                  <a:cubicBezTo>
                    <a:pt x="151" y="260"/>
                    <a:pt x="143" y="248"/>
                    <a:pt x="135" y="237"/>
                  </a:cubicBezTo>
                  <a:cubicBezTo>
                    <a:pt x="131" y="231"/>
                    <a:pt x="126" y="225"/>
                    <a:pt x="122" y="219"/>
                  </a:cubicBezTo>
                  <a:cubicBezTo>
                    <a:pt x="120" y="217"/>
                    <a:pt x="117" y="215"/>
                    <a:pt x="115" y="21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8"/>
            <p:cNvSpPr/>
            <p:nvPr/>
          </p:nvSpPr>
          <p:spPr bwMode="auto">
            <a:xfrm>
              <a:off x="2319070" y="5307345"/>
              <a:ext cx="426670" cy="443677"/>
            </a:xfrm>
            <a:custGeom>
              <a:avLst/>
              <a:gdLst>
                <a:gd name="T0" fmla="*/ 84 w 243"/>
                <a:gd name="T1" fmla="*/ 61 h 252"/>
                <a:gd name="T2" fmla="*/ 85 w 243"/>
                <a:gd name="T3" fmla="*/ 66 h 252"/>
                <a:gd name="T4" fmla="*/ 85 w 243"/>
                <a:gd name="T5" fmla="*/ 77 h 252"/>
                <a:gd name="T6" fmla="*/ 84 w 243"/>
                <a:gd name="T7" fmla="*/ 102 h 252"/>
                <a:gd name="T8" fmla="*/ 85 w 243"/>
                <a:gd name="T9" fmla="*/ 125 h 252"/>
                <a:gd name="T10" fmla="*/ 86 w 243"/>
                <a:gd name="T11" fmla="*/ 128 h 252"/>
                <a:gd name="T12" fmla="*/ 87 w 243"/>
                <a:gd name="T13" fmla="*/ 141 h 252"/>
                <a:gd name="T14" fmla="*/ 86 w 243"/>
                <a:gd name="T15" fmla="*/ 165 h 252"/>
                <a:gd name="T16" fmla="*/ 87 w 243"/>
                <a:gd name="T17" fmla="*/ 182 h 252"/>
                <a:gd name="T18" fmla="*/ 86 w 243"/>
                <a:gd name="T19" fmla="*/ 188 h 252"/>
                <a:gd name="T20" fmla="*/ 86 w 243"/>
                <a:gd name="T21" fmla="*/ 195 h 252"/>
                <a:gd name="T22" fmla="*/ 84 w 243"/>
                <a:gd name="T23" fmla="*/ 200 h 252"/>
                <a:gd name="T24" fmla="*/ 79 w 243"/>
                <a:gd name="T25" fmla="*/ 201 h 252"/>
                <a:gd name="T26" fmla="*/ 27 w 243"/>
                <a:gd name="T27" fmla="*/ 218 h 252"/>
                <a:gd name="T28" fmla="*/ 11 w 243"/>
                <a:gd name="T29" fmla="*/ 224 h 252"/>
                <a:gd name="T30" fmla="*/ 3 w 243"/>
                <a:gd name="T31" fmla="*/ 237 h 252"/>
                <a:gd name="T32" fmla="*/ 12 w 243"/>
                <a:gd name="T33" fmla="*/ 247 h 252"/>
                <a:gd name="T34" fmla="*/ 27 w 243"/>
                <a:gd name="T35" fmla="*/ 250 h 252"/>
                <a:gd name="T36" fmla="*/ 38 w 243"/>
                <a:gd name="T37" fmla="*/ 247 h 252"/>
                <a:gd name="T38" fmla="*/ 72 w 243"/>
                <a:gd name="T39" fmla="*/ 237 h 252"/>
                <a:gd name="T40" fmla="*/ 128 w 243"/>
                <a:gd name="T41" fmla="*/ 221 h 252"/>
                <a:gd name="T42" fmla="*/ 179 w 243"/>
                <a:gd name="T43" fmla="*/ 216 h 252"/>
                <a:gd name="T44" fmla="*/ 214 w 243"/>
                <a:gd name="T45" fmla="*/ 221 h 252"/>
                <a:gd name="T46" fmla="*/ 237 w 243"/>
                <a:gd name="T47" fmla="*/ 217 h 252"/>
                <a:gd name="T48" fmla="*/ 242 w 243"/>
                <a:gd name="T49" fmla="*/ 205 h 252"/>
                <a:gd name="T50" fmla="*/ 229 w 243"/>
                <a:gd name="T51" fmla="*/ 189 h 252"/>
                <a:gd name="T52" fmla="*/ 182 w 243"/>
                <a:gd name="T53" fmla="*/ 184 h 252"/>
                <a:gd name="T54" fmla="*/ 130 w 243"/>
                <a:gd name="T55" fmla="*/ 188 h 252"/>
                <a:gd name="T56" fmla="*/ 124 w 243"/>
                <a:gd name="T57" fmla="*/ 183 h 252"/>
                <a:gd name="T58" fmla="*/ 124 w 243"/>
                <a:gd name="T59" fmla="*/ 139 h 252"/>
                <a:gd name="T60" fmla="*/ 132 w 243"/>
                <a:gd name="T61" fmla="*/ 126 h 252"/>
                <a:gd name="T62" fmla="*/ 137 w 243"/>
                <a:gd name="T63" fmla="*/ 123 h 252"/>
                <a:gd name="T64" fmla="*/ 152 w 243"/>
                <a:gd name="T65" fmla="*/ 119 h 252"/>
                <a:gd name="T66" fmla="*/ 165 w 243"/>
                <a:gd name="T67" fmla="*/ 117 h 252"/>
                <a:gd name="T68" fmla="*/ 179 w 243"/>
                <a:gd name="T69" fmla="*/ 108 h 252"/>
                <a:gd name="T70" fmla="*/ 178 w 243"/>
                <a:gd name="T71" fmla="*/ 92 h 252"/>
                <a:gd name="T72" fmla="*/ 159 w 243"/>
                <a:gd name="T73" fmla="*/ 87 h 252"/>
                <a:gd name="T74" fmla="*/ 129 w 243"/>
                <a:gd name="T75" fmla="*/ 97 h 252"/>
                <a:gd name="T76" fmla="*/ 124 w 243"/>
                <a:gd name="T77" fmla="*/ 94 h 252"/>
                <a:gd name="T78" fmla="*/ 127 w 243"/>
                <a:gd name="T79" fmla="*/ 42 h 252"/>
                <a:gd name="T80" fmla="*/ 129 w 243"/>
                <a:gd name="T81" fmla="*/ 27 h 252"/>
                <a:gd name="T82" fmla="*/ 128 w 243"/>
                <a:gd name="T83" fmla="*/ 23 h 252"/>
                <a:gd name="T84" fmla="*/ 115 w 243"/>
                <a:gd name="T85" fmla="*/ 6 h 252"/>
                <a:gd name="T86" fmla="*/ 97 w 243"/>
                <a:gd name="T87" fmla="*/ 2 h 252"/>
                <a:gd name="T88" fmla="*/ 96 w 243"/>
                <a:gd name="T89" fmla="*/ 2 h 252"/>
                <a:gd name="T90" fmla="*/ 85 w 243"/>
                <a:gd name="T91" fmla="*/ 10 h 252"/>
                <a:gd name="T92" fmla="*/ 84 w 243"/>
                <a:gd name="T93" fmla="*/ 13 h 252"/>
                <a:gd name="T94" fmla="*/ 85 w 243"/>
                <a:gd name="T95" fmla="*/ 36 h 252"/>
                <a:gd name="T96" fmla="*/ 84 w 243"/>
                <a:gd name="T97" fmla="*/ 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52">
                  <a:moveTo>
                    <a:pt x="84" y="61"/>
                  </a:moveTo>
                  <a:cubicBezTo>
                    <a:pt x="85" y="63"/>
                    <a:pt x="85" y="65"/>
                    <a:pt x="85" y="66"/>
                  </a:cubicBezTo>
                  <a:cubicBezTo>
                    <a:pt x="85" y="70"/>
                    <a:pt x="85" y="74"/>
                    <a:pt x="85" y="77"/>
                  </a:cubicBezTo>
                  <a:cubicBezTo>
                    <a:pt x="85" y="85"/>
                    <a:pt x="85" y="94"/>
                    <a:pt x="84" y="102"/>
                  </a:cubicBezTo>
                  <a:cubicBezTo>
                    <a:pt x="84" y="110"/>
                    <a:pt x="89" y="117"/>
                    <a:pt x="85" y="125"/>
                  </a:cubicBezTo>
                  <a:cubicBezTo>
                    <a:pt x="85" y="126"/>
                    <a:pt x="86" y="127"/>
                    <a:pt x="86" y="128"/>
                  </a:cubicBezTo>
                  <a:cubicBezTo>
                    <a:pt x="86" y="132"/>
                    <a:pt x="87" y="137"/>
                    <a:pt x="87" y="141"/>
                  </a:cubicBezTo>
                  <a:cubicBezTo>
                    <a:pt x="87" y="149"/>
                    <a:pt x="86" y="157"/>
                    <a:pt x="86" y="165"/>
                  </a:cubicBezTo>
                  <a:cubicBezTo>
                    <a:pt x="86" y="171"/>
                    <a:pt x="86" y="177"/>
                    <a:pt x="87" y="182"/>
                  </a:cubicBezTo>
                  <a:cubicBezTo>
                    <a:pt x="87" y="184"/>
                    <a:pt x="87" y="186"/>
                    <a:pt x="86" y="188"/>
                  </a:cubicBezTo>
                  <a:cubicBezTo>
                    <a:pt x="85" y="190"/>
                    <a:pt x="85" y="192"/>
                    <a:pt x="86" y="195"/>
                  </a:cubicBezTo>
                  <a:cubicBezTo>
                    <a:pt x="87" y="197"/>
                    <a:pt x="87" y="199"/>
                    <a:pt x="84" y="200"/>
                  </a:cubicBezTo>
                  <a:cubicBezTo>
                    <a:pt x="82" y="200"/>
                    <a:pt x="80" y="201"/>
                    <a:pt x="79" y="201"/>
                  </a:cubicBezTo>
                  <a:cubicBezTo>
                    <a:pt x="61" y="207"/>
                    <a:pt x="45" y="212"/>
                    <a:pt x="27" y="218"/>
                  </a:cubicBezTo>
                  <a:cubicBezTo>
                    <a:pt x="22" y="220"/>
                    <a:pt x="16" y="223"/>
                    <a:pt x="11" y="224"/>
                  </a:cubicBezTo>
                  <a:cubicBezTo>
                    <a:pt x="3" y="224"/>
                    <a:pt x="0" y="232"/>
                    <a:pt x="3" y="237"/>
                  </a:cubicBezTo>
                  <a:cubicBezTo>
                    <a:pt x="6" y="241"/>
                    <a:pt x="9" y="244"/>
                    <a:pt x="12" y="247"/>
                  </a:cubicBezTo>
                  <a:cubicBezTo>
                    <a:pt x="16" y="252"/>
                    <a:pt x="22" y="252"/>
                    <a:pt x="27" y="250"/>
                  </a:cubicBezTo>
                  <a:cubicBezTo>
                    <a:pt x="31" y="249"/>
                    <a:pt x="34" y="248"/>
                    <a:pt x="38" y="247"/>
                  </a:cubicBezTo>
                  <a:cubicBezTo>
                    <a:pt x="49" y="244"/>
                    <a:pt x="61" y="241"/>
                    <a:pt x="72" y="237"/>
                  </a:cubicBezTo>
                  <a:cubicBezTo>
                    <a:pt x="90" y="230"/>
                    <a:pt x="108" y="223"/>
                    <a:pt x="128" y="221"/>
                  </a:cubicBezTo>
                  <a:cubicBezTo>
                    <a:pt x="145" y="218"/>
                    <a:pt x="162" y="219"/>
                    <a:pt x="179" y="216"/>
                  </a:cubicBezTo>
                  <a:cubicBezTo>
                    <a:pt x="191" y="214"/>
                    <a:pt x="203" y="217"/>
                    <a:pt x="214" y="221"/>
                  </a:cubicBezTo>
                  <a:cubicBezTo>
                    <a:pt x="223" y="224"/>
                    <a:pt x="230" y="222"/>
                    <a:pt x="237" y="217"/>
                  </a:cubicBezTo>
                  <a:cubicBezTo>
                    <a:pt x="240" y="214"/>
                    <a:pt x="243" y="209"/>
                    <a:pt x="242" y="205"/>
                  </a:cubicBezTo>
                  <a:cubicBezTo>
                    <a:pt x="242" y="197"/>
                    <a:pt x="237" y="191"/>
                    <a:pt x="229" y="189"/>
                  </a:cubicBezTo>
                  <a:cubicBezTo>
                    <a:pt x="214" y="184"/>
                    <a:pt x="198" y="182"/>
                    <a:pt x="182" y="184"/>
                  </a:cubicBezTo>
                  <a:cubicBezTo>
                    <a:pt x="165" y="185"/>
                    <a:pt x="147" y="187"/>
                    <a:pt x="130" y="188"/>
                  </a:cubicBezTo>
                  <a:cubicBezTo>
                    <a:pt x="125" y="189"/>
                    <a:pt x="124" y="189"/>
                    <a:pt x="124" y="183"/>
                  </a:cubicBezTo>
                  <a:cubicBezTo>
                    <a:pt x="124" y="168"/>
                    <a:pt x="124" y="153"/>
                    <a:pt x="124" y="139"/>
                  </a:cubicBezTo>
                  <a:cubicBezTo>
                    <a:pt x="124" y="132"/>
                    <a:pt x="126" y="128"/>
                    <a:pt x="132" y="126"/>
                  </a:cubicBezTo>
                  <a:cubicBezTo>
                    <a:pt x="133" y="125"/>
                    <a:pt x="135" y="124"/>
                    <a:pt x="137" y="123"/>
                  </a:cubicBezTo>
                  <a:cubicBezTo>
                    <a:pt x="142" y="121"/>
                    <a:pt x="147" y="120"/>
                    <a:pt x="152" y="119"/>
                  </a:cubicBezTo>
                  <a:cubicBezTo>
                    <a:pt x="156" y="118"/>
                    <a:pt x="161" y="119"/>
                    <a:pt x="165" y="117"/>
                  </a:cubicBezTo>
                  <a:cubicBezTo>
                    <a:pt x="170" y="115"/>
                    <a:pt x="175" y="111"/>
                    <a:pt x="179" y="108"/>
                  </a:cubicBezTo>
                  <a:cubicBezTo>
                    <a:pt x="184" y="103"/>
                    <a:pt x="183" y="97"/>
                    <a:pt x="178" y="92"/>
                  </a:cubicBezTo>
                  <a:cubicBezTo>
                    <a:pt x="173" y="86"/>
                    <a:pt x="165" y="85"/>
                    <a:pt x="159" y="87"/>
                  </a:cubicBezTo>
                  <a:cubicBezTo>
                    <a:pt x="148" y="90"/>
                    <a:pt x="139" y="94"/>
                    <a:pt x="129" y="97"/>
                  </a:cubicBezTo>
                  <a:cubicBezTo>
                    <a:pt x="124" y="99"/>
                    <a:pt x="124" y="100"/>
                    <a:pt x="124" y="94"/>
                  </a:cubicBezTo>
                  <a:cubicBezTo>
                    <a:pt x="125" y="77"/>
                    <a:pt x="125" y="59"/>
                    <a:pt x="127" y="42"/>
                  </a:cubicBezTo>
                  <a:cubicBezTo>
                    <a:pt x="127" y="37"/>
                    <a:pt x="126" y="31"/>
                    <a:pt x="129" y="27"/>
                  </a:cubicBezTo>
                  <a:cubicBezTo>
                    <a:pt x="129" y="26"/>
                    <a:pt x="129" y="24"/>
                    <a:pt x="128" y="23"/>
                  </a:cubicBezTo>
                  <a:cubicBezTo>
                    <a:pt x="124" y="17"/>
                    <a:pt x="119" y="12"/>
                    <a:pt x="115" y="6"/>
                  </a:cubicBezTo>
                  <a:cubicBezTo>
                    <a:pt x="112" y="3"/>
                    <a:pt x="100" y="0"/>
                    <a:pt x="97" y="2"/>
                  </a:cubicBezTo>
                  <a:cubicBezTo>
                    <a:pt x="96" y="2"/>
                    <a:pt x="96" y="2"/>
                    <a:pt x="96" y="2"/>
                  </a:cubicBezTo>
                  <a:cubicBezTo>
                    <a:pt x="92" y="5"/>
                    <a:pt x="88" y="7"/>
                    <a:pt x="85" y="10"/>
                  </a:cubicBezTo>
                  <a:cubicBezTo>
                    <a:pt x="84" y="11"/>
                    <a:pt x="84" y="13"/>
                    <a:pt x="84" y="13"/>
                  </a:cubicBezTo>
                  <a:cubicBezTo>
                    <a:pt x="85" y="21"/>
                    <a:pt x="85" y="28"/>
                    <a:pt x="85" y="36"/>
                  </a:cubicBezTo>
                  <a:lnTo>
                    <a:pt x="84" y="6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68" name="组合 67"/>
            <p:cNvGrpSpPr/>
            <p:nvPr/>
          </p:nvGrpSpPr>
          <p:grpSpPr>
            <a:xfrm>
              <a:off x="2921957" y="5168150"/>
              <a:ext cx="542765" cy="642593"/>
              <a:chOff x="3102298" y="5183391"/>
              <a:chExt cx="501880" cy="594188"/>
            </a:xfrm>
          </p:grpSpPr>
          <p:sp>
            <p:nvSpPr>
              <p:cNvPr id="109" name="Freeform 6"/>
              <p:cNvSpPr>
                <a:spLocks noEditPoints="1"/>
              </p:cNvSpPr>
              <p:nvPr/>
            </p:nvSpPr>
            <p:spPr bwMode="auto">
              <a:xfrm>
                <a:off x="3202811" y="5183391"/>
                <a:ext cx="401367" cy="594188"/>
              </a:xfrm>
              <a:custGeom>
                <a:avLst/>
                <a:gdLst>
                  <a:gd name="T0" fmla="*/ 100 w 247"/>
                  <a:gd name="T1" fmla="*/ 342 h 365"/>
                  <a:gd name="T2" fmla="*/ 105 w 247"/>
                  <a:gd name="T3" fmla="*/ 338 h 365"/>
                  <a:gd name="T4" fmla="*/ 100 w 247"/>
                  <a:gd name="T5" fmla="*/ 337 h 365"/>
                  <a:gd name="T6" fmla="*/ 52 w 247"/>
                  <a:gd name="T7" fmla="*/ 333 h 365"/>
                  <a:gd name="T8" fmla="*/ 34 w 247"/>
                  <a:gd name="T9" fmla="*/ 311 h 365"/>
                  <a:gd name="T10" fmla="*/ 35 w 247"/>
                  <a:gd name="T11" fmla="*/ 265 h 365"/>
                  <a:gd name="T12" fmla="*/ 30 w 247"/>
                  <a:gd name="T13" fmla="*/ 261 h 365"/>
                  <a:gd name="T14" fmla="*/ 10 w 247"/>
                  <a:gd name="T15" fmla="*/ 265 h 365"/>
                  <a:gd name="T16" fmla="*/ 8 w 247"/>
                  <a:gd name="T17" fmla="*/ 247 h 365"/>
                  <a:gd name="T18" fmla="*/ 43 w 247"/>
                  <a:gd name="T19" fmla="*/ 230 h 365"/>
                  <a:gd name="T20" fmla="*/ 78 w 247"/>
                  <a:gd name="T21" fmla="*/ 153 h 365"/>
                  <a:gd name="T22" fmla="*/ 96 w 247"/>
                  <a:gd name="T23" fmla="*/ 119 h 365"/>
                  <a:gd name="T24" fmla="*/ 68 w 247"/>
                  <a:gd name="T25" fmla="*/ 133 h 365"/>
                  <a:gd name="T26" fmla="*/ 49 w 247"/>
                  <a:gd name="T27" fmla="*/ 132 h 365"/>
                  <a:gd name="T28" fmla="*/ 52 w 247"/>
                  <a:gd name="T29" fmla="*/ 64 h 365"/>
                  <a:gd name="T30" fmla="*/ 82 w 247"/>
                  <a:gd name="T31" fmla="*/ 12 h 365"/>
                  <a:gd name="T32" fmla="*/ 115 w 247"/>
                  <a:gd name="T33" fmla="*/ 19 h 365"/>
                  <a:gd name="T34" fmla="*/ 95 w 247"/>
                  <a:gd name="T35" fmla="*/ 66 h 365"/>
                  <a:gd name="T36" fmla="*/ 81 w 247"/>
                  <a:gd name="T37" fmla="*/ 91 h 365"/>
                  <a:gd name="T38" fmla="*/ 127 w 247"/>
                  <a:gd name="T39" fmla="*/ 67 h 365"/>
                  <a:gd name="T40" fmla="*/ 157 w 247"/>
                  <a:gd name="T41" fmla="*/ 54 h 365"/>
                  <a:gd name="T42" fmla="*/ 171 w 247"/>
                  <a:gd name="T43" fmla="*/ 77 h 365"/>
                  <a:gd name="T44" fmla="*/ 133 w 247"/>
                  <a:gd name="T45" fmla="*/ 132 h 365"/>
                  <a:gd name="T46" fmla="*/ 131 w 247"/>
                  <a:gd name="T47" fmla="*/ 137 h 365"/>
                  <a:gd name="T48" fmla="*/ 172 w 247"/>
                  <a:gd name="T49" fmla="*/ 144 h 365"/>
                  <a:gd name="T50" fmla="*/ 177 w 247"/>
                  <a:gd name="T51" fmla="*/ 172 h 365"/>
                  <a:gd name="T52" fmla="*/ 179 w 247"/>
                  <a:gd name="T53" fmla="*/ 201 h 365"/>
                  <a:gd name="T54" fmla="*/ 214 w 247"/>
                  <a:gd name="T55" fmla="*/ 199 h 365"/>
                  <a:gd name="T56" fmla="*/ 235 w 247"/>
                  <a:gd name="T57" fmla="*/ 205 h 365"/>
                  <a:gd name="T58" fmla="*/ 242 w 247"/>
                  <a:gd name="T59" fmla="*/ 223 h 365"/>
                  <a:gd name="T60" fmla="*/ 211 w 247"/>
                  <a:gd name="T61" fmla="*/ 224 h 365"/>
                  <a:gd name="T62" fmla="*/ 166 w 247"/>
                  <a:gd name="T63" fmla="*/ 232 h 365"/>
                  <a:gd name="T64" fmla="*/ 150 w 247"/>
                  <a:gd name="T65" fmla="*/ 296 h 365"/>
                  <a:gd name="T66" fmla="*/ 167 w 247"/>
                  <a:gd name="T67" fmla="*/ 304 h 365"/>
                  <a:gd name="T68" fmla="*/ 151 w 247"/>
                  <a:gd name="T69" fmla="*/ 326 h 365"/>
                  <a:gd name="T70" fmla="*/ 116 w 247"/>
                  <a:gd name="T71" fmla="*/ 362 h 365"/>
                  <a:gd name="T72" fmla="*/ 96 w 247"/>
                  <a:gd name="T73" fmla="*/ 349 h 365"/>
                  <a:gd name="T74" fmla="*/ 92 w 247"/>
                  <a:gd name="T75" fmla="*/ 338 h 365"/>
                  <a:gd name="T76" fmla="*/ 104 w 247"/>
                  <a:gd name="T77" fmla="*/ 284 h 365"/>
                  <a:gd name="T78" fmla="*/ 100 w 247"/>
                  <a:gd name="T79" fmla="*/ 272 h 365"/>
                  <a:gd name="T80" fmla="*/ 93 w 247"/>
                  <a:gd name="T81" fmla="*/ 238 h 365"/>
                  <a:gd name="T82" fmla="*/ 72 w 247"/>
                  <a:gd name="T83" fmla="*/ 250 h 365"/>
                  <a:gd name="T84" fmla="*/ 65 w 247"/>
                  <a:gd name="T85" fmla="*/ 305 h 365"/>
                  <a:gd name="T86" fmla="*/ 114 w 247"/>
                  <a:gd name="T87" fmla="*/ 309 h 365"/>
                  <a:gd name="T88" fmla="*/ 133 w 247"/>
                  <a:gd name="T89" fmla="*/ 302 h 365"/>
                  <a:gd name="T90" fmla="*/ 152 w 247"/>
                  <a:gd name="T91" fmla="*/ 232 h 365"/>
                  <a:gd name="T92" fmla="*/ 131 w 247"/>
                  <a:gd name="T93" fmla="*/ 231 h 365"/>
                  <a:gd name="T94" fmla="*/ 107 w 247"/>
                  <a:gd name="T95" fmla="*/ 241 h 365"/>
                  <a:gd name="T96" fmla="*/ 122 w 247"/>
                  <a:gd name="T97" fmla="*/ 274 h 365"/>
                  <a:gd name="T98" fmla="*/ 105 w 247"/>
                  <a:gd name="T99" fmla="*/ 287 h 365"/>
                  <a:gd name="T100" fmla="*/ 112 w 247"/>
                  <a:gd name="T101" fmla="*/ 162 h 365"/>
                  <a:gd name="T102" fmla="*/ 104 w 247"/>
                  <a:gd name="T103" fmla="*/ 183 h 365"/>
                  <a:gd name="T104" fmla="*/ 129 w 247"/>
                  <a:gd name="T105" fmla="*/ 206 h 365"/>
                  <a:gd name="T106" fmla="*/ 153 w 247"/>
                  <a:gd name="T107" fmla="*/ 206 h 365"/>
                  <a:gd name="T108" fmla="*/ 160 w 247"/>
                  <a:gd name="T109" fmla="*/ 184 h 365"/>
                  <a:gd name="T110" fmla="*/ 150 w 247"/>
                  <a:gd name="T111" fmla="*/ 156 h 365"/>
                  <a:gd name="T112" fmla="*/ 125 w 247"/>
                  <a:gd name="T113" fmla="*/ 166 h 365"/>
                  <a:gd name="T114" fmla="*/ 114 w 247"/>
                  <a:gd name="T115" fmla="*/ 163 h 365"/>
                  <a:gd name="T116" fmla="*/ 83 w 247"/>
                  <a:gd name="T117" fmla="*/ 221 h 365"/>
                  <a:gd name="T118" fmla="*/ 105 w 247"/>
                  <a:gd name="T119" fmla="*/ 208 h 365"/>
                  <a:gd name="T120" fmla="*/ 94 w 247"/>
                  <a:gd name="T121" fmla="*/ 197 h 365"/>
                  <a:gd name="T122" fmla="*/ 83 w 247"/>
                  <a:gd name="T123" fmla="*/ 2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 h="365">
                    <a:moveTo>
                      <a:pt x="92" y="338"/>
                    </a:moveTo>
                    <a:cubicBezTo>
                      <a:pt x="95" y="339"/>
                      <a:pt x="97" y="341"/>
                      <a:pt x="100" y="342"/>
                    </a:cubicBezTo>
                    <a:cubicBezTo>
                      <a:pt x="101" y="342"/>
                      <a:pt x="103" y="342"/>
                      <a:pt x="104" y="342"/>
                    </a:cubicBezTo>
                    <a:cubicBezTo>
                      <a:pt x="105" y="341"/>
                      <a:pt x="105" y="339"/>
                      <a:pt x="105" y="338"/>
                    </a:cubicBezTo>
                    <a:cubicBezTo>
                      <a:pt x="105" y="338"/>
                      <a:pt x="103" y="338"/>
                      <a:pt x="101" y="337"/>
                    </a:cubicBezTo>
                    <a:cubicBezTo>
                      <a:pt x="101" y="337"/>
                      <a:pt x="100" y="338"/>
                      <a:pt x="100" y="337"/>
                    </a:cubicBezTo>
                    <a:cubicBezTo>
                      <a:pt x="91" y="335"/>
                      <a:pt x="83" y="336"/>
                      <a:pt x="74" y="338"/>
                    </a:cubicBezTo>
                    <a:cubicBezTo>
                      <a:pt x="66" y="340"/>
                      <a:pt x="59" y="336"/>
                      <a:pt x="52" y="333"/>
                    </a:cubicBezTo>
                    <a:cubicBezTo>
                      <a:pt x="51" y="332"/>
                      <a:pt x="51" y="332"/>
                      <a:pt x="50" y="331"/>
                    </a:cubicBezTo>
                    <a:cubicBezTo>
                      <a:pt x="39" y="329"/>
                      <a:pt x="36" y="320"/>
                      <a:pt x="34" y="311"/>
                    </a:cubicBezTo>
                    <a:cubicBezTo>
                      <a:pt x="31" y="298"/>
                      <a:pt x="32" y="286"/>
                      <a:pt x="34" y="273"/>
                    </a:cubicBezTo>
                    <a:cubicBezTo>
                      <a:pt x="34" y="270"/>
                      <a:pt x="35" y="267"/>
                      <a:pt x="35" y="265"/>
                    </a:cubicBezTo>
                    <a:cubicBezTo>
                      <a:pt x="35" y="263"/>
                      <a:pt x="34" y="262"/>
                      <a:pt x="34" y="260"/>
                    </a:cubicBezTo>
                    <a:cubicBezTo>
                      <a:pt x="33" y="261"/>
                      <a:pt x="31" y="261"/>
                      <a:pt x="30" y="261"/>
                    </a:cubicBezTo>
                    <a:cubicBezTo>
                      <a:pt x="27" y="262"/>
                      <a:pt x="24" y="264"/>
                      <a:pt x="21" y="265"/>
                    </a:cubicBezTo>
                    <a:cubicBezTo>
                      <a:pt x="17" y="265"/>
                      <a:pt x="14" y="266"/>
                      <a:pt x="10" y="265"/>
                    </a:cubicBezTo>
                    <a:cubicBezTo>
                      <a:pt x="3" y="264"/>
                      <a:pt x="0" y="255"/>
                      <a:pt x="3" y="249"/>
                    </a:cubicBezTo>
                    <a:cubicBezTo>
                      <a:pt x="4" y="248"/>
                      <a:pt x="6" y="247"/>
                      <a:pt x="8" y="247"/>
                    </a:cubicBezTo>
                    <a:cubicBezTo>
                      <a:pt x="20" y="245"/>
                      <a:pt x="30" y="239"/>
                      <a:pt x="40" y="234"/>
                    </a:cubicBezTo>
                    <a:cubicBezTo>
                      <a:pt x="42" y="233"/>
                      <a:pt x="43" y="231"/>
                      <a:pt x="43" y="230"/>
                    </a:cubicBezTo>
                    <a:cubicBezTo>
                      <a:pt x="47" y="221"/>
                      <a:pt x="49" y="212"/>
                      <a:pt x="53" y="204"/>
                    </a:cubicBezTo>
                    <a:cubicBezTo>
                      <a:pt x="61" y="187"/>
                      <a:pt x="69" y="170"/>
                      <a:pt x="78" y="153"/>
                    </a:cubicBezTo>
                    <a:cubicBezTo>
                      <a:pt x="83" y="144"/>
                      <a:pt x="88" y="135"/>
                      <a:pt x="94" y="126"/>
                    </a:cubicBezTo>
                    <a:cubicBezTo>
                      <a:pt x="95" y="124"/>
                      <a:pt x="96" y="122"/>
                      <a:pt x="96" y="119"/>
                    </a:cubicBezTo>
                    <a:cubicBezTo>
                      <a:pt x="93" y="121"/>
                      <a:pt x="90" y="122"/>
                      <a:pt x="87" y="123"/>
                    </a:cubicBezTo>
                    <a:cubicBezTo>
                      <a:pt x="80" y="125"/>
                      <a:pt x="74" y="129"/>
                      <a:pt x="68" y="133"/>
                    </a:cubicBezTo>
                    <a:cubicBezTo>
                      <a:pt x="64" y="136"/>
                      <a:pt x="59" y="136"/>
                      <a:pt x="56" y="138"/>
                    </a:cubicBezTo>
                    <a:cubicBezTo>
                      <a:pt x="53" y="135"/>
                      <a:pt x="51" y="133"/>
                      <a:pt x="49" y="132"/>
                    </a:cubicBezTo>
                    <a:cubicBezTo>
                      <a:pt x="40" y="128"/>
                      <a:pt x="37" y="119"/>
                      <a:pt x="38" y="110"/>
                    </a:cubicBezTo>
                    <a:cubicBezTo>
                      <a:pt x="40" y="94"/>
                      <a:pt x="46" y="79"/>
                      <a:pt x="52" y="64"/>
                    </a:cubicBezTo>
                    <a:cubicBezTo>
                      <a:pt x="59" y="47"/>
                      <a:pt x="69" y="32"/>
                      <a:pt x="79" y="16"/>
                    </a:cubicBezTo>
                    <a:cubicBezTo>
                      <a:pt x="80" y="15"/>
                      <a:pt x="81" y="13"/>
                      <a:pt x="82" y="12"/>
                    </a:cubicBezTo>
                    <a:cubicBezTo>
                      <a:pt x="87" y="5"/>
                      <a:pt x="92" y="0"/>
                      <a:pt x="102" y="3"/>
                    </a:cubicBezTo>
                    <a:cubicBezTo>
                      <a:pt x="110" y="5"/>
                      <a:pt x="115" y="11"/>
                      <a:pt x="115" y="19"/>
                    </a:cubicBezTo>
                    <a:cubicBezTo>
                      <a:pt x="114" y="22"/>
                      <a:pt x="113" y="25"/>
                      <a:pt x="113" y="29"/>
                    </a:cubicBezTo>
                    <a:cubicBezTo>
                      <a:pt x="109" y="42"/>
                      <a:pt x="102" y="54"/>
                      <a:pt x="95" y="66"/>
                    </a:cubicBezTo>
                    <a:cubicBezTo>
                      <a:pt x="91" y="72"/>
                      <a:pt x="87" y="78"/>
                      <a:pt x="84" y="84"/>
                    </a:cubicBezTo>
                    <a:cubicBezTo>
                      <a:pt x="83" y="86"/>
                      <a:pt x="82" y="88"/>
                      <a:pt x="81" y="91"/>
                    </a:cubicBezTo>
                    <a:cubicBezTo>
                      <a:pt x="84" y="90"/>
                      <a:pt x="86" y="90"/>
                      <a:pt x="87" y="90"/>
                    </a:cubicBezTo>
                    <a:cubicBezTo>
                      <a:pt x="100" y="82"/>
                      <a:pt x="113" y="74"/>
                      <a:pt x="127" y="67"/>
                    </a:cubicBezTo>
                    <a:cubicBezTo>
                      <a:pt x="134" y="63"/>
                      <a:pt x="142" y="59"/>
                      <a:pt x="149" y="56"/>
                    </a:cubicBezTo>
                    <a:cubicBezTo>
                      <a:pt x="151" y="55"/>
                      <a:pt x="155" y="53"/>
                      <a:pt x="157" y="54"/>
                    </a:cubicBezTo>
                    <a:cubicBezTo>
                      <a:pt x="162" y="57"/>
                      <a:pt x="169" y="60"/>
                      <a:pt x="171" y="67"/>
                    </a:cubicBezTo>
                    <a:cubicBezTo>
                      <a:pt x="172" y="69"/>
                      <a:pt x="172" y="74"/>
                      <a:pt x="171" y="77"/>
                    </a:cubicBezTo>
                    <a:cubicBezTo>
                      <a:pt x="168" y="86"/>
                      <a:pt x="161" y="93"/>
                      <a:pt x="156" y="100"/>
                    </a:cubicBezTo>
                    <a:cubicBezTo>
                      <a:pt x="148" y="111"/>
                      <a:pt x="140" y="121"/>
                      <a:pt x="133" y="132"/>
                    </a:cubicBezTo>
                    <a:cubicBezTo>
                      <a:pt x="132" y="133"/>
                      <a:pt x="131" y="134"/>
                      <a:pt x="131" y="136"/>
                    </a:cubicBezTo>
                    <a:cubicBezTo>
                      <a:pt x="131" y="136"/>
                      <a:pt x="131" y="136"/>
                      <a:pt x="131" y="137"/>
                    </a:cubicBezTo>
                    <a:cubicBezTo>
                      <a:pt x="134" y="136"/>
                      <a:pt x="136" y="135"/>
                      <a:pt x="139" y="133"/>
                    </a:cubicBezTo>
                    <a:cubicBezTo>
                      <a:pt x="152" y="124"/>
                      <a:pt x="167" y="130"/>
                      <a:pt x="172" y="144"/>
                    </a:cubicBezTo>
                    <a:cubicBezTo>
                      <a:pt x="172" y="146"/>
                      <a:pt x="174" y="148"/>
                      <a:pt x="175" y="150"/>
                    </a:cubicBezTo>
                    <a:cubicBezTo>
                      <a:pt x="178" y="157"/>
                      <a:pt x="179" y="164"/>
                      <a:pt x="177" y="172"/>
                    </a:cubicBezTo>
                    <a:cubicBezTo>
                      <a:pt x="176" y="180"/>
                      <a:pt x="176" y="188"/>
                      <a:pt x="175" y="197"/>
                    </a:cubicBezTo>
                    <a:cubicBezTo>
                      <a:pt x="175" y="200"/>
                      <a:pt x="177" y="201"/>
                      <a:pt x="179" y="201"/>
                    </a:cubicBezTo>
                    <a:cubicBezTo>
                      <a:pt x="188" y="200"/>
                      <a:pt x="196" y="200"/>
                      <a:pt x="205" y="199"/>
                    </a:cubicBezTo>
                    <a:cubicBezTo>
                      <a:pt x="208" y="198"/>
                      <a:pt x="211" y="197"/>
                      <a:pt x="214" y="199"/>
                    </a:cubicBezTo>
                    <a:cubicBezTo>
                      <a:pt x="216" y="200"/>
                      <a:pt x="218" y="200"/>
                      <a:pt x="219" y="201"/>
                    </a:cubicBezTo>
                    <a:cubicBezTo>
                      <a:pt x="225" y="202"/>
                      <a:pt x="230" y="203"/>
                      <a:pt x="235" y="205"/>
                    </a:cubicBezTo>
                    <a:cubicBezTo>
                      <a:pt x="243" y="207"/>
                      <a:pt x="247" y="214"/>
                      <a:pt x="244" y="220"/>
                    </a:cubicBezTo>
                    <a:cubicBezTo>
                      <a:pt x="244" y="221"/>
                      <a:pt x="243" y="222"/>
                      <a:pt x="242" y="223"/>
                    </a:cubicBezTo>
                    <a:cubicBezTo>
                      <a:pt x="235" y="225"/>
                      <a:pt x="228" y="229"/>
                      <a:pt x="221" y="226"/>
                    </a:cubicBezTo>
                    <a:cubicBezTo>
                      <a:pt x="218" y="224"/>
                      <a:pt x="215" y="224"/>
                      <a:pt x="211" y="224"/>
                    </a:cubicBezTo>
                    <a:cubicBezTo>
                      <a:pt x="199" y="223"/>
                      <a:pt x="186" y="223"/>
                      <a:pt x="174" y="225"/>
                    </a:cubicBezTo>
                    <a:cubicBezTo>
                      <a:pt x="170" y="225"/>
                      <a:pt x="167" y="228"/>
                      <a:pt x="166" y="232"/>
                    </a:cubicBezTo>
                    <a:cubicBezTo>
                      <a:pt x="162" y="250"/>
                      <a:pt x="157" y="269"/>
                      <a:pt x="152" y="287"/>
                    </a:cubicBezTo>
                    <a:cubicBezTo>
                      <a:pt x="151" y="289"/>
                      <a:pt x="151" y="292"/>
                      <a:pt x="150" y="296"/>
                    </a:cubicBezTo>
                    <a:cubicBezTo>
                      <a:pt x="157" y="291"/>
                      <a:pt x="161" y="294"/>
                      <a:pt x="165" y="298"/>
                    </a:cubicBezTo>
                    <a:cubicBezTo>
                      <a:pt x="168" y="299"/>
                      <a:pt x="168" y="301"/>
                      <a:pt x="167" y="304"/>
                    </a:cubicBezTo>
                    <a:cubicBezTo>
                      <a:pt x="164" y="309"/>
                      <a:pt x="161" y="315"/>
                      <a:pt x="158" y="320"/>
                    </a:cubicBezTo>
                    <a:cubicBezTo>
                      <a:pt x="156" y="322"/>
                      <a:pt x="154" y="325"/>
                      <a:pt x="151" y="326"/>
                    </a:cubicBezTo>
                    <a:cubicBezTo>
                      <a:pt x="141" y="330"/>
                      <a:pt x="135" y="336"/>
                      <a:pt x="131" y="345"/>
                    </a:cubicBezTo>
                    <a:cubicBezTo>
                      <a:pt x="128" y="352"/>
                      <a:pt x="121" y="357"/>
                      <a:pt x="116" y="362"/>
                    </a:cubicBezTo>
                    <a:cubicBezTo>
                      <a:pt x="114" y="364"/>
                      <a:pt x="111" y="365"/>
                      <a:pt x="108" y="362"/>
                    </a:cubicBezTo>
                    <a:cubicBezTo>
                      <a:pt x="104" y="358"/>
                      <a:pt x="100" y="354"/>
                      <a:pt x="96" y="349"/>
                    </a:cubicBezTo>
                    <a:cubicBezTo>
                      <a:pt x="95" y="348"/>
                      <a:pt x="94" y="347"/>
                      <a:pt x="93" y="346"/>
                    </a:cubicBezTo>
                    <a:cubicBezTo>
                      <a:pt x="90" y="344"/>
                      <a:pt x="90" y="342"/>
                      <a:pt x="92" y="338"/>
                    </a:cubicBezTo>
                    <a:close/>
                    <a:moveTo>
                      <a:pt x="95" y="294"/>
                    </a:moveTo>
                    <a:cubicBezTo>
                      <a:pt x="95" y="294"/>
                      <a:pt x="104" y="284"/>
                      <a:pt x="104" y="284"/>
                    </a:cubicBezTo>
                    <a:cubicBezTo>
                      <a:pt x="106" y="279"/>
                      <a:pt x="104" y="277"/>
                      <a:pt x="101" y="274"/>
                    </a:cubicBezTo>
                    <a:cubicBezTo>
                      <a:pt x="101" y="273"/>
                      <a:pt x="101" y="273"/>
                      <a:pt x="100" y="272"/>
                    </a:cubicBezTo>
                    <a:cubicBezTo>
                      <a:pt x="95" y="263"/>
                      <a:pt x="95" y="253"/>
                      <a:pt x="98" y="243"/>
                    </a:cubicBezTo>
                    <a:cubicBezTo>
                      <a:pt x="99" y="239"/>
                      <a:pt x="98" y="237"/>
                      <a:pt x="93" y="238"/>
                    </a:cubicBezTo>
                    <a:cubicBezTo>
                      <a:pt x="87" y="241"/>
                      <a:pt x="81" y="243"/>
                      <a:pt x="75" y="246"/>
                    </a:cubicBezTo>
                    <a:cubicBezTo>
                      <a:pt x="74" y="247"/>
                      <a:pt x="73" y="249"/>
                      <a:pt x="72" y="250"/>
                    </a:cubicBezTo>
                    <a:cubicBezTo>
                      <a:pt x="71" y="259"/>
                      <a:pt x="70" y="268"/>
                      <a:pt x="67" y="277"/>
                    </a:cubicBezTo>
                    <a:cubicBezTo>
                      <a:pt x="64" y="286"/>
                      <a:pt x="66" y="295"/>
                      <a:pt x="65" y="305"/>
                    </a:cubicBezTo>
                    <a:cubicBezTo>
                      <a:pt x="65" y="307"/>
                      <a:pt x="66" y="309"/>
                      <a:pt x="69" y="309"/>
                    </a:cubicBezTo>
                    <a:cubicBezTo>
                      <a:pt x="84" y="309"/>
                      <a:pt x="99" y="309"/>
                      <a:pt x="114" y="309"/>
                    </a:cubicBezTo>
                    <a:cubicBezTo>
                      <a:pt x="118" y="309"/>
                      <a:pt x="123" y="308"/>
                      <a:pt x="127" y="306"/>
                    </a:cubicBezTo>
                    <a:cubicBezTo>
                      <a:pt x="129" y="306"/>
                      <a:pt x="132" y="304"/>
                      <a:pt x="133" y="302"/>
                    </a:cubicBezTo>
                    <a:cubicBezTo>
                      <a:pt x="135" y="298"/>
                      <a:pt x="136" y="294"/>
                      <a:pt x="137" y="290"/>
                    </a:cubicBezTo>
                    <a:cubicBezTo>
                      <a:pt x="142" y="271"/>
                      <a:pt x="147" y="252"/>
                      <a:pt x="152" y="232"/>
                    </a:cubicBezTo>
                    <a:cubicBezTo>
                      <a:pt x="153" y="229"/>
                      <a:pt x="152" y="228"/>
                      <a:pt x="148" y="228"/>
                    </a:cubicBezTo>
                    <a:cubicBezTo>
                      <a:pt x="142" y="229"/>
                      <a:pt x="137" y="230"/>
                      <a:pt x="131" y="231"/>
                    </a:cubicBezTo>
                    <a:cubicBezTo>
                      <a:pt x="125" y="232"/>
                      <a:pt x="119" y="233"/>
                      <a:pt x="113" y="234"/>
                    </a:cubicBezTo>
                    <a:cubicBezTo>
                      <a:pt x="109" y="235"/>
                      <a:pt x="107" y="237"/>
                      <a:pt x="107" y="241"/>
                    </a:cubicBezTo>
                    <a:cubicBezTo>
                      <a:pt x="106" y="248"/>
                      <a:pt x="108" y="255"/>
                      <a:pt x="112" y="261"/>
                    </a:cubicBezTo>
                    <a:cubicBezTo>
                      <a:pt x="115" y="265"/>
                      <a:pt x="119" y="269"/>
                      <a:pt x="122" y="274"/>
                    </a:cubicBezTo>
                    <a:cubicBezTo>
                      <a:pt x="124" y="277"/>
                      <a:pt x="124" y="281"/>
                      <a:pt x="120" y="283"/>
                    </a:cubicBezTo>
                    <a:cubicBezTo>
                      <a:pt x="116" y="287"/>
                      <a:pt x="111" y="288"/>
                      <a:pt x="105" y="287"/>
                    </a:cubicBezTo>
                    <a:cubicBezTo>
                      <a:pt x="100" y="288"/>
                      <a:pt x="95" y="294"/>
                      <a:pt x="95" y="294"/>
                    </a:cubicBezTo>
                    <a:close/>
                    <a:moveTo>
                      <a:pt x="112" y="162"/>
                    </a:moveTo>
                    <a:cubicBezTo>
                      <a:pt x="109" y="168"/>
                      <a:pt x="105" y="173"/>
                      <a:pt x="102" y="179"/>
                    </a:cubicBezTo>
                    <a:cubicBezTo>
                      <a:pt x="102" y="180"/>
                      <a:pt x="103" y="182"/>
                      <a:pt x="104" y="183"/>
                    </a:cubicBezTo>
                    <a:cubicBezTo>
                      <a:pt x="108" y="186"/>
                      <a:pt x="112" y="188"/>
                      <a:pt x="117" y="191"/>
                    </a:cubicBezTo>
                    <a:cubicBezTo>
                      <a:pt x="122" y="195"/>
                      <a:pt x="127" y="199"/>
                      <a:pt x="129" y="206"/>
                    </a:cubicBezTo>
                    <a:cubicBezTo>
                      <a:pt x="129" y="207"/>
                      <a:pt x="131" y="209"/>
                      <a:pt x="132" y="209"/>
                    </a:cubicBezTo>
                    <a:cubicBezTo>
                      <a:pt x="139" y="208"/>
                      <a:pt x="146" y="207"/>
                      <a:pt x="153" y="206"/>
                    </a:cubicBezTo>
                    <a:cubicBezTo>
                      <a:pt x="156" y="206"/>
                      <a:pt x="157" y="204"/>
                      <a:pt x="158" y="202"/>
                    </a:cubicBezTo>
                    <a:cubicBezTo>
                      <a:pt x="159" y="196"/>
                      <a:pt x="160" y="190"/>
                      <a:pt x="160" y="184"/>
                    </a:cubicBezTo>
                    <a:cubicBezTo>
                      <a:pt x="161" y="178"/>
                      <a:pt x="162" y="172"/>
                      <a:pt x="162" y="166"/>
                    </a:cubicBezTo>
                    <a:cubicBezTo>
                      <a:pt x="162" y="160"/>
                      <a:pt x="154" y="154"/>
                      <a:pt x="150" y="156"/>
                    </a:cubicBezTo>
                    <a:cubicBezTo>
                      <a:pt x="144" y="159"/>
                      <a:pt x="139" y="162"/>
                      <a:pt x="134" y="165"/>
                    </a:cubicBezTo>
                    <a:cubicBezTo>
                      <a:pt x="131" y="167"/>
                      <a:pt x="129" y="168"/>
                      <a:pt x="125" y="166"/>
                    </a:cubicBezTo>
                    <a:cubicBezTo>
                      <a:pt x="124" y="166"/>
                      <a:pt x="123" y="165"/>
                      <a:pt x="122" y="166"/>
                    </a:cubicBezTo>
                    <a:cubicBezTo>
                      <a:pt x="118" y="169"/>
                      <a:pt x="116" y="167"/>
                      <a:pt x="114" y="163"/>
                    </a:cubicBezTo>
                    <a:cubicBezTo>
                      <a:pt x="114" y="163"/>
                      <a:pt x="113" y="162"/>
                      <a:pt x="112" y="162"/>
                    </a:cubicBezTo>
                    <a:close/>
                    <a:moveTo>
                      <a:pt x="83" y="221"/>
                    </a:moveTo>
                    <a:cubicBezTo>
                      <a:pt x="90" y="219"/>
                      <a:pt x="96" y="217"/>
                      <a:pt x="102" y="215"/>
                    </a:cubicBezTo>
                    <a:cubicBezTo>
                      <a:pt x="106" y="213"/>
                      <a:pt x="106" y="211"/>
                      <a:pt x="105" y="208"/>
                    </a:cubicBezTo>
                    <a:cubicBezTo>
                      <a:pt x="103" y="204"/>
                      <a:pt x="100" y="201"/>
                      <a:pt x="98" y="197"/>
                    </a:cubicBezTo>
                    <a:cubicBezTo>
                      <a:pt x="97" y="196"/>
                      <a:pt x="95" y="195"/>
                      <a:pt x="94" y="197"/>
                    </a:cubicBezTo>
                    <a:cubicBezTo>
                      <a:pt x="91" y="204"/>
                      <a:pt x="87" y="210"/>
                      <a:pt x="84" y="217"/>
                    </a:cubicBezTo>
                    <a:cubicBezTo>
                      <a:pt x="83" y="218"/>
                      <a:pt x="84" y="219"/>
                      <a:pt x="83" y="221"/>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10"/>
              <p:cNvSpPr/>
              <p:nvPr/>
            </p:nvSpPr>
            <p:spPr bwMode="auto">
              <a:xfrm>
                <a:off x="3102298" y="5393305"/>
                <a:ext cx="126496" cy="341880"/>
              </a:xfrm>
              <a:custGeom>
                <a:avLst/>
                <a:gdLst>
                  <a:gd name="T0" fmla="*/ 38 w 78"/>
                  <a:gd name="T1" fmla="*/ 167 h 210"/>
                  <a:gd name="T2" fmla="*/ 42 w 78"/>
                  <a:gd name="T3" fmla="*/ 160 h 210"/>
                  <a:gd name="T4" fmla="*/ 51 w 78"/>
                  <a:gd name="T5" fmla="*/ 125 h 210"/>
                  <a:gd name="T6" fmla="*/ 78 w 78"/>
                  <a:gd name="T7" fmla="*/ 62 h 210"/>
                  <a:gd name="T8" fmla="*/ 56 w 78"/>
                  <a:gd name="T9" fmla="*/ 117 h 210"/>
                  <a:gd name="T10" fmla="*/ 55 w 78"/>
                  <a:gd name="T11" fmla="*/ 130 h 210"/>
                  <a:gd name="T12" fmla="*/ 52 w 78"/>
                  <a:gd name="T13" fmla="*/ 154 h 210"/>
                  <a:gd name="T14" fmla="*/ 47 w 78"/>
                  <a:gd name="T15" fmla="*/ 179 h 210"/>
                  <a:gd name="T16" fmla="*/ 47 w 78"/>
                  <a:gd name="T17" fmla="*/ 184 h 210"/>
                  <a:gd name="T18" fmla="*/ 41 w 78"/>
                  <a:gd name="T19" fmla="*/ 194 h 210"/>
                  <a:gd name="T20" fmla="*/ 36 w 78"/>
                  <a:gd name="T21" fmla="*/ 198 h 210"/>
                  <a:gd name="T22" fmla="*/ 33 w 78"/>
                  <a:gd name="T23" fmla="*/ 203 h 210"/>
                  <a:gd name="T24" fmla="*/ 14 w 78"/>
                  <a:gd name="T25" fmla="*/ 201 h 210"/>
                  <a:gd name="T26" fmla="*/ 3 w 78"/>
                  <a:gd name="T27" fmla="*/ 165 h 210"/>
                  <a:gd name="T28" fmla="*/ 5 w 78"/>
                  <a:gd name="T29" fmla="*/ 83 h 210"/>
                  <a:gd name="T30" fmla="*/ 26 w 78"/>
                  <a:gd name="T31" fmla="*/ 17 h 210"/>
                  <a:gd name="T32" fmla="*/ 37 w 78"/>
                  <a:gd name="T33" fmla="*/ 3 h 210"/>
                  <a:gd name="T34" fmla="*/ 55 w 78"/>
                  <a:gd name="T35" fmla="*/ 7 h 210"/>
                  <a:gd name="T36" fmla="*/ 56 w 78"/>
                  <a:gd name="T37" fmla="*/ 14 h 210"/>
                  <a:gd name="T38" fmla="*/ 45 w 78"/>
                  <a:gd name="T39" fmla="*/ 52 h 210"/>
                  <a:gd name="T40" fmla="*/ 35 w 78"/>
                  <a:gd name="T41" fmla="*/ 160 h 210"/>
                  <a:gd name="T42" fmla="*/ 36 w 78"/>
                  <a:gd name="T43" fmla="*/ 166 h 210"/>
                  <a:gd name="T44" fmla="*/ 38 w 78"/>
                  <a:gd name="T45"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210">
                    <a:moveTo>
                      <a:pt x="38" y="167"/>
                    </a:moveTo>
                    <a:cubicBezTo>
                      <a:pt x="39" y="165"/>
                      <a:pt x="41" y="163"/>
                      <a:pt x="42" y="160"/>
                    </a:cubicBezTo>
                    <a:cubicBezTo>
                      <a:pt x="45" y="149"/>
                      <a:pt x="47" y="136"/>
                      <a:pt x="51" y="125"/>
                    </a:cubicBezTo>
                    <a:cubicBezTo>
                      <a:pt x="53" y="119"/>
                      <a:pt x="63" y="81"/>
                      <a:pt x="78" y="62"/>
                    </a:cubicBezTo>
                    <a:cubicBezTo>
                      <a:pt x="61" y="97"/>
                      <a:pt x="57" y="114"/>
                      <a:pt x="56" y="117"/>
                    </a:cubicBezTo>
                    <a:cubicBezTo>
                      <a:pt x="56" y="122"/>
                      <a:pt x="56" y="126"/>
                      <a:pt x="55" y="130"/>
                    </a:cubicBezTo>
                    <a:cubicBezTo>
                      <a:pt x="54" y="138"/>
                      <a:pt x="54" y="146"/>
                      <a:pt x="52" y="154"/>
                    </a:cubicBezTo>
                    <a:cubicBezTo>
                      <a:pt x="51" y="163"/>
                      <a:pt x="49" y="171"/>
                      <a:pt x="47" y="179"/>
                    </a:cubicBezTo>
                    <a:cubicBezTo>
                      <a:pt x="47" y="180"/>
                      <a:pt x="47" y="182"/>
                      <a:pt x="47" y="184"/>
                    </a:cubicBezTo>
                    <a:cubicBezTo>
                      <a:pt x="47" y="189"/>
                      <a:pt x="45" y="191"/>
                      <a:pt x="41" y="194"/>
                    </a:cubicBezTo>
                    <a:cubicBezTo>
                      <a:pt x="39" y="195"/>
                      <a:pt x="37" y="196"/>
                      <a:pt x="36" y="198"/>
                    </a:cubicBezTo>
                    <a:cubicBezTo>
                      <a:pt x="35" y="200"/>
                      <a:pt x="34" y="201"/>
                      <a:pt x="33" y="203"/>
                    </a:cubicBezTo>
                    <a:cubicBezTo>
                      <a:pt x="26" y="210"/>
                      <a:pt x="19" y="209"/>
                      <a:pt x="14" y="201"/>
                    </a:cubicBezTo>
                    <a:cubicBezTo>
                      <a:pt x="8" y="189"/>
                      <a:pt x="5" y="177"/>
                      <a:pt x="3" y="165"/>
                    </a:cubicBezTo>
                    <a:cubicBezTo>
                      <a:pt x="0" y="137"/>
                      <a:pt x="0" y="110"/>
                      <a:pt x="5" y="83"/>
                    </a:cubicBezTo>
                    <a:cubicBezTo>
                      <a:pt x="9" y="60"/>
                      <a:pt x="16" y="38"/>
                      <a:pt x="26" y="17"/>
                    </a:cubicBezTo>
                    <a:cubicBezTo>
                      <a:pt x="29" y="12"/>
                      <a:pt x="32" y="6"/>
                      <a:pt x="37" y="3"/>
                    </a:cubicBezTo>
                    <a:cubicBezTo>
                      <a:pt x="45" y="0"/>
                      <a:pt x="50" y="1"/>
                      <a:pt x="55" y="7"/>
                    </a:cubicBezTo>
                    <a:cubicBezTo>
                      <a:pt x="56" y="9"/>
                      <a:pt x="57" y="12"/>
                      <a:pt x="56" y="14"/>
                    </a:cubicBezTo>
                    <a:cubicBezTo>
                      <a:pt x="53" y="27"/>
                      <a:pt x="50" y="39"/>
                      <a:pt x="45" y="52"/>
                    </a:cubicBezTo>
                    <a:cubicBezTo>
                      <a:pt x="33" y="87"/>
                      <a:pt x="31" y="124"/>
                      <a:pt x="35" y="160"/>
                    </a:cubicBezTo>
                    <a:cubicBezTo>
                      <a:pt x="35" y="162"/>
                      <a:pt x="36" y="164"/>
                      <a:pt x="36" y="166"/>
                    </a:cubicBezTo>
                    <a:cubicBezTo>
                      <a:pt x="37" y="166"/>
                      <a:pt x="38" y="167"/>
                      <a:pt x="38" y="16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13"/>
              <p:cNvSpPr/>
              <p:nvPr/>
            </p:nvSpPr>
            <p:spPr bwMode="auto">
              <a:xfrm>
                <a:off x="3141273" y="5280485"/>
                <a:ext cx="77949" cy="76581"/>
              </a:xfrm>
              <a:custGeom>
                <a:avLst/>
                <a:gdLst>
                  <a:gd name="T0" fmla="*/ 31 w 48"/>
                  <a:gd name="T1" fmla="*/ 47 h 47"/>
                  <a:gd name="T2" fmla="*/ 20 w 48"/>
                  <a:gd name="T3" fmla="*/ 42 h 47"/>
                  <a:gd name="T4" fmla="*/ 8 w 48"/>
                  <a:gd name="T5" fmla="*/ 28 h 47"/>
                  <a:gd name="T6" fmla="*/ 1 w 48"/>
                  <a:gd name="T7" fmla="*/ 9 h 47"/>
                  <a:gd name="T8" fmla="*/ 3 w 48"/>
                  <a:gd name="T9" fmla="*/ 4 h 47"/>
                  <a:gd name="T10" fmla="*/ 19 w 48"/>
                  <a:gd name="T11" fmla="*/ 2 h 47"/>
                  <a:gd name="T12" fmla="*/ 45 w 48"/>
                  <a:gd name="T13" fmla="*/ 26 h 47"/>
                  <a:gd name="T14" fmla="*/ 31 w 48"/>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31" y="47"/>
                    </a:moveTo>
                    <a:cubicBezTo>
                      <a:pt x="27" y="45"/>
                      <a:pt x="23" y="43"/>
                      <a:pt x="20" y="42"/>
                    </a:cubicBezTo>
                    <a:cubicBezTo>
                      <a:pt x="13" y="40"/>
                      <a:pt x="11" y="33"/>
                      <a:pt x="8" y="28"/>
                    </a:cubicBezTo>
                    <a:cubicBezTo>
                      <a:pt x="3" y="23"/>
                      <a:pt x="4" y="15"/>
                      <a:pt x="1" y="9"/>
                    </a:cubicBezTo>
                    <a:cubicBezTo>
                      <a:pt x="0" y="8"/>
                      <a:pt x="1" y="5"/>
                      <a:pt x="3" y="4"/>
                    </a:cubicBezTo>
                    <a:cubicBezTo>
                      <a:pt x="7" y="1"/>
                      <a:pt x="13" y="0"/>
                      <a:pt x="19" y="2"/>
                    </a:cubicBezTo>
                    <a:cubicBezTo>
                      <a:pt x="31" y="6"/>
                      <a:pt x="41" y="13"/>
                      <a:pt x="45" y="26"/>
                    </a:cubicBezTo>
                    <a:cubicBezTo>
                      <a:pt x="48" y="37"/>
                      <a:pt x="42" y="45"/>
                      <a:pt x="31" y="4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69" name="组合 68"/>
            <p:cNvGrpSpPr/>
            <p:nvPr/>
          </p:nvGrpSpPr>
          <p:grpSpPr>
            <a:xfrm>
              <a:off x="4196892" y="5154476"/>
              <a:ext cx="444417" cy="649987"/>
              <a:chOff x="4257853" y="5169716"/>
              <a:chExt cx="410940" cy="601025"/>
            </a:xfrm>
          </p:grpSpPr>
          <p:sp>
            <p:nvSpPr>
              <p:cNvPr id="104" name="Freeform 9"/>
              <p:cNvSpPr/>
              <p:nvPr/>
            </p:nvSpPr>
            <p:spPr bwMode="auto">
              <a:xfrm>
                <a:off x="4298195" y="5435698"/>
                <a:ext cx="363760" cy="335043"/>
              </a:xfrm>
              <a:custGeom>
                <a:avLst/>
                <a:gdLst>
                  <a:gd name="T0" fmla="*/ 67 w 224"/>
                  <a:gd name="T1" fmla="*/ 174 h 206"/>
                  <a:gd name="T2" fmla="*/ 74 w 224"/>
                  <a:gd name="T3" fmla="*/ 177 h 206"/>
                  <a:gd name="T4" fmla="*/ 84 w 224"/>
                  <a:gd name="T5" fmla="*/ 181 h 206"/>
                  <a:gd name="T6" fmla="*/ 96 w 224"/>
                  <a:gd name="T7" fmla="*/ 176 h 206"/>
                  <a:gd name="T8" fmla="*/ 107 w 224"/>
                  <a:gd name="T9" fmla="*/ 154 h 206"/>
                  <a:gd name="T10" fmla="*/ 115 w 224"/>
                  <a:gd name="T11" fmla="*/ 117 h 206"/>
                  <a:gd name="T12" fmla="*/ 110 w 224"/>
                  <a:gd name="T13" fmla="*/ 112 h 206"/>
                  <a:gd name="T14" fmla="*/ 79 w 224"/>
                  <a:gd name="T15" fmla="*/ 118 h 206"/>
                  <a:gd name="T16" fmla="*/ 63 w 224"/>
                  <a:gd name="T17" fmla="*/ 122 h 206"/>
                  <a:gd name="T18" fmla="*/ 23 w 224"/>
                  <a:gd name="T19" fmla="*/ 129 h 206"/>
                  <a:gd name="T20" fmla="*/ 10 w 224"/>
                  <a:gd name="T21" fmla="*/ 128 h 206"/>
                  <a:gd name="T22" fmla="*/ 2 w 224"/>
                  <a:gd name="T23" fmla="*/ 113 h 206"/>
                  <a:gd name="T24" fmla="*/ 11 w 224"/>
                  <a:gd name="T25" fmla="*/ 109 h 206"/>
                  <a:gd name="T26" fmla="*/ 35 w 224"/>
                  <a:gd name="T27" fmla="*/ 105 h 206"/>
                  <a:gd name="T28" fmla="*/ 106 w 224"/>
                  <a:gd name="T29" fmla="*/ 86 h 206"/>
                  <a:gd name="T30" fmla="*/ 109 w 224"/>
                  <a:gd name="T31" fmla="*/ 79 h 206"/>
                  <a:gd name="T32" fmla="*/ 103 w 224"/>
                  <a:gd name="T33" fmla="*/ 68 h 206"/>
                  <a:gd name="T34" fmla="*/ 109 w 224"/>
                  <a:gd name="T35" fmla="*/ 46 h 206"/>
                  <a:gd name="T36" fmla="*/ 124 w 224"/>
                  <a:gd name="T37" fmla="*/ 22 h 206"/>
                  <a:gd name="T38" fmla="*/ 120 w 224"/>
                  <a:gd name="T39" fmla="*/ 24 h 206"/>
                  <a:gd name="T40" fmla="*/ 114 w 224"/>
                  <a:gd name="T41" fmla="*/ 27 h 206"/>
                  <a:gd name="T42" fmla="*/ 87 w 224"/>
                  <a:gd name="T43" fmla="*/ 16 h 206"/>
                  <a:gd name="T44" fmla="*/ 89 w 224"/>
                  <a:gd name="T45" fmla="*/ 13 h 206"/>
                  <a:gd name="T46" fmla="*/ 132 w 224"/>
                  <a:gd name="T47" fmla="*/ 1 h 206"/>
                  <a:gd name="T48" fmla="*/ 151 w 224"/>
                  <a:gd name="T49" fmla="*/ 12 h 206"/>
                  <a:gd name="T50" fmla="*/ 149 w 224"/>
                  <a:gd name="T51" fmla="*/ 33 h 206"/>
                  <a:gd name="T52" fmla="*/ 136 w 224"/>
                  <a:gd name="T53" fmla="*/ 51 h 206"/>
                  <a:gd name="T54" fmla="*/ 128 w 224"/>
                  <a:gd name="T55" fmla="*/ 61 h 206"/>
                  <a:gd name="T56" fmla="*/ 127 w 224"/>
                  <a:gd name="T57" fmla="*/ 63 h 206"/>
                  <a:gd name="T58" fmla="*/ 132 w 224"/>
                  <a:gd name="T59" fmla="*/ 79 h 206"/>
                  <a:gd name="T60" fmla="*/ 138 w 224"/>
                  <a:gd name="T61" fmla="*/ 81 h 206"/>
                  <a:gd name="T62" fmla="*/ 184 w 224"/>
                  <a:gd name="T63" fmla="*/ 79 h 206"/>
                  <a:gd name="T64" fmla="*/ 209 w 224"/>
                  <a:gd name="T65" fmla="*/ 81 h 206"/>
                  <a:gd name="T66" fmla="*/ 223 w 224"/>
                  <a:gd name="T67" fmla="*/ 95 h 206"/>
                  <a:gd name="T68" fmla="*/ 217 w 224"/>
                  <a:gd name="T69" fmla="*/ 105 h 206"/>
                  <a:gd name="T70" fmla="*/ 209 w 224"/>
                  <a:gd name="T71" fmla="*/ 110 h 206"/>
                  <a:gd name="T72" fmla="*/ 188 w 224"/>
                  <a:gd name="T73" fmla="*/ 111 h 206"/>
                  <a:gd name="T74" fmla="*/ 141 w 224"/>
                  <a:gd name="T75" fmla="*/ 110 h 206"/>
                  <a:gd name="T76" fmla="*/ 136 w 224"/>
                  <a:gd name="T77" fmla="*/ 115 h 206"/>
                  <a:gd name="T78" fmla="*/ 133 w 224"/>
                  <a:gd name="T79" fmla="*/ 136 h 206"/>
                  <a:gd name="T80" fmla="*/ 125 w 224"/>
                  <a:gd name="T81" fmla="*/ 165 h 206"/>
                  <a:gd name="T82" fmla="*/ 98 w 224"/>
                  <a:gd name="T83" fmla="*/ 202 h 206"/>
                  <a:gd name="T84" fmla="*/ 84 w 224"/>
                  <a:gd name="T85" fmla="*/ 206 h 206"/>
                  <a:gd name="T86" fmla="*/ 72 w 224"/>
                  <a:gd name="T87" fmla="*/ 196 h 206"/>
                  <a:gd name="T88" fmla="*/ 73 w 224"/>
                  <a:gd name="T89" fmla="*/ 193 h 206"/>
                  <a:gd name="T90" fmla="*/ 73 w 224"/>
                  <a:gd name="T91" fmla="*/ 185 h 206"/>
                  <a:gd name="T92" fmla="*/ 66 w 224"/>
                  <a:gd name="T93" fmla="*/ 175 h 206"/>
                  <a:gd name="T94" fmla="*/ 67 w 224"/>
                  <a:gd name="T95" fmla="*/ 1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06">
                    <a:moveTo>
                      <a:pt x="67" y="174"/>
                    </a:moveTo>
                    <a:cubicBezTo>
                      <a:pt x="69" y="175"/>
                      <a:pt x="72" y="176"/>
                      <a:pt x="74" y="177"/>
                    </a:cubicBezTo>
                    <a:cubicBezTo>
                      <a:pt x="77" y="178"/>
                      <a:pt x="80" y="180"/>
                      <a:pt x="84" y="181"/>
                    </a:cubicBezTo>
                    <a:cubicBezTo>
                      <a:pt x="89" y="183"/>
                      <a:pt x="94" y="180"/>
                      <a:pt x="96" y="176"/>
                    </a:cubicBezTo>
                    <a:cubicBezTo>
                      <a:pt x="100" y="169"/>
                      <a:pt x="105" y="162"/>
                      <a:pt x="107" y="154"/>
                    </a:cubicBezTo>
                    <a:cubicBezTo>
                      <a:pt x="110" y="142"/>
                      <a:pt x="113" y="129"/>
                      <a:pt x="115" y="117"/>
                    </a:cubicBezTo>
                    <a:cubicBezTo>
                      <a:pt x="116" y="112"/>
                      <a:pt x="115" y="111"/>
                      <a:pt x="110" y="112"/>
                    </a:cubicBezTo>
                    <a:cubicBezTo>
                      <a:pt x="100" y="114"/>
                      <a:pt x="90" y="116"/>
                      <a:pt x="79" y="118"/>
                    </a:cubicBezTo>
                    <a:cubicBezTo>
                      <a:pt x="74" y="119"/>
                      <a:pt x="68" y="120"/>
                      <a:pt x="63" y="122"/>
                    </a:cubicBezTo>
                    <a:cubicBezTo>
                      <a:pt x="50" y="127"/>
                      <a:pt x="36" y="128"/>
                      <a:pt x="23" y="129"/>
                    </a:cubicBezTo>
                    <a:cubicBezTo>
                      <a:pt x="19" y="129"/>
                      <a:pt x="14" y="129"/>
                      <a:pt x="10" y="128"/>
                    </a:cubicBezTo>
                    <a:cubicBezTo>
                      <a:pt x="4" y="127"/>
                      <a:pt x="0" y="118"/>
                      <a:pt x="2" y="113"/>
                    </a:cubicBezTo>
                    <a:cubicBezTo>
                      <a:pt x="4" y="109"/>
                      <a:pt x="7" y="109"/>
                      <a:pt x="11" y="109"/>
                    </a:cubicBezTo>
                    <a:cubicBezTo>
                      <a:pt x="19" y="110"/>
                      <a:pt x="27" y="108"/>
                      <a:pt x="35" y="105"/>
                    </a:cubicBezTo>
                    <a:cubicBezTo>
                      <a:pt x="58" y="96"/>
                      <a:pt x="82" y="90"/>
                      <a:pt x="106" y="86"/>
                    </a:cubicBezTo>
                    <a:cubicBezTo>
                      <a:pt x="111" y="85"/>
                      <a:pt x="111" y="84"/>
                      <a:pt x="109" y="79"/>
                    </a:cubicBezTo>
                    <a:cubicBezTo>
                      <a:pt x="107" y="76"/>
                      <a:pt x="105" y="72"/>
                      <a:pt x="103" y="68"/>
                    </a:cubicBezTo>
                    <a:cubicBezTo>
                      <a:pt x="100" y="60"/>
                      <a:pt x="102" y="51"/>
                      <a:pt x="109" y="46"/>
                    </a:cubicBezTo>
                    <a:cubicBezTo>
                      <a:pt x="116" y="40"/>
                      <a:pt x="120" y="32"/>
                      <a:pt x="124" y="22"/>
                    </a:cubicBezTo>
                    <a:cubicBezTo>
                      <a:pt x="122" y="23"/>
                      <a:pt x="121" y="23"/>
                      <a:pt x="120" y="24"/>
                    </a:cubicBezTo>
                    <a:cubicBezTo>
                      <a:pt x="118" y="25"/>
                      <a:pt x="116" y="26"/>
                      <a:pt x="114" y="27"/>
                    </a:cubicBezTo>
                    <a:cubicBezTo>
                      <a:pt x="100" y="33"/>
                      <a:pt x="93" y="30"/>
                      <a:pt x="87" y="16"/>
                    </a:cubicBezTo>
                    <a:cubicBezTo>
                      <a:pt x="87" y="16"/>
                      <a:pt x="88" y="13"/>
                      <a:pt x="89" y="13"/>
                    </a:cubicBezTo>
                    <a:cubicBezTo>
                      <a:pt x="103" y="9"/>
                      <a:pt x="116" y="0"/>
                      <a:pt x="132" y="1"/>
                    </a:cubicBezTo>
                    <a:cubicBezTo>
                      <a:pt x="140" y="1"/>
                      <a:pt x="147" y="5"/>
                      <a:pt x="151" y="12"/>
                    </a:cubicBezTo>
                    <a:cubicBezTo>
                      <a:pt x="155" y="19"/>
                      <a:pt x="153" y="27"/>
                      <a:pt x="149" y="33"/>
                    </a:cubicBezTo>
                    <a:cubicBezTo>
                      <a:pt x="145" y="39"/>
                      <a:pt x="140" y="45"/>
                      <a:pt x="136" y="51"/>
                    </a:cubicBezTo>
                    <a:cubicBezTo>
                      <a:pt x="134" y="54"/>
                      <a:pt x="131" y="58"/>
                      <a:pt x="128" y="61"/>
                    </a:cubicBezTo>
                    <a:cubicBezTo>
                      <a:pt x="127" y="62"/>
                      <a:pt x="127" y="62"/>
                      <a:pt x="127" y="63"/>
                    </a:cubicBezTo>
                    <a:cubicBezTo>
                      <a:pt x="126" y="69"/>
                      <a:pt x="130" y="74"/>
                      <a:pt x="132" y="79"/>
                    </a:cubicBezTo>
                    <a:cubicBezTo>
                      <a:pt x="133" y="80"/>
                      <a:pt x="136" y="81"/>
                      <a:pt x="138" y="81"/>
                    </a:cubicBezTo>
                    <a:cubicBezTo>
                      <a:pt x="153" y="80"/>
                      <a:pt x="169" y="79"/>
                      <a:pt x="184" y="79"/>
                    </a:cubicBezTo>
                    <a:cubicBezTo>
                      <a:pt x="192" y="79"/>
                      <a:pt x="201" y="80"/>
                      <a:pt x="209" y="81"/>
                    </a:cubicBezTo>
                    <a:cubicBezTo>
                      <a:pt x="217" y="82"/>
                      <a:pt x="222" y="87"/>
                      <a:pt x="223" y="95"/>
                    </a:cubicBezTo>
                    <a:cubicBezTo>
                      <a:pt x="224" y="100"/>
                      <a:pt x="220" y="102"/>
                      <a:pt x="217" y="105"/>
                    </a:cubicBezTo>
                    <a:cubicBezTo>
                      <a:pt x="215" y="107"/>
                      <a:pt x="212" y="108"/>
                      <a:pt x="209" y="110"/>
                    </a:cubicBezTo>
                    <a:cubicBezTo>
                      <a:pt x="203" y="114"/>
                      <a:pt x="195" y="113"/>
                      <a:pt x="188" y="111"/>
                    </a:cubicBezTo>
                    <a:cubicBezTo>
                      <a:pt x="173" y="106"/>
                      <a:pt x="157" y="108"/>
                      <a:pt x="141" y="110"/>
                    </a:cubicBezTo>
                    <a:cubicBezTo>
                      <a:pt x="138" y="110"/>
                      <a:pt x="137" y="112"/>
                      <a:pt x="136" y="115"/>
                    </a:cubicBezTo>
                    <a:cubicBezTo>
                      <a:pt x="135" y="122"/>
                      <a:pt x="134" y="129"/>
                      <a:pt x="133" y="136"/>
                    </a:cubicBezTo>
                    <a:cubicBezTo>
                      <a:pt x="130" y="146"/>
                      <a:pt x="128" y="156"/>
                      <a:pt x="125" y="165"/>
                    </a:cubicBezTo>
                    <a:cubicBezTo>
                      <a:pt x="120" y="180"/>
                      <a:pt x="113" y="194"/>
                      <a:pt x="98" y="202"/>
                    </a:cubicBezTo>
                    <a:cubicBezTo>
                      <a:pt x="94" y="204"/>
                      <a:pt x="89" y="205"/>
                      <a:pt x="84" y="206"/>
                    </a:cubicBezTo>
                    <a:cubicBezTo>
                      <a:pt x="78" y="206"/>
                      <a:pt x="73" y="202"/>
                      <a:pt x="72" y="196"/>
                    </a:cubicBezTo>
                    <a:cubicBezTo>
                      <a:pt x="72" y="195"/>
                      <a:pt x="72" y="194"/>
                      <a:pt x="73" y="193"/>
                    </a:cubicBezTo>
                    <a:cubicBezTo>
                      <a:pt x="76" y="190"/>
                      <a:pt x="75" y="187"/>
                      <a:pt x="73" y="185"/>
                    </a:cubicBezTo>
                    <a:cubicBezTo>
                      <a:pt x="71" y="182"/>
                      <a:pt x="69" y="179"/>
                      <a:pt x="66" y="175"/>
                    </a:cubicBezTo>
                    <a:cubicBezTo>
                      <a:pt x="67" y="175"/>
                      <a:pt x="67" y="175"/>
                      <a:pt x="67" y="17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11"/>
              <p:cNvSpPr>
                <a:spLocks noEditPoints="1"/>
              </p:cNvSpPr>
              <p:nvPr/>
            </p:nvSpPr>
            <p:spPr bwMode="auto">
              <a:xfrm>
                <a:off x="4425375" y="5169716"/>
                <a:ext cx="175043" cy="185983"/>
              </a:xfrm>
              <a:custGeom>
                <a:avLst/>
                <a:gdLst>
                  <a:gd name="T0" fmla="*/ 32 w 108"/>
                  <a:gd name="T1" fmla="*/ 102 h 114"/>
                  <a:gd name="T2" fmla="*/ 24 w 108"/>
                  <a:gd name="T3" fmla="*/ 100 h 114"/>
                  <a:gd name="T4" fmla="*/ 0 w 108"/>
                  <a:gd name="T5" fmla="*/ 114 h 114"/>
                  <a:gd name="T6" fmla="*/ 27 w 108"/>
                  <a:gd name="T7" fmla="*/ 92 h 114"/>
                  <a:gd name="T8" fmla="*/ 18 w 108"/>
                  <a:gd name="T9" fmla="*/ 94 h 114"/>
                  <a:gd name="T10" fmla="*/ 30 w 108"/>
                  <a:gd name="T11" fmla="*/ 82 h 114"/>
                  <a:gd name="T12" fmla="*/ 13 w 108"/>
                  <a:gd name="T13" fmla="*/ 76 h 114"/>
                  <a:gd name="T14" fmla="*/ 8 w 108"/>
                  <a:gd name="T15" fmla="*/ 58 h 114"/>
                  <a:gd name="T16" fmla="*/ 19 w 108"/>
                  <a:gd name="T17" fmla="*/ 23 h 114"/>
                  <a:gd name="T18" fmla="*/ 23 w 108"/>
                  <a:gd name="T19" fmla="*/ 19 h 114"/>
                  <a:gd name="T20" fmla="*/ 27 w 108"/>
                  <a:gd name="T21" fmla="*/ 19 h 114"/>
                  <a:gd name="T22" fmla="*/ 39 w 108"/>
                  <a:gd name="T23" fmla="*/ 28 h 114"/>
                  <a:gd name="T24" fmla="*/ 38 w 108"/>
                  <a:gd name="T25" fmla="*/ 59 h 114"/>
                  <a:gd name="T26" fmla="*/ 36 w 108"/>
                  <a:gd name="T27" fmla="*/ 73 h 114"/>
                  <a:gd name="T28" fmla="*/ 37 w 108"/>
                  <a:gd name="T29" fmla="*/ 74 h 114"/>
                  <a:gd name="T30" fmla="*/ 51 w 108"/>
                  <a:gd name="T31" fmla="*/ 60 h 114"/>
                  <a:gd name="T32" fmla="*/ 75 w 108"/>
                  <a:gd name="T33" fmla="*/ 28 h 114"/>
                  <a:gd name="T34" fmla="*/ 80 w 108"/>
                  <a:gd name="T35" fmla="*/ 18 h 114"/>
                  <a:gd name="T36" fmla="*/ 80 w 108"/>
                  <a:gd name="T37" fmla="*/ 9 h 114"/>
                  <a:gd name="T38" fmla="*/ 83 w 108"/>
                  <a:gd name="T39" fmla="*/ 3 h 114"/>
                  <a:gd name="T40" fmla="*/ 108 w 108"/>
                  <a:gd name="T41" fmla="*/ 26 h 114"/>
                  <a:gd name="T42" fmla="*/ 99 w 108"/>
                  <a:gd name="T43" fmla="*/ 49 h 114"/>
                  <a:gd name="T44" fmla="*/ 77 w 108"/>
                  <a:gd name="T45" fmla="*/ 71 h 114"/>
                  <a:gd name="T46" fmla="*/ 57 w 108"/>
                  <a:gd name="T47" fmla="*/ 84 h 114"/>
                  <a:gd name="T48" fmla="*/ 56 w 108"/>
                  <a:gd name="T49" fmla="*/ 86 h 114"/>
                  <a:gd name="T50" fmla="*/ 50 w 108"/>
                  <a:gd name="T51" fmla="*/ 91 h 114"/>
                  <a:gd name="T52" fmla="*/ 32 w 108"/>
                  <a:gd name="T53" fmla="*/ 102 h 114"/>
                  <a:gd name="T54" fmla="*/ 40 w 108"/>
                  <a:gd name="T55" fmla="*/ 92 h 114"/>
                  <a:gd name="T56" fmla="*/ 42 w 108"/>
                  <a:gd name="T57" fmla="*/ 92 h 114"/>
                  <a:gd name="T58" fmla="*/ 56 w 108"/>
                  <a:gd name="T59" fmla="*/ 78 h 114"/>
                  <a:gd name="T60" fmla="*/ 54 w 108"/>
                  <a:gd name="T61" fmla="*/ 76 h 114"/>
                  <a:gd name="T62" fmla="*/ 40 w 108"/>
                  <a:gd name="T63"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14">
                    <a:moveTo>
                      <a:pt x="32" y="102"/>
                    </a:moveTo>
                    <a:cubicBezTo>
                      <a:pt x="29" y="97"/>
                      <a:pt x="29" y="97"/>
                      <a:pt x="24" y="100"/>
                    </a:cubicBezTo>
                    <a:cubicBezTo>
                      <a:pt x="20" y="103"/>
                      <a:pt x="12" y="107"/>
                      <a:pt x="0" y="114"/>
                    </a:cubicBezTo>
                    <a:cubicBezTo>
                      <a:pt x="6" y="110"/>
                      <a:pt x="27" y="92"/>
                      <a:pt x="27" y="92"/>
                    </a:cubicBezTo>
                    <a:cubicBezTo>
                      <a:pt x="25" y="92"/>
                      <a:pt x="21" y="94"/>
                      <a:pt x="18" y="94"/>
                    </a:cubicBezTo>
                    <a:cubicBezTo>
                      <a:pt x="23" y="90"/>
                      <a:pt x="26" y="86"/>
                      <a:pt x="30" y="82"/>
                    </a:cubicBezTo>
                    <a:cubicBezTo>
                      <a:pt x="22" y="82"/>
                      <a:pt x="17" y="82"/>
                      <a:pt x="13" y="76"/>
                    </a:cubicBezTo>
                    <a:cubicBezTo>
                      <a:pt x="8" y="71"/>
                      <a:pt x="7" y="65"/>
                      <a:pt x="8" y="58"/>
                    </a:cubicBezTo>
                    <a:cubicBezTo>
                      <a:pt x="9" y="46"/>
                      <a:pt x="14" y="34"/>
                      <a:pt x="19" y="23"/>
                    </a:cubicBezTo>
                    <a:cubicBezTo>
                      <a:pt x="19" y="21"/>
                      <a:pt x="22" y="20"/>
                      <a:pt x="23" y="19"/>
                    </a:cubicBezTo>
                    <a:cubicBezTo>
                      <a:pt x="24" y="19"/>
                      <a:pt x="25" y="19"/>
                      <a:pt x="27" y="19"/>
                    </a:cubicBezTo>
                    <a:cubicBezTo>
                      <a:pt x="34" y="18"/>
                      <a:pt x="39" y="20"/>
                      <a:pt x="39" y="28"/>
                    </a:cubicBezTo>
                    <a:cubicBezTo>
                      <a:pt x="40" y="38"/>
                      <a:pt x="38" y="48"/>
                      <a:pt x="38" y="59"/>
                    </a:cubicBezTo>
                    <a:cubicBezTo>
                      <a:pt x="38" y="63"/>
                      <a:pt x="36" y="69"/>
                      <a:pt x="36" y="73"/>
                    </a:cubicBezTo>
                    <a:cubicBezTo>
                      <a:pt x="36" y="74"/>
                      <a:pt x="37" y="74"/>
                      <a:pt x="37" y="74"/>
                    </a:cubicBezTo>
                    <a:cubicBezTo>
                      <a:pt x="41" y="70"/>
                      <a:pt x="47" y="64"/>
                      <a:pt x="51" y="60"/>
                    </a:cubicBezTo>
                    <a:cubicBezTo>
                      <a:pt x="59" y="49"/>
                      <a:pt x="67" y="39"/>
                      <a:pt x="75" y="28"/>
                    </a:cubicBezTo>
                    <a:cubicBezTo>
                      <a:pt x="77" y="25"/>
                      <a:pt x="79" y="22"/>
                      <a:pt x="80" y="18"/>
                    </a:cubicBezTo>
                    <a:cubicBezTo>
                      <a:pt x="81" y="15"/>
                      <a:pt x="81" y="12"/>
                      <a:pt x="80" y="9"/>
                    </a:cubicBezTo>
                    <a:cubicBezTo>
                      <a:pt x="79" y="5"/>
                      <a:pt x="80" y="4"/>
                      <a:pt x="83" y="3"/>
                    </a:cubicBezTo>
                    <a:cubicBezTo>
                      <a:pt x="99" y="0"/>
                      <a:pt x="108" y="7"/>
                      <a:pt x="108" y="26"/>
                    </a:cubicBezTo>
                    <a:cubicBezTo>
                      <a:pt x="108" y="34"/>
                      <a:pt x="105" y="42"/>
                      <a:pt x="99" y="49"/>
                    </a:cubicBezTo>
                    <a:cubicBezTo>
                      <a:pt x="92" y="56"/>
                      <a:pt x="85" y="64"/>
                      <a:pt x="77" y="71"/>
                    </a:cubicBezTo>
                    <a:cubicBezTo>
                      <a:pt x="71" y="76"/>
                      <a:pt x="66" y="82"/>
                      <a:pt x="57" y="84"/>
                    </a:cubicBezTo>
                    <a:cubicBezTo>
                      <a:pt x="57" y="85"/>
                      <a:pt x="56" y="85"/>
                      <a:pt x="56" y="86"/>
                    </a:cubicBezTo>
                    <a:cubicBezTo>
                      <a:pt x="54" y="88"/>
                      <a:pt x="52" y="90"/>
                      <a:pt x="50" y="91"/>
                    </a:cubicBezTo>
                    <a:cubicBezTo>
                      <a:pt x="44" y="95"/>
                      <a:pt x="38" y="98"/>
                      <a:pt x="32" y="102"/>
                    </a:cubicBezTo>
                    <a:close/>
                    <a:moveTo>
                      <a:pt x="40" y="92"/>
                    </a:moveTo>
                    <a:cubicBezTo>
                      <a:pt x="40" y="93"/>
                      <a:pt x="42" y="91"/>
                      <a:pt x="42" y="92"/>
                    </a:cubicBezTo>
                    <a:cubicBezTo>
                      <a:pt x="46" y="88"/>
                      <a:pt x="52" y="81"/>
                      <a:pt x="56" y="78"/>
                    </a:cubicBezTo>
                    <a:cubicBezTo>
                      <a:pt x="55" y="77"/>
                      <a:pt x="55" y="76"/>
                      <a:pt x="54" y="76"/>
                    </a:cubicBezTo>
                    <a:cubicBezTo>
                      <a:pt x="52" y="81"/>
                      <a:pt x="39" y="84"/>
                      <a:pt x="40" y="9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Freeform 12"/>
              <p:cNvSpPr/>
              <p:nvPr/>
            </p:nvSpPr>
            <p:spPr bwMode="auto">
              <a:xfrm>
                <a:off x="4334434" y="5238092"/>
                <a:ext cx="95726" cy="160000"/>
              </a:xfrm>
              <a:custGeom>
                <a:avLst/>
                <a:gdLst>
                  <a:gd name="T0" fmla="*/ 32 w 59"/>
                  <a:gd name="T1" fmla="*/ 29 h 98"/>
                  <a:gd name="T2" fmla="*/ 40 w 59"/>
                  <a:gd name="T3" fmla="*/ 18 h 98"/>
                  <a:gd name="T4" fmla="*/ 54 w 59"/>
                  <a:gd name="T5" fmla="*/ 4 h 98"/>
                  <a:gd name="T6" fmla="*/ 57 w 59"/>
                  <a:gd name="T7" fmla="*/ 1 h 98"/>
                  <a:gd name="T8" fmla="*/ 57 w 59"/>
                  <a:gd name="T9" fmla="*/ 4 h 98"/>
                  <a:gd name="T10" fmla="*/ 49 w 59"/>
                  <a:gd name="T11" fmla="*/ 10 h 98"/>
                  <a:gd name="T12" fmla="*/ 39 w 59"/>
                  <a:gd name="T13" fmla="*/ 33 h 98"/>
                  <a:gd name="T14" fmla="*/ 36 w 59"/>
                  <a:gd name="T15" fmla="*/ 52 h 98"/>
                  <a:gd name="T16" fmla="*/ 38 w 59"/>
                  <a:gd name="T17" fmla="*/ 59 h 98"/>
                  <a:gd name="T18" fmla="*/ 38 w 59"/>
                  <a:gd name="T19" fmla="*/ 61 h 98"/>
                  <a:gd name="T20" fmla="*/ 39 w 59"/>
                  <a:gd name="T21" fmla="*/ 77 h 98"/>
                  <a:gd name="T22" fmla="*/ 29 w 59"/>
                  <a:gd name="T23" fmla="*/ 95 h 98"/>
                  <a:gd name="T24" fmla="*/ 18 w 59"/>
                  <a:gd name="T25" fmla="*/ 94 h 98"/>
                  <a:gd name="T26" fmla="*/ 3 w 59"/>
                  <a:gd name="T27" fmla="*/ 67 h 98"/>
                  <a:gd name="T28" fmla="*/ 3 w 59"/>
                  <a:gd name="T29" fmla="*/ 17 h 98"/>
                  <a:gd name="T30" fmla="*/ 10 w 59"/>
                  <a:gd name="T31" fmla="*/ 9 h 98"/>
                  <a:gd name="T32" fmla="*/ 25 w 59"/>
                  <a:gd name="T33" fmla="*/ 13 h 98"/>
                  <a:gd name="T34" fmla="*/ 32 w 59"/>
                  <a:gd name="T3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98">
                    <a:moveTo>
                      <a:pt x="32" y="29"/>
                    </a:moveTo>
                    <a:cubicBezTo>
                      <a:pt x="35" y="25"/>
                      <a:pt x="37" y="21"/>
                      <a:pt x="40" y="18"/>
                    </a:cubicBezTo>
                    <a:cubicBezTo>
                      <a:pt x="42" y="16"/>
                      <a:pt x="50" y="8"/>
                      <a:pt x="54" y="4"/>
                    </a:cubicBezTo>
                    <a:cubicBezTo>
                      <a:pt x="55" y="3"/>
                      <a:pt x="57" y="1"/>
                      <a:pt x="57" y="1"/>
                    </a:cubicBezTo>
                    <a:cubicBezTo>
                      <a:pt x="58" y="0"/>
                      <a:pt x="59" y="2"/>
                      <a:pt x="57" y="4"/>
                    </a:cubicBezTo>
                    <a:cubicBezTo>
                      <a:pt x="54" y="7"/>
                      <a:pt x="49" y="9"/>
                      <a:pt x="49" y="10"/>
                    </a:cubicBezTo>
                    <a:cubicBezTo>
                      <a:pt x="44" y="15"/>
                      <a:pt x="39" y="26"/>
                      <a:pt x="39" y="33"/>
                    </a:cubicBezTo>
                    <a:cubicBezTo>
                      <a:pt x="39" y="39"/>
                      <a:pt x="37" y="46"/>
                      <a:pt x="36" y="52"/>
                    </a:cubicBezTo>
                    <a:cubicBezTo>
                      <a:pt x="35" y="55"/>
                      <a:pt x="34" y="58"/>
                      <a:pt x="38" y="59"/>
                    </a:cubicBezTo>
                    <a:cubicBezTo>
                      <a:pt x="38" y="60"/>
                      <a:pt x="38" y="61"/>
                      <a:pt x="38" y="61"/>
                    </a:cubicBezTo>
                    <a:cubicBezTo>
                      <a:pt x="39" y="67"/>
                      <a:pt x="39" y="72"/>
                      <a:pt x="39" y="77"/>
                    </a:cubicBezTo>
                    <a:cubicBezTo>
                      <a:pt x="40" y="86"/>
                      <a:pt x="34" y="91"/>
                      <a:pt x="29" y="95"/>
                    </a:cubicBezTo>
                    <a:cubicBezTo>
                      <a:pt x="25" y="98"/>
                      <a:pt x="21" y="97"/>
                      <a:pt x="18" y="94"/>
                    </a:cubicBezTo>
                    <a:cubicBezTo>
                      <a:pt x="10" y="87"/>
                      <a:pt x="4" y="78"/>
                      <a:pt x="3" y="67"/>
                    </a:cubicBezTo>
                    <a:cubicBezTo>
                      <a:pt x="1" y="50"/>
                      <a:pt x="0" y="34"/>
                      <a:pt x="3" y="17"/>
                    </a:cubicBezTo>
                    <a:cubicBezTo>
                      <a:pt x="4" y="13"/>
                      <a:pt x="5" y="10"/>
                      <a:pt x="10" y="9"/>
                    </a:cubicBezTo>
                    <a:cubicBezTo>
                      <a:pt x="16" y="7"/>
                      <a:pt x="22" y="7"/>
                      <a:pt x="25" y="13"/>
                    </a:cubicBezTo>
                    <a:cubicBezTo>
                      <a:pt x="27" y="18"/>
                      <a:pt x="29" y="23"/>
                      <a:pt x="32" y="2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14"/>
              <p:cNvSpPr/>
              <p:nvPr/>
            </p:nvSpPr>
            <p:spPr bwMode="auto">
              <a:xfrm>
                <a:off x="4406913" y="5326297"/>
                <a:ext cx="45812" cy="35556"/>
              </a:xfrm>
              <a:custGeom>
                <a:avLst/>
                <a:gdLst>
                  <a:gd name="T0" fmla="*/ 28 w 28"/>
                  <a:gd name="T1" fmla="*/ 0 h 22"/>
                  <a:gd name="T2" fmla="*/ 0 w 28"/>
                  <a:gd name="T3" fmla="*/ 22 h 22"/>
                  <a:gd name="T4" fmla="*/ 28 w 28"/>
                  <a:gd name="T5" fmla="*/ 0 h 22"/>
                </a:gdLst>
                <a:ahLst/>
                <a:cxnLst>
                  <a:cxn ang="0">
                    <a:pos x="T0" y="T1"/>
                  </a:cxn>
                  <a:cxn ang="0">
                    <a:pos x="T2" y="T3"/>
                  </a:cxn>
                  <a:cxn ang="0">
                    <a:pos x="T4" y="T5"/>
                  </a:cxn>
                </a:cxnLst>
                <a:rect l="0" t="0" r="r" b="b"/>
                <a:pathLst>
                  <a:path w="28" h="22">
                    <a:moveTo>
                      <a:pt x="28" y="0"/>
                    </a:moveTo>
                    <a:cubicBezTo>
                      <a:pt x="27" y="6"/>
                      <a:pt x="19" y="8"/>
                      <a:pt x="0" y="22"/>
                    </a:cubicBezTo>
                    <a:cubicBezTo>
                      <a:pt x="20" y="5"/>
                      <a:pt x="23" y="1"/>
                      <a:pt x="28"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15"/>
              <p:cNvSpPr/>
              <p:nvPr/>
            </p:nvSpPr>
            <p:spPr bwMode="auto">
              <a:xfrm>
                <a:off x="4257853" y="5331083"/>
                <a:ext cx="410940" cy="220171"/>
              </a:xfrm>
              <a:custGeom>
                <a:avLst/>
                <a:gdLst>
                  <a:gd name="T0" fmla="*/ 246 w 253"/>
                  <a:gd name="T1" fmla="*/ 17 h 135"/>
                  <a:gd name="T2" fmla="*/ 224 w 253"/>
                  <a:gd name="T3" fmla="*/ 4 h 135"/>
                  <a:gd name="T4" fmla="*/ 170 w 253"/>
                  <a:gd name="T5" fmla="*/ 7 h 135"/>
                  <a:gd name="T6" fmla="*/ 125 w 253"/>
                  <a:gd name="T7" fmla="*/ 23 h 135"/>
                  <a:gd name="T8" fmla="*/ 72 w 253"/>
                  <a:gd name="T9" fmla="*/ 50 h 135"/>
                  <a:gd name="T10" fmla="*/ 40 w 253"/>
                  <a:gd name="T11" fmla="*/ 71 h 135"/>
                  <a:gd name="T12" fmla="*/ 37 w 253"/>
                  <a:gd name="T13" fmla="*/ 73 h 135"/>
                  <a:gd name="T14" fmla="*/ 38 w 253"/>
                  <a:gd name="T15" fmla="*/ 40 h 135"/>
                  <a:gd name="T16" fmla="*/ 25 w 253"/>
                  <a:gd name="T17" fmla="*/ 50 h 135"/>
                  <a:gd name="T18" fmla="*/ 16 w 253"/>
                  <a:gd name="T19" fmla="*/ 66 h 135"/>
                  <a:gd name="T20" fmla="*/ 1 w 253"/>
                  <a:gd name="T21" fmla="*/ 112 h 135"/>
                  <a:gd name="T22" fmla="*/ 7 w 253"/>
                  <a:gd name="T23" fmla="*/ 131 h 135"/>
                  <a:gd name="T24" fmla="*/ 15 w 253"/>
                  <a:gd name="T25" fmla="*/ 134 h 135"/>
                  <a:gd name="T26" fmla="*/ 29 w 253"/>
                  <a:gd name="T27" fmla="*/ 123 h 135"/>
                  <a:gd name="T28" fmla="*/ 32 w 253"/>
                  <a:gd name="T29" fmla="*/ 91 h 135"/>
                  <a:gd name="T30" fmla="*/ 50 w 253"/>
                  <a:gd name="T31" fmla="*/ 76 h 135"/>
                  <a:gd name="T32" fmla="*/ 84 w 253"/>
                  <a:gd name="T33" fmla="*/ 67 h 135"/>
                  <a:gd name="T34" fmla="*/ 122 w 253"/>
                  <a:gd name="T35" fmla="*/ 46 h 135"/>
                  <a:gd name="T36" fmla="*/ 146 w 253"/>
                  <a:gd name="T37" fmla="*/ 35 h 135"/>
                  <a:gd name="T38" fmla="*/ 179 w 253"/>
                  <a:gd name="T39" fmla="*/ 25 h 135"/>
                  <a:gd name="T40" fmla="*/ 182 w 253"/>
                  <a:gd name="T41" fmla="*/ 23 h 135"/>
                  <a:gd name="T42" fmla="*/ 184 w 253"/>
                  <a:gd name="T43" fmla="*/ 20 h 135"/>
                  <a:gd name="T44" fmla="*/ 191 w 253"/>
                  <a:gd name="T45" fmla="*/ 23 h 135"/>
                  <a:gd name="T46" fmla="*/ 212 w 253"/>
                  <a:gd name="T47" fmla="*/ 23 h 135"/>
                  <a:gd name="T48" fmla="*/ 216 w 253"/>
                  <a:gd name="T49" fmla="*/ 29 h 135"/>
                  <a:gd name="T50" fmla="*/ 203 w 253"/>
                  <a:gd name="T51" fmla="*/ 46 h 135"/>
                  <a:gd name="T52" fmla="*/ 186 w 253"/>
                  <a:gd name="T53" fmla="*/ 58 h 135"/>
                  <a:gd name="T54" fmla="*/ 203 w 253"/>
                  <a:gd name="T55" fmla="*/ 53 h 135"/>
                  <a:gd name="T56" fmla="*/ 202 w 253"/>
                  <a:gd name="T57" fmla="*/ 56 h 135"/>
                  <a:gd name="T58" fmla="*/ 210 w 253"/>
                  <a:gd name="T59" fmla="*/ 52 h 135"/>
                  <a:gd name="T60" fmla="*/ 219 w 253"/>
                  <a:gd name="T61" fmla="*/ 46 h 135"/>
                  <a:gd name="T62" fmla="*/ 223 w 253"/>
                  <a:gd name="T63" fmla="*/ 47 h 135"/>
                  <a:gd name="T64" fmla="*/ 233 w 253"/>
                  <a:gd name="T65" fmla="*/ 45 h 135"/>
                  <a:gd name="T66" fmla="*/ 231 w 253"/>
                  <a:gd name="T67" fmla="*/ 46 h 135"/>
                  <a:gd name="T68" fmla="*/ 226 w 253"/>
                  <a:gd name="T69" fmla="*/ 50 h 135"/>
                  <a:gd name="T70" fmla="*/ 223 w 253"/>
                  <a:gd name="T71" fmla="*/ 50 h 135"/>
                  <a:gd name="T72" fmla="*/ 222 w 253"/>
                  <a:gd name="T73" fmla="*/ 51 h 135"/>
                  <a:gd name="T74" fmla="*/ 222 w 253"/>
                  <a:gd name="T75" fmla="*/ 54 h 135"/>
                  <a:gd name="T76" fmla="*/ 225 w 253"/>
                  <a:gd name="T77" fmla="*/ 53 h 135"/>
                  <a:gd name="T78" fmla="*/ 236 w 253"/>
                  <a:gd name="T79" fmla="*/ 46 h 135"/>
                  <a:gd name="T80" fmla="*/ 235 w 253"/>
                  <a:gd name="T81" fmla="*/ 47 h 135"/>
                  <a:gd name="T82" fmla="*/ 240 w 253"/>
                  <a:gd name="T83" fmla="*/ 45 h 135"/>
                  <a:gd name="T84" fmla="*/ 246 w 253"/>
                  <a:gd name="T85" fmla="*/ 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135">
                    <a:moveTo>
                      <a:pt x="246" y="17"/>
                    </a:moveTo>
                    <a:cubicBezTo>
                      <a:pt x="241" y="8"/>
                      <a:pt x="233" y="5"/>
                      <a:pt x="224" y="4"/>
                    </a:cubicBezTo>
                    <a:cubicBezTo>
                      <a:pt x="205" y="0"/>
                      <a:pt x="187" y="2"/>
                      <a:pt x="170" y="7"/>
                    </a:cubicBezTo>
                    <a:cubicBezTo>
                      <a:pt x="155" y="11"/>
                      <a:pt x="139" y="17"/>
                      <a:pt x="125" y="23"/>
                    </a:cubicBezTo>
                    <a:cubicBezTo>
                      <a:pt x="107" y="31"/>
                      <a:pt x="90" y="41"/>
                      <a:pt x="72" y="50"/>
                    </a:cubicBezTo>
                    <a:cubicBezTo>
                      <a:pt x="61" y="56"/>
                      <a:pt x="49" y="62"/>
                      <a:pt x="40" y="71"/>
                    </a:cubicBezTo>
                    <a:cubicBezTo>
                      <a:pt x="39" y="72"/>
                      <a:pt x="38" y="72"/>
                      <a:pt x="37" y="73"/>
                    </a:cubicBezTo>
                    <a:cubicBezTo>
                      <a:pt x="38" y="61"/>
                      <a:pt x="43" y="51"/>
                      <a:pt x="38" y="40"/>
                    </a:cubicBezTo>
                    <a:cubicBezTo>
                      <a:pt x="32" y="42"/>
                      <a:pt x="28" y="45"/>
                      <a:pt x="25" y="50"/>
                    </a:cubicBezTo>
                    <a:cubicBezTo>
                      <a:pt x="22" y="55"/>
                      <a:pt x="19" y="60"/>
                      <a:pt x="16" y="66"/>
                    </a:cubicBezTo>
                    <a:cubicBezTo>
                      <a:pt x="9" y="80"/>
                      <a:pt x="3" y="95"/>
                      <a:pt x="1" y="112"/>
                    </a:cubicBezTo>
                    <a:cubicBezTo>
                      <a:pt x="0" y="119"/>
                      <a:pt x="0" y="126"/>
                      <a:pt x="7" y="131"/>
                    </a:cubicBezTo>
                    <a:cubicBezTo>
                      <a:pt x="9" y="133"/>
                      <a:pt x="12" y="133"/>
                      <a:pt x="15" y="134"/>
                    </a:cubicBezTo>
                    <a:cubicBezTo>
                      <a:pt x="26" y="135"/>
                      <a:pt x="29" y="132"/>
                      <a:pt x="29" y="123"/>
                    </a:cubicBezTo>
                    <a:cubicBezTo>
                      <a:pt x="29" y="112"/>
                      <a:pt x="31" y="101"/>
                      <a:pt x="32" y="91"/>
                    </a:cubicBezTo>
                    <a:cubicBezTo>
                      <a:pt x="34" y="82"/>
                      <a:pt x="41" y="76"/>
                      <a:pt x="50" y="76"/>
                    </a:cubicBezTo>
                    <a:cubicBezTo>
                      <a:pt x="62" y="76"/>
                      <a:pt x="74" y="74"/>
                      <a:pt x="84" y="67"/>
                    </a:cubicBezTo>
                    <a:cubicBezTo>
                      <a:pt x="96" y="60"/>
                      <a:pt x="109" y="53"/>
                      <a:pt x="122" y="46"/>
                    </a:cubicBezTo>
                    <a:cubicBezTo>
                      <a:pt x="130" y="42"/>
                      <a:pt x="138" y="38"/>
                      <a:pt x="146" y="35"/>
                    </a:cubicBezTo>
                    <a:cubicBezTo>
                      <a:pt x="157" y="31"/>
                      <a:pt x="168" y="29"/>
                      <a:pt x="179" y="25"/>
                    </a:cubicBezTo>
                    <a:cubicBezTo>
                      <a:pt x="180" y="25"/>
                      <a:pt x="181" y="24"/>
                      <a:pt x="182" y="23"/>
                    </a:cubicBezTo>
                    <a:cubicBezTo>
                      <a:pt x="182" y="22"/>
                      <a:pt x="183" y="21"/>
                      <a:pt x="184" y="20"/>
                    </a:cubicBezTo>
                    <a:cubicBezTo>
                      <a:pt x="185" y="25"/>
                      <a:pt x="188" y="23"/>
                      <a:pt x="191" y="23"/>
                    </a:cubicBezTo>
                    <a:cubicBezTo>
                      <a:pt x="198" y="23"/>
                      <a:pt x="205" y="23"/>
                      <a:pt x="212" y="23"/>
                    </a:cubicBezTo>
                    <a:cubicBezTo>
                      <a:pt x="217" y="23"/>
                      <a:pt x="217" y="24"/>
                      <a:pt x="216" y="29"/>
                    </a:cubicBezTo>
                    <a:cubicBezTo>
                      <a:pt x="214" y="36"/>
                      <a:pt x="209" y="41"/>
                      <a:pt x="203" y="46"/>
                    </a:cubicBezTo>
                    <a:cubicBezTo>
                      <a:pt x="200" y="49"/>
                      <a:pt x="196" y="53"/>
                      <a:pt x="186" y="58"/>
                    </a:cubicBezTo>
                    <a:cubicBezTo>
                      <a:pt x="190" y="58"/>
                      <a:pt x="202" y="48"/>
                      <a:pt x="203" y="53"/>
                    </a:cubicBezTo>
                    <a:cubicBezTo>
                      <a:pt x="204" y="53"/>
                      <a:pt x="197" y="56"/>
                      <a:pt x="202" y="56"/>
                    </a:cubicBezTo>
                    <a:cubicBezTo>
                      <a:pt x="205" y="55"/>
                      <a:pt x="207" y="53"/>
                      <a:pt x="210" y="52"/>
                    </a:cubicBezTo>
                    <a:cubicBezTo>
                      <a:pt x="213" y="50"/>
                      <a:pt x="216" y="47"/>
                      <a:pt x="219" y="46"/>
                    </a:cubicBezTo>
                    <a:cubicBezTo>
                      <a:pt x="221" y="45"/>
                      <a:pt x="222" y="48"/>
                      <a:pt x="223" y="47"/>
                    </a:cubicBezTo>
                    <a:cubicBezTo>
                      <a:pt x="226" y="45"/>
                      <a:pt x="228" y="39"/>
                      <a:pt x="233" y="45"/>
                    </a:cubicBezTo>
                    <a:cubicBezTo>
                      <a:pt x="233" y="44"/>
                      <a:pt x="232" y="46"/>
                      <a:pt x="231" y="46"/>
                    </a:cubicBezTo>
                    <a:cubicBezTo>
                      <a:pt x="231" y="47"/>
                      <a:pt x="227" y="50"/>
                      <a:pt x="226" y="50"/>
                    </a:cubicBezTo>
                    <a:cubicBezTo>
                      <a:pt x="226" y="50"/>
                      <a:pt x="223" y="50"/>
                      <a:pt x="223" y="50"/>
                    </a:cubicBezTo>
                    <a:cubicBezTo>
                      <a:pt x="223" y="49"/>
                      <a:pt x="222" y="51"/>
                      <a:pt x="222" y="51"/>
                    </a:cubicBezTo>
                    <a:cubicBezTo>
                      <a:pt x="222" y="51"/>
                      <a:pt x="221" y="53"/>
                      <a:pt x="222" y="54"/>
                    </a:cubicBezTo>
                    <a:cubicBezTo>
                      <a:pt x="223" y="54"/>
                      <a:pt x="223" y="54"/>
                      <a:pt x="225" y="53"/>
                    </a:cubicBezTo>
                    <a:cubicBezTo>
                      <a:pt x="236" y="46"/>
                      <a:pt x="236" y="46"/>
                      <a:pt x="236" y="46"/>
                    </a:cubicBezTo>
                    <a:cubicBezTo>
                      <a:pt x="236" y="46"/>
                      <a:pt x="235" y="47"/>
                      <a:pt x="235" y="47"/>
                    </a:cubicBezTo>
                    <a:cubicBezTo>
                      <a:pt x="238" y="46"/>
                      <a:pt x="240" y="46"/>
                      <a:pt x="240" y="45"/>
                    </a:cubicBezTo>
                    <a:cubicBezTo>
                      <a:pt x="248" y="40"/>
                      <a:pt x="253" y="27"/>
                      <a:pt x="246"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70" name="Freeform 16"/>
            <p:cNvSpPr>
              <a:spLocks noEditPoints="1"/>
            </p:cNvSpPr>
            <p:nvPr/>
          </p:nvSpPr>
          <p:spPr bwMode="auto">
            <a:xfrm>
              <a:off x="1398368" y="5051425"/>
              <a:ext cx="862222" cy="1102222"/>
            </a:xfrm>
            <a:custGeom>
              <a:avLst/>
              <a:gdLst>
                <a:gd name="T0" fmla="*/ 530 w 531"/>
                <a:gd name="T1" fmla="*/ 263 h 677"/>
                <a:gd name="T2" fmla="*/ 268 w 531"/>
                <a:gd name="T3" fmla="*/ 2 h 677"/>
                <a:gd name="T4" fmla="*/ 0 w 531"/>
                <a:gd name="T5" fmla="*/ 263 h 677"/>
                <a:gd name="T6" fmla="*/ 0 w 531"/>
                <a:gd name="T7" fmla="*/ 402 h 677"/>
                <a:gd name="T8" fmla="*/ 271 w 531"/>
                <a:gd name="T9" fmla="*/ 674 h 677"/>
                <a:gd name="T10" fmla="*/ 530 w 531"/>
                <a:gd name="T11" fmla="*/ 406 h 677"/>
                <a:gd name="T12" fmla="*/ 530 w 531"/>
                <a:gd name="T13" fmla="*/ 263 h 677"/>
                <a:gd name="T14" fmla="*/ 517 w 531"/>
                <a:gd name="T15" fmla="*/ 406 h 677"/>
                <a:gd name="T16" fmla="*/ 285 w 531"/>
                <a:gd name="T17" fmla="*/ 660 h 677"/>
                <a:gd name="T18" fmla="*/ 285 w 531"/>
                <a:gd name="T19" fmla="*/ 660 h 677"/>
                <a:gd name="T20" fmla="*/ 278 w 531"/>
                <a:gd name="T21" fmla="*/ 661 h 677"/>
                <a:gd name="T22" fmla="*/ 271 w 531"/>
                <a:gd name="T23" fmla="*/ 661 h 677"/>
                <a:gd name="T24" fmla="*/ 265 w 531"/>
                <a:gd name="T25" fmla="*/ 661 h 677"/>
                <a:gd name="T26" fmla="*/ 258 w 531"/>
                <a:gd name="T27" fmla="*/ 661 h 677"/>
                <a:gd name="T28" fmla="*/ 252 w 531"/>
                <a:gd name="T29" fmla="*/ 661 h 677"/>
                <a:gd name="T30" fmla="*/ 245 w 531"/>
                <a:gd name="T31" fmla="*/ 660 h 677"/>
                <a:gd name="T32" fmla="*/ 238 w 531"/>
                <a:gd name="T33" fmla="*/ 660 h 677"/>
                <a:gd name="T34" fmla="*/ 232 w 531"/>
                <a:gd name="T35" fmla="*/ 659 h 677"/>
                <a:gd name="T36" fmla="*/ 226 w 531"/>
                <a:gd name="T37" fmla="*/ 658 h 677"/>
                <a:gd name="T38" fmla="*/ 13 w 531"/>
                <a:gd name="T39" fmla="*/ 406 h 677"/>
                <a:gd name="T40" fmla="*/ 13 w 531"/>
                <a:gd name="T41" fmla="*/ 263 h 677"/>
                <a:gd name="T42" fmla="*/ 13 w 531"/>
                <a:gd name="T43" fmla="*/ 257 h 677"/>
                <a:gd name="T44" fmla="*/ 13 w 531"/>
                <a:gd name="T45" fmla="*/ 257 h 677"/>
                <a:gd name="T46" fmla="*/ 13 w 531"/>
                <a:gd name="T47" fmla="*/ 250 h 677"/>
                <a:gd name="T48" fmla="*/ 14 w 531"/>
                <a:gd name="T49" fmla="*/ 244 h 677"/>
                <a:gd name="T50" fmla="*/ 15 w 531"/>
                <a:gd name="T51" fmla="*/ 237 h 677"/>
                <a:gd name="T52" fmla="*/ 232 w 531"/>
                <a:gd name="T53" fmla="*/ 17 h 677"/>
                <a:gd name="T54" fmla="*/ 238 w 531"/>
                <a:gd name="T55" fmla="*/ 16 h 677"/>
                <a:gd name="T56" fmla="*/ 245 w 531"/>
                <a:gd name="T57" fmla="*/ 16 h 677"/>
                <a:gd name="T58" fmla="*/ 252 w 531"/>
                <a:gd name="T59" fmla="*/ 15 h 677"/>
                <a:gd name="T60" fmla="*/ 258 w 531"/>
                <a:gd name="T61" fmla="*/ 15 h 677"/>
                <a:gd name="T62" fmla="*/ 265 w 531"/>
                <a:gd name="T63" fmla="*/ 15 h 677"/>
                <a:gd name="T64" fmla="*/ 271 w 531"/>
                <a:gd name="T65" fmla="*/ 15 h 677"/>
                <a:gd name="T66" fmla="*/ 278 w 531"/>
                <a:gd name="T67" fmla="*/ 15 h 677"/>
                <a:gd name="T68" fmla="*/ 285 w 531"/>
                <a:gd name="T69" fmla="*/ 16 h 677"/>
                <a:gd name="T70" fmla="*/ 285 w 531"/>
                <a:gd name="T71" fmla="*/ 16 h 677"/>
                <a:gd name="T72" fmla="*/ 291 w 531"/>
                <a:gd name="T73" fmla="*/ 16 h 677"/>
                <a:gd name="T74" fmla="*/ 515 w 531"/>
                <a:gd name="T75" fmla="*/ 237 h 677"/>
                <a:gd name="T76" fmla="*/ 516 w 531"/>
                <a:gd name="T77" fmla="*/ 244 h 677"/>
                <a:gd name="T78" fmla="*/ 516 w 531"/>
                <a:gd name="T79" fmla="*/ 250 h 677"/>
                <a:gd name="T80" fmla="*/ 517 w 531"/>
                <a:gd name="T81" fmla="*/ 257 h 677"/>
                <a:gd name="T82" fmla="*/ 517 w 531"/>
                <a:gd name="T83" fmla="*/ 257 h 677"/>
                <a:gd name="T84" fmla="*/ 517 w 531"/>
                <a:gd name="T85" fmla="*/ 263 h 677"/>
                <a:gd name="T86" fmla="*/ 517 w 531"/>
                <a:gd name="T87" fmla="*/ 406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1" h="677">
                  <a:moveTo>
                    <a:pt x="530" y="263"/>
                  </a:moveTo>
                  <a:cubicBezTo>
                    <a:pt x="526" y="120"/>
                    <a:pt x="412" y="4"/>
                    <a:pt x="268" y="2"/>
                  </a:cubicBezTo>
                  <a:cubicBezTo>
                    <a:pt x="121" y="0"/>
                    <a:pt x="4" y="117"/>
                    <a:pt x="0" y="263"/>
                  </a:cubicBezTo>
                  <a:cubicBezTo>
                    <a:pt x="0" y="402"/>
                    <a:pt x="0" y="402"/>
                    <a:pt x="0" y="402"/>
                  </a:cubicBezTo>
                  <a:cubicBezTo>
                    <a:pt x="5" y="555"/>
                    <a:pt x="113" y="677"/>
                    <a:pt x="271" y="674"/>
                  </a:cubicBezTo>
                  <a:cubicBezTo>
                    <a:pt x="419" y="671"/>
                    <a:pt x="526" y="551"/>
                    <a:pt x="530" y="406"/>
                  </a:cubicBezTo>
                  <a:cubicBezTo>
                    <a:pt x="530" y="359"/>
                    <a:pt x="531" y="311"/>
                    <a:pt x="530" y="263"/>
                  </a:cubicBezTo>
                  <a:close/>
                  <a:moveTo>
                    <a:pt x="517" y="406"/>
                  </a:moveTo>
                  <a:cubicBezTo>
                    <a:pt x="517" y="541"/>
                    <a:pt x="415" y="651"/>
                    <a:pt x="285" y="660"/>
                  </a:cubicBezTo>
                  <a:cubicBezTo>
                    <a:pt x="285" y="660"/>
                    <a:pt x="285" y="660"/>
                    <a:pt x="285" y="660"/>
                  </a:cubicBezTo>
                  <a:cubicBezTo>
                    <a:pt x="282" y="661"/>
                    <a:pt x="280" y="661"/>
                    <a:pt x="278" y="661"/>
                  </a:cubicBezTo>
                  <a:cubicBezTo>
                    <a:pt x="276" y="661"/>
                    <a:pt x="274" y="661"/>
                    <a:pt x="271" y="661"/>
                  </a:cubicBezTo>
                  <a:cubicBezTo>
                    <a:pt x="269" y="661"/>
                    <a:pt x="267" y="661"/>
                    <a:pt x="265" y="661"/>
                  </a:cubicBezTo>
                  <a:cubicBezTo>
                    <a:pt x="263" y="661"/>
                    <a:pt x="260" y="661"/>
                    <a:pt x="258" y="661"/>
                  </a:cubicBezTo>
                  <a:cubicBezTo>
                    <a:pt x="256" y="661"/>
                    <a:pt x="254" y="661"/>
                    <a:pt x="252" y="661"/>
                  </a:cubicBezTo>
                  <a:cubicBezTo>
                    <a:pt x="249" y="661"/>
                    <a:pt x="247" y="661"/>
                    <a:pt x="245" y="660"/>
                  </a:cubicBezTo>
                  <a:cubicBezTo>
                    <a:pt x="243" y="660"/>
                    <a:pt x="241" y="660"/>
                    <a:pt x="238" y="660"/>
                  </a:cubicBezTo>
                  <a:cubicBezTo>
                    <a:pt x="236" y="660"/>
                    <a:pt x="234" y="659"/>
                    <a:pt x="232" y="659"/>
                  </a:cubicBezTo>
                  <a:cubicBezTo>
                    <a:pt x="230" y="659"/>
                    <a:pt x="228" y="659"/>
                    <a:pt x="226" y="658"/>
                  </a:cubicBezTo>
                  <a:cubicBezTo>
                    <a:pt x="101" y="639"/>
                    <a:pt x="13" y="531"/>
                    <a:pt x="13" y="406"/>
                  </a:cubicBezTo>
                  <a:cubicBezTo>
                    <a:pt x="13" y="359"/>
                    <a:pt x="12" y="311"/>
                    <a:pt x="13" y="263"/>
                  </a:cubicBezTo>
                  <a:cubicBezTo>
                    <a:pt x="13" y="261"/>
                    <a:pt x="13" y="259"/>
                    <a:pt x="13" y="257"/>
                  </a:cubicBezTo>
                  <a:cubicBezTo>
                    <a:pt x="13" y="257"/>
                    <a:pt x="13" y="257"/>
                    <a:pt x="13" y="257"/>
                  </a:cubicBezTo>
                  <a:cubicBezTo>
                    <a:pt x="13" y="255"/>
                    <a:pt x="13" y="252"/>
                    <a:pt x="13" y="250"/>
                  </a:cubicBezTo>
                  <a:cubicBezTo>
                    <a:pt x="14" y="248"/>
                    <a:pt x="14" y="246"/>
                    <a:pt x="14" y="244"/>
                  </a:cubicBezTo>
                  <a:cubicBezTo>
                    <a:pt x="14" y="242"/>
                    <a:pt x="14" y="240"/>
                    <a:pt x="15" y="237"/>
                  </a:cubicBezTo>
                  <a:cubicBezTo>
                    <a:pt x="29" y="123"/>
                    <a:pt x="118" y="31"/>
                    <a:pt x="232" y="17"/>
                  </a:cubicBezTo>
                  <a:cubicBezTo>
                    <a:pt x="234" y="17"/>
                    <a:pt x="236" y="16"/>
                    <a:pt x="238" y="16"/>
                  </a:cubicBezTo>
                  <a:cubicBezTo>
                    <a:pt x="241" y="16"/>
                    <a:pt x="243" y="16"/>
                    <a:pt x="245" y="16"/>
                  </a:cubicBezTo>
                  <a:cubicBezTo>
                    <a:pt x="247" y="15"/>
                    <a:pt x="249" y="15"/>
                    <a:pt x="252" y="15"/>
                  </a:cubicBezTo>
                  <a:cubicBezTo>
                    <a:pt x="254" y="15"/>
                    <a:pt x="256" y="15"/>
                    <a:pt x="258" y="15"/>
                  </a:cubicBezTo>
                  <a:cubicBezTo>
                    <a:pt x="260" y="15"/>
                    <a:pt x="263" y="15"/>
                    <a:pt x="265" y="15"/>
                  </a:cubicBezTo>
                  <a:cubicBezTo>
                    <a:pt x="267" y="15"/>
                    <a:pt x="269" y="15"/>
                    <a:pt x="271" y="15"/>
                  </a:cubicBezTo>
                  <a:cubicBezTo>
                    <a:pt x="274" y="15"/>
                    <a:pt x="276" y="15"/>
                    <a:pt x="278" y="15"/>
                  </a:cubicBezTo>
                  <a:cubicBezTo>
                    <a:pt x="280" y="15"/>
                    <a:pt x="282" y="15"/>
                    <a:pt x="285" y="16"/>
                  </a:cubicBezTo>
                  <a:cubicBezTo>
                    <a:pt x="285" y="16"/>
                    <a:pt x="285" y="16"/>
                    <a:pt x="285" y="16"/>
                  </a:cubicBezTo>
                  <a:cubicBezTo>
                    <a:pt x="287" y="16"/>
                    <a:pt x="289" y="16"/>
                    <a:pt x="291" y="16"/>
                  </a:cubicBezTo>
                  <a:cubicBezTo>
                    <a:pt x="407" y="28"/>
                    <a:pt x="500" y="120"/>
                    <a:pt x="515" y="237"/>
                  </a:cubicBezTo>
                  <a:cubicBezTo>
                    <a:pt x="515" y="240"/>
                    <a:pt x="515" y="242"/>
                    <a:pt x="516" y="244"/>
                  </a:cubicBezTo>
                  <a:cubicBezTo>
                    <a:pt x="516" y="246"/>
                    <a:pt x="516" y="248"/>
                    <a:pt x="516" y="250"/>
                  </a:cubicBezTo>
                  <a:cubicBezTo>
                    <a:pt x="516" y="252"/>
                    <a:pt x="516" y="255"/>
                    <a:pt x="517" y="257"/>
                  </a:cubicBezTo>
                  <a:cubicBezTo>
                    <a:pt x="517" y="257"/>
                    <a:pt x="517" y="257"/>
                    <a:pt x="517" y="257"/>
                  </a:cubicBezTo>
                  <a:cubicBezTo>
                    <a:pt x="517" y="259"/>
                    <a:pt x="517" y="261"/>
                    <a:pt x="517" y="263"/>
                  </a:cubicBezTo>
                  <a:cubicBezTo>
                    <a:pt x="518" y="311"/>
                    <a:pt x="517" y="359"/>
                    <a:pt x="517" y="40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17"/>
            <p:cNvSpPr>
              <a:spLocks noEditPoints="1"/>
            </p:cNvSpPr>
            <p:nvPr/>
          </p:nvSpPr>
          <p:spPr bwMode="auto">
            <a:xfrm>
              <a:off x="1523496" y="5210741"/>
              <a:ext cx="608547" cy="800684"/>
            </a:xfrm>
            <a:custGeom>
              <a:avLst/>
              <a:gdLst>
                <a:gd name="T0" fmla="*/ 375 w 375"/>
                <a:gd name="T1" fmla="*/ 293 h 492"/>
                <a:gd name="T2" fmla="*/ 375 w 375"/>
                <a:gd name="T3" fmla="*/ 187 h 492"/>
                <a:gd name="T4" fmla="*/ 188 w 375"/>
                <a:gd name="T5" fmla="*/ 0 h 492"/>
                <a:gd name="T6" fmla="*/ 0 w 375"/>
                <a:gd name="T7" fmla="*/ 187 h 492"/>
                <a:gd name="T8" fmla="*/ 0 w 375"/>
                <a:gd name="T9" fmla="*/ 293 h 492"/>
                <a:gd name="T10" fmla="*/ 188 w 375"/>
                <a:gd name="T11" fmla="*/ 492 h 492"/>
                <a:gd name="T12" fmla="*/ 375 w 375"/>
                <a:gd name="T13" fmla="*/ 293 h 492"/>
                <a:gd name="T14" fmla="*/ 101 w 375"/>
                <a:gd name="T15" fmla="*/ 44 h 492"/>
                <a:gd name="T16" fmla="*/ 183 w 375"/>
                <a:gd name="T17" fmla="*/ 94 h 492"/>
                <a:gd name="T18" fmla="*/ 153 w 375"/>
                <a:gd name="T19" fmla="*/ 264 h 492"/>
                <a:gd name="T20" fmla="*/ 101 w 375"/>
                <a:gd name="T21" fmla="*/ 294 h 492"/>
                <a:gd name="T22" fmla="*/ 101 w 375"/>
                <a:gd name="T23" fmla="*/ 44 h 492"/>
                <a:gd name="T24" fmla="*/ 133 w 375"/>
                <a:gd name="T25" fmla="*/ 311 h 492"/>
                <a:gd name="T26" fmla="*/ 167 w 375"/>
                <a:gd name="T27" fmla="*/ 304 h 492"/>
                <a:gd name="T28" fmla="*/ 167 w 375"/>
                <a:gd name="T29" fmla="*/ 167 h 492"/>
                <a:gd name="T30" fmla="*/ 293 w 375"/>
                <a:gd name="T31" fmla="*/ 51 h 492"/>
                <a:gd name="T32" fmla="*/ 293 w 375"/>
                <a:gd name="T33" fmla="*/ 133 h 492"/>
                <a:gd name="T34" fmla="*/ 275 w 375"/>
                <a:gd name="T35" fmla="*/ 144 h 492"/>
                <a:gd name="T36" fmla="*/ 275 w 375"/>
                <a:gd name="T37" fmla="*/ 286 h 492"/>
                <a:gd name="T38" fmla="*/ 248 w 375"/>
                <a:gd name="T39" fmla="*/ 364 h 492"/>
                <a:gd name="T40" fmla="*/ 141 w 375"/>
                <a:gd name="T41" fmla="*/ 377 h 492"/>
                <a:gd name="T42" fmla="*/ 95 w 375"/>
                <a:gd name="T43" fmla="*/ 327 h 492"/>
                <a:gd name="T44" fmla="*/ 133 w 375"/>
                <a:gd name="T45" fmla="*/ 311 h 492"/>
                <a:gd name="T46" fmla="*/ 30 w 375"/>
                <a:gd name="T47" fmla="*/ 286 h 492"/>
                <a:gd name="T48" fmla="*/ 30 w 375"/>
                <a:gd name="T49" fmla="*/ 194 h 492"/>
                <a:gd name="T50" fmla="*/ 30 w 375"/>
                <a:gd name="T51" fmla="*/ 121 h 492"/>
                <a:gd name="T52" fmla="*/ 82 w 375"/>
                <a:gd name="T53" fmla="*/ 148 h 492"/>
                <a:gd name="T54" fmla="*/ 82 w 375"/>
                <a:gd name="T55" fmla="*/ 204 h 492"/>
                <a:gd name="T56" fmla="*/ 82 w 375"/>
                <a:gd name="T57" fmla="*/ 276 h 492"/>
                <a:gd name="T58" fmla="*/ 188 w 375"/>
                <a:gd name="T59" fmla="*/ 411 h 492"/>
                <a:gd name="T60" fmla="*/ 293 w 375"/>
                <a:gd name="T61" fmla="*/ 276 h 492"/>
                <a:gd name="T62" fmla="*/ 293 w 375"/>
                <a:gd name="T63" fmla="*/ 204 h 492"/>
                <a:gd name="T64" fmla="*/ 293 w 375"/>
                <a:gd name="T65" fmla="*/ 153 h 492"/>
                <a:gd name="T66" fmla="*/ 346 w 375"/>
                <a:gd name="T67" fmla="*/ 123 h 492"/>
                <a:gd name="T68" fmla="*/ 346 w 375"/>
                <a:gd name="T69" fmla="*/ 194 h 492"/>
                <a:gd name="T70" fmla="*/ 346 w 375"/>
                <a:gd name="T71" fmla="*/ 286 h 492"/>
                <a:gd name="T72" fmla="*/ 188 w 375"/>
                <a:gd name="T73" fmla="*/ 459 h 492"/>
                <a:gd name="T74" fmla="*/ 188 w 375"/>
                <a:gd name="T75" fmla="*/ 459 h 492"/>
                <a:gd name="T76" fmla="*/ 30 w 375"/>
                <a:gd name="T77" fmla="*/ 2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5" h="492">
                  <a:moveTo>
                    <a:pt x="375" y="293"/>
                  </a:moveTo>
                  <a:cubicBezTo>
                    <a:pt x="375" y="187"/>
                    <a:pt x="375" y="187"/>
                    <a:pt x="375" y="187"/>
                  </a:cubicBezTo>
                  <a:cubicBezTo>
                    <a:pt x="375" y="78"/>
                    <a:pt x="292" y="0"/>
                    <a:pt x="188" y="0"/>
                  </a:cubicBezTo>
                  <a:cubicBezTo>
                    <a:pt x="84" y="0"/>
                    <a:pt x="0" y="78"/>
                    <a:pt x="0" y="187"/>
                  </a:cubicBezTo>
                  <a:cubicBezTo>
                    <a:pt x="0" y="293"/>
                    <a:pt x="0" y="293"/>
                    <a:pt x="0" y="293"/>
                  </a:cubicBezTo>
                  <a:cubicBezTo>
                    <a:pt x="0" y="402"/>
                    <a:pt x="84" y="492"/>
                    <a:pt x="188" y="492"/>
                  </a:cubicBezTo>
                  <a:cubicBezTo>
                    <a:pt x="292" y="492"/>
                    <a:pt x="375" y="402"/>
                    <a:pt x="375" y="293"/>
                  </a:cubicBezTo>
                  <a:close/>
                  <a:moveTo>
                    <a:pt x="101" y="44"/>
                  </a:moveTo>
                  <a:cubicBezTo>
                    <a:pt x="144" y="59"/>
                    <a:pt x="176" y="76"/>
                    <a:pt x="183" y="94"/>
                  </a:cubicBezTo>
                  <a:cubicBezTo>
                    <a:pt x="134" y="142"/>
                    <a:pt x="154" y="205"/>
                    <a:pt x="153" y="264"/>
                  </a:cubicBezTo>
                  <a:cubicBezTo>
                    <a:pt x="151" y="314"/>
                    <a:pt x="150" y="285"/>
                    <a:pt x="101" y="294"/>
                  </a:cubicBezTo>
                  <a:cubicBezTo>
                    <a:pt x="101" y="209"/>
                    <a:pt x="101" y="129"/>
                    <a:pt x="101" y="44"/>
                  </a:cubicBezTo>
                  <a:close/>
                  <a:moveTo>
                    <a:pt x="133" y="311"/>
                  </a:moveTo>
                  <a:cubicBezTo>
                    <a:pt x="143" y="313"/>
                    <a:pt x="163" y="321"/>
                    <a:pt x="167" y="304"/>
                  </a:cubicBezTo>
                  <a:cubicBezTo>
                    <a:pt x="172" y="255"/>
                    <a:pt x="163" y="214"/>
                    <a:pt x="167" y="167"/>
                  </a:cubicBezTo>
                  <a:cubicBezTo>
                    <a:pt x="173" y="105"/>
                    <a:pt x="230" y="56"/>
                    <a:pt x="293" y="51"/>
                  </a:cubicBezTo>
                  <a:cubicBezTo>
                    <a:pt x="293" y="78"/>
                    <a:pt x="293" y="106"/>
                    <a:pt x="293" y="133"/>
                  </a:cubicBezTo>
                  <a:cubicBezTo>
                    <a:pt x="287" y="137"/>
                    <a:pt x="281" y="140"/>
                    <a:pt x="275" y="144"/>
                  </a:cubicBezTo>
                  <a:cubicBezTo>
                    <a:pt x="275" y="191"/>
                    <a:pt x="275" y="239"/>
                    <a:pt x="275" y="286"/>
                  </a:cubicBezTo>
                  <a:cubicBezTo>
                    <a:pt x="273" y="315"/>
                    <a:pt x="271" y="342"/>
                    <a:pt x="248" y="364"/>
                  </a:cubicBezTo>
                  <a:cubicBezTo>
                    <a:pt x="214" y="394"/>
                    <a:pt x="175" y="398"/>
                    <a:pt x="141" y="377"/>
                  </a:cubicBezTo>
                  <a:cubicBezTo>
                    <a:pt x="112" y="359"/>
                    <a:pt x="117" y="336"/>
                    <a:pt x="95" y="327"/>
                  </a:cubicBezTo>
                  <a:cubicBezTo>
                    <a:pt x="99" y="314"/>
                    <a:pt x="114" y="307"/>
                    <a:pt x="133" y="311"/>
                  </a:cubicBezTo>
                  <a:close/>
                  <a:moveTo>
                    <a:pt x="30" y="286"/>
                  </a:moveTo>
                  <a:cubicBezTo>
                    <a:pt x="30" y="194"/>
                    <a:pt x="30" y="194"/>
                    <a:pt x="30" y="194"/>
                  </a:cubicBezTo>
                  <a:cubicBezTo>
                    <a:pt x="30" y="121"/>
                    <a:pt x="30" y="121"/>
                    <a:pt x="30" y="121"/>
                  </a:cubicBezTo>
                  <a:cubicBezTo>
                    <a:pt x="82" y="148"/>
                    <a:pt x="82" y="148"/>
                    <a:pt x="82" y="148"/>
                  </a:cubicBezTo>
                  <a:cubicBezTo>
                    <a:pt x="82" y="204"/>
                    <a:pt x="82" y="204"/>
                    <a:pt x="82" y="204"/>
                  </a:cubicBezTo>
                  <a:cubicBezTo>
                    <a:pt x="82" y="276"/>
                    <a:pt x="82" y="276"/>
                    <a:pt x="82" y="276"/>
                  </a:cubicBezTo>
                  <a:cubicBezTo>
                    <a:pt x="82" y="357"/>
                    <a:pt x="123" y="411"/>
                    <a:pt x="188" y="411"/>
                  </a:cubicBezTo>
                  <a:cubicBezTo>
                    <a:pt x="257" y="411"/>
                    <a:pt x="293" y="353"/>
                    <a:pt x="293" y="276"/>
                  </a:cubicBezTo>
                  <a:cubicBezTo>
                    <a:pt x="293" y="204"/>
                    <a:pt x="293" y="204"/>
                    <a:pt x="293" y="204"/>
                  </a:cubicBezTo>
                  <a:cubicBezTo>
                    <a:pt x="293" y="153"/>
                    <a:pt x="293" y="153"/>
                    <a:pt x="293" y="153"/>
                  </a:cubicBezTo>
                  <a:cubicBezTo>
                    <a:pt x="346" y="123"/>
                    <a:pt x="346" y="123"/>
                    <a:pt x="346" y="123"/>
                  </a:cubicBezTo>
                  <a:cubicBezTo>
                    <a:pt x="346" y="194"/>
                    <a:pt x="346" y="194"/>
                    <a:pt x="346" y="194"/>
                  </a:cubicBezTo>
                  <a:cubicBezTo>
                    <a:pt x="346" y="286"/>
                    <a:pt x="346" y="286"/>
                    <a:pt x="346" y="286"/>
                  </a:cubicBezTo>
                  <a:cubicBezTo>
                    <a:pt x="346" y="385"/>
                    <a:pt x="279" y="459"/>
                    <a:pt x="188" y="459"/>
                  </a:cubicBezTo>
                  <a:cubicBezTo>
                    <a:pt x="188" y="459"/>
                    <a:pt x="188" y="459"/>
                    <a:pt x="188" y="459"/>
                  </a:cubicBezTo>
                  <a:cubicBezTo>
                    <a:pt x="96" y="459"/>
                    <a:pt x="30" y="385"/>
                    <a:pt x="30" y="28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Oval 18"/>
            <p:cNvSpPr>
              <a:spLocks noChangeArrowheads="1"/>
            </p:cNvSpPr>
            <p:nvPr/>
          </p:nvSpPr>
          <p:spPr bwMode="auto">
            <a:xfrm>
              <a:off x="1705377" y="5728348"/>
              <a:ext cx="19145" cy="19829"/>
            </a:xfrm>
            <a:prstGeom prst="ellipse">
              <a:avLst/>
            </a:pr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19"/>
            <p:cNvSpPr/>
            <p:nvPr/>
          </p:nvSpPr>
          <p:spPr bwMode="auto">
            <a:xfrm>
              <a:off x="2030162" y="5241510"/>
              <a:ext cx="64273" cy="54017"/>
            </a:xfrm>
            <a:custGeom>
              <a:avLst/>
              <a:gdLst>
                <a:gd name="T0" fmla="*/ 1 w 40"/>
                <a:gd name="T1" fmla="*/ 23 h 33"/>
                <a:gd name="T2" fmla="*/ 2 w 40"/>
                <a:gd name="T3" fmla="*/ 25 h 33"/>
                <a:gd name="T4" fmla="*/ 4 w 40"/>
                <a:gd name="T5" fmla="*/ 26 h 33"/>
                <a:gd name="T6" fmla="*/ 5 w 40"/>
                <a:gd name="T7" fmla="*/ 26 h 33"/>
                <a:gd name="T8" fmla="*/ 7 w 40"/>
                <a:gd name="T9" fmla="*/ 26 h 33"/>
                <a:gd name="T10" fmla="*/ 11 w 40"/>
                <a:gd name="T11" fmla="*/ 26 h 33"/>
                <a:gd name="T12" fmla="*/ 17 w 40"/>
                <a:gd name="T13" fmla="*/ 23 h 33"/>
                <a:gd name="T14" fmla="*/ 23 w 40"/>
                <a:gd name="T15" fmla="*/ 22 h 33"/>
                <a:gd name="T16" fmla="*/ 28 w 40"/>
                <a:gd name="T17" fmla="*/ 27 h 33"/>
                <a:gd name="T18" fmla="*/ 28 w 40"/>
                <a:gd name="T19" fmla="*/ 29 h 33"/>
                <a:gd name="T20" fmla="*/ 31 w 40"/>
                <a:gd name="T21" fmla="*/ 32 h 33"/>
                <a:gd name="T22" fmla="*/ 33 w 40"/>
                <a:gd name="T23" fmla="*/ 33 h 33"/>
                <a:gd name="T24" fmla="*/ 34 w 40"/>
                <a:gd name="T25" fmla="*/ 33 h 33"/>
                <a:gd name="T26" fmla="*/ 35 w 40"/>
                <a:gd name="T27" fmla="*/ 33 h 33"/>
                <a:gd name="T28" fmla="*/ 35 w 40"/>
                <a:gd name="T29" fmla="*/ 31 h 33"/>
                <a:gd name="T30" fmla="*/ 35 w 40"/>
                <a:gd name="T31" fmla="*/ 30 h 33"/>
                <a:gd name="T32" fmla="*/ 35 w 40"/>
                <a:gd name="T33" fmla="*/ 29 h 33"/>
                <a:gd name="T34" fmla="*/ 35 w 40"/>
                <a:gd name="T35" fmla="*/ 27 h 33"/>
                <a:gd name="T36" fmla="*/ 28 w 40"/>
                <a:gd name="T37" fmla="*/ 17 h 33"/>
                <a:gd name="T38" fmla="*/ 27 w 40"/>
                <a:gd name="T39" fmla="*/ 16 h 33"/>
                <a:gd name="T40" fmla="*/ 31 w 40"/>
                <a:gd name="T41" fmla="*/ 13 h 33"/>
                <a:gd name="T42" fmla="*/ 32 w 40"/>
                <a:gd name="T43" fmla="*/ 13 h 33"/>
                <a:gd name="T44" fmla="*/ 35 w 40"/>
                <a:gd name="T45" fmla="*/ 13 h 33"/>
                <a:gd name="T46" fmla="*/ 37 w 40"/>
                <a:gd name="T47" fmla="*/ 14 h 33"/>
                <a:gd name="T48" fmla="*/ 40 w 40"/>
                <a:gd name="T49" fmla="*/ 12 h 33"/>
                <a:gd name="T50" fmla="*/ 40 w 40"/>
                <a:gd name="T51" fmla="*/ 11 h 33"/>
                <a:gd name="T52" fmla="*/ 40 w 40"/>
                <a:gd name="T53" fmla="*/ 9 h 33"/>
                <a:gd name="T54" fmla="*/ 39 w 40"/>
                <a:gd name="T55" fmla="*/ 6 h 33"/>
                <a:gd name="T56" fmla="*/ 37 w 40"/>
                <a:gd name="T57" fmla="*/ 4 h 33"/>
                <a:gd name="T58" fmla="*/ 36 w 40"/>
                <a:gd name="T59" fmla="*/ 3 h 33"/>
                <a:gd name="T60" fmla="*/ 34 w 40"/>
                <a:gd name="T61" fmla="*/ 2 h 33"/>
                <a:gd name="T62" fmla="*/ 32 w 40"/>
                <a:gd name="T63" fmla="*/ 2 h 33"/>
                <a:gd name="T64" fmla="*/ 31 w 40"/>
                <a:gd name="T65" fmla="*/ 3 h 33"/>
                <a:gd name="T66" fmla="*/ 31 w 40"/>
                <a:gd name="T67" fmla="*/ 3 h 33"/>
                <a:gd name="T68" fmla="*/ 31 w 40"/>
                <a:gd name="T69" fmla="*/ 5 h 33"/>
                <a:gd name="T70" fmla="*/ 30 w 40"/>
                <a:gd name="T71" fmla="*/ 9 h 33"/>
                <a:gd name="T72" fmla="*/ 29 w 40"/>
                <a:gd name="T73" fmla="*/ 9 h 33"/>
                <a:gd name="T74" fmla="*/ 27 w 40"/>
                <a:gd name="T75" fmla="*/ 9 h 33"/>
                <a:gd name="T76" fmla="*/ 27 w 40"/>
                <a:gd name="T77" fmla="*/ 9 h 33"/>
                <a:gd name="T78" fmla="*/ 23 w 40"/>
                <a:gd name="T79" fmla="*/ 12 h 33"/>
                <a:gd name="T80" fmla="*/ 20 w 40"/>
                <a:gd name="T81" fmla="*/ 10 h 33"/>
                <a:gd name="T82" fmla="*/ 18 w 40"/>
                <a:gd name="T83" fmla="*/ 8 h 33"/>
                <a:gd name="T84" fmla="*/ 13 w 40"/>
                <a:gd name="T85" fmla="*/ 5 h 33"/>
                <a:gd name="T86" fmla="*/ 11 w 40"/>
                <a:gd name="T87" fmla="*/ 4 h 33"/>
                <a:gd name="T88" fmla="*/ 10 w 40"/>
                <a:gd name="T89" fmla="*/ 2 h 33"/>
                <a:gd name="T90" fmla="*/ 6 w 40"/>
                <a:gd name="T91" fmla="*/ 0 h 33"/>
                <a:gd name="T92" fmla="*/ 4 w 40"/>
                <a:gd name="T93" fmla="*/ 1 h 33"/>
                <a:gd name="T94" fmla="*/ 5 w 40"/>
                <a:gd name="T95" fmla="*/ 4 h 33"/>
                <a:gd name="T96" fmla="*/ 7 w 40"/>
                <a:gd name="T97" fmla="*/ 6 h 33"/>
                <a:gd name="T98" fmla="*/ 18 w 40"/>
                <a:gd name="T99" fmla="*/ 16 h 33"/>
                <a:gd name="T100" fmla="*/ 18 w 40"/>
                <a:gd name="T101" fmla="*/ 18 h 33"/>
                <a:gd name="T102" fmla="*/ 14 w 40"/>
                <a:gd name="T103" fmla="*/ 20 h 33"/>
                <a:gd name="T104" fmla="*/ 13 w 40"/>
                <a:gd name="T105" fmla="*/ 20 h 33"/>
                <a:gd name="T106" fmla="*/ 10 w 40"/>
                <a:gd name="T107" fmla="*/ 20 h 33"/>
                <a:gd name="T108" fmla="*/ 7 w 40"/>
                <a:gd name="T109" fmla="*/ 21 h 33"/>
                <a:gd name="T110" fmla="*/ 3 w 40"/>
                <a:gd name="T111" fmla="*/ 19 h 33"/>
                <a:gd name="T112" fmla="*/ 1 w 40"/>
                <a:gd name="T113" fmla="*/ 20 h 33"/>
                <a:gd name="T114" fmla="*/ 0 w 40"/>
                <a:gd name="T11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 h="33">
                  <a:moveTo>
                    <a:pt x="0" y="22"/>
                  </a:move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1" y="23"/>
                    <a:pt x="1" y="23"/>
                    <a:pt x="1" y="23"/>
                  </a:cubicBezTo>
                  <a:cubicBezTo>
                    <a:pt x="1" y="23"/>
                    <a:pt x="1" y="23"/>
                    <a:pt x="1" y="23"/>
                  </a:cubicBezTo>
                  <a:cubicBezTo>
                    <a:pt x="1" y="24"/>
                    <a:pt x="1" y="24"/>
                    <a:pt x="1" y="24"/>
                  </a:cubicBezTo>
                  <a:cubicBezTo>
                    <a:pt x="1" y="24"/>
                    <a:pt x="1" y="24"/>
                    <a:pt x="1" y="24"/>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7" y="26"/>
                    <a:pt x="7" y="26"/>
                    <a:pt x="7" y="26"/>
                  </a:cubicBezTo>
                  <a:cubicBezTo>
                    <a:pt x="7" y="26"/>
                    <a:pt x="7" y="26"/>
                    <a:pt x="7" y="26"/>
                  </a:cubicBezTo>
                  <a:cubicBezTo>
                    <a:pt x="7" y="26"/>
                    <a:pt x="7" y="26"/>
                    <a:pt x="7" y="26"/>
                  </a:cubicBezTo>
                  <a:cubicBezTo>
                    <a:pt x="7" y="26"/>
                    <a:pt x="8" y="26"/>
                    <a:pt x="8" y="26"/>
                  </a:cubicBezTo>
                  <a:cubicBezTo>
                    <a:pt x="8" y="26"/>
                    <a:pt x="8" y="26"/>
                    <a:pt x="8" y="26"/>
                  </a:cubicBezTo>
                  <a:cubicBezTo>
                    <a:pt x="8" y="26"/>
                    <a:pt x="9" y="26"/>
                    <a:pt x="9" y="26"/>
                  </a:cubicBezTo>
                  <a:cubicBezTo>
                    <a:pt x="9" y="26"/>
                    <a:pt x="9" y="26"/>
                    <a:pt x="9" y="26"/>
                  </a:cubicBezTo>
                  <a:cubicBezTo>
                    <a:pt x="9" y="26"/>
                    <a:pt x="10" y="26"/>
                    <a:pt x="10" y="26"/>
                  </a:cubicBezTo>
                  <a:cubicBezTo>
                    <a:pt x="10" y="26"/>
                    <a:pt x="10" y="26"/>
                    <a:pt x="10" y="26"/>
                  </a:cubicBezTo>
                  <a:cubicBezTo>
                    <a:pt x="10" y="26"/>
                    <a:pt x="10" y="26"/>
                    <a:pt x="11" y="26"/>
                  </a:cubicBezTo>
                  <a:cubicBezTo>
                    <a:pt x="11" y="26"/>
                    <a:pt x="11" y="25"/>
                    <a:pt x="11" y="25"/>
                  </a:cubicBezTo>
                  <a:cubicBezTo>
                    <a:pt x="11" y="25"/>
                    <a:pt x="11" y="25"/>
                    <a:pt x="11" y="25"/>
                  </a:cubicBezTo>
                  <a:cubicBezTo>
                    <a:pt x="12" y="25"/>
                    <a:pt x="12" y="25"/>
                    <a:pt x="12" y="25"/>
                  </a:cubicBezTo>
                  <a:cubicBezTo>
                    <a:pt x="13" y="25"/>
                    <a:pt x="13" y="25"/>
                    <a:pt x="13" y="25"/>
                  </a:cubicBezTo>
                  <a:cubicBezTo>
                    <a:pt x="14" y="25"/>
                    <a:pt x="14" y="24"/>
                    <a:pt x="15" y="24"/>
                  </a:cubicBezTo>
                  <a:cubicBezTo>
                    <a:pt x="15" y="24"/>
                    <a:pt x="16" y="24"/>
                    <a:pt x="16" y="23"/>
                  </a:cubicBezTo>
                  <a:cubicBezTo>
                    <a:pt x="16" y="23"/>
                    <a:pt x="17" y="23"/>
                    <a:pt x="17" y="23"/>
                  </a:cubicBezTo>
                  <a:cubicBezTo>
                    <a:pt x="17" y="23"/>
                    <a:pt x="17" y="23"/>
                    <a:pt x="17" y="23"/>
                  </a:cubicBezTo>
                  <a:cubicBezTo>
                    <a:pt x="17" y="23"/>
                    <a:pt x="17" y="23"/>
                    <a:pt x="17" y="23"/>
                  </a:cubicBezTo>
                  <a:cubicBezTo>
                    <a:pt x="18" y="23"/>
                    <a:pt x="19" y="23"/>
                    <a:pt x="20" y="22"/>
                  </a:cubicBezTo>
                  <a:cubicBezTo>
                    <a:pt x="20" y="22"/>
                    <a:pt x="20" y="22"/>
                    <a:pt x="20" y="22"/>
                  </a:cubicBezTo>
                  <a:cubicBezTo>
                    <a:pt x="20" y="22"/>
                    <a:pt x="21" y="22"/>
                    <a:pt x="21" y="22"/>
                  </a:cubicBezTo>
                  <a:cubicBezTo>
                    <a:pt x="21" y="22"/>
                    <a:pt x="21" y="22"/>
                    <a:pt x="22" y="22"/>
                  </a:cubicBezTo>
                  <a:cubicBezTo>
                    <a:pt x="22" y="22"/>
                    <a:pt x="22" y="22"/>
                    <a:pt x="22" y="22"/>
                  </a:cubicBezTo>
                  <a:cubicBezTo>
                    <a:pt x="23" y="22"/>
                    <a:pt x="23" y="22"/>
                    <a:pt x="23" y="22"/>
                  </a:cubicBezTo>
                  <a:cubicBezTo>
                    <a:pt x="23" y="22"/>
                    <a:pt x="23" y="22"/>
                    <a:pt x="23" y="22"/>
                  </a:cubicBezTo>
                  <a:cubicBezTo>
                    <a:pt x="24" y="22"/>
                    <a:pt x="24" y="22"/>
                    <a:pt x="24" y="22"/>
                  </a:cubicBezTo>
                  <a:cubicBezTo>
                    <a:pt x="24" y="22"/>
                    <a:pt x="24" y="22"/>
                    <a:pt x="24" y="22"/>
                  </a:cubicBezTo>
                  <a:cubicBezTo>
                    <a:pt x="24" y="22"/>
                    <a:pt x="24" y="22"/>
                    <a:pt x="24" y="22"/>
                  </a:cubicBezTo>
                  <a:cubicBezTo>
                    <a:pt x="25" y="22"/>
                    <a:pt x="25" y="23"/>
                    <a:pt x="25" y="23"/>
                  </a:cubicBezTo>
                  <a:cubicBezTo>
                    <a:pt x="26" y="23"/>
                    <a:pt x="26" y="24"/>
                    <a:pt x="26" y="24"/>
                  </a:cubicBezTo>
                  <a:cubicBezTo>
                    <a:pt x="27" y="25"/>
                    <a:pt x="27" y="26"/>
                    <a:pt x="28" y="26"/>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8"/>
                    <a:pt x="28" y="28"/>
                  </a:cubicBezTo>
                  <a:cubicBezTo>
                    <a:pt x="28" y="28"/>
                    <a:pt x="28" y="28"/>
                    <a:pt x="28" y="28"/>
                  </a:cubicBezTo>
                  <a:cubicBezTo>
                    <a:pt x="28" y="28"/>
                    <a:pt x="28" y="28"/>
                    <a:pt x="28" y="28"/>
                  </a:cubicBezTo>
                  <a:cubicBezTo>
                    <a:pt x="28" y="28"/>
                    <a:pt x="28" y="28"/>
                    <a:pt x="28" y="28"/>
                  </a:cubicBezTo>
                  <a:cubicBezTo>
                    <a:pt x="28" y="28"/>
                    <a:pt x="28" y="29"/>
                    <a:pt x="28" y="29"/>
                  </a:cubicBezTo>
                  <a:cubicBezTo>
                    <a:pt x="28" y="29"/>
                    <a:pt x="29" y="29"/>
                    <a:pt x="29" y="29"/>
                  </a:cubicBezTo>
                  <a:cubicBezTo>
                    <a:pt x="29" y="29"/>
                    <a:pt x="29" y="29"/>
                    <a:pt x="29" y="29"/>
                  </a:cubicBezTo>
                  <a:cubicBezTo>
                    <a:pt x="29" y="29"/>
                    <a:pt x="29" y="29"/>
                    <a:pt x="29" y="29"/>
                  </a:cubicBezTo>
                  <a:cubicBezTo>
                    <a:pt x="30" y="32"/>
                    <a:pt x="30" y="32"/>
                    <a:pt x="30" y="32"/>
                  </a:cubicBezTo>
                  <a:cubicBezTo>
                    <a:pt x="30" y="32"/>
                    <a:pt x="30" y="32"/>
                    <a:pt x="30" y="32"/>
                  </a:cubicBezTo>
                  <a:cubicBezTo>
                    <a:pt x="30" y="32"/>
                    <a:pt x="30" y="32"/>
                    <a:pt x="30" y="32"/>
                  </a:cubicBezTo>
                  <a:cubicBezTo>
                    <a:pt x="30" y="32"/>
                    <a:pt x="31" y="32"/>
                    <a:pt x="31" y="32"/>
                  </a:cubicBezTo>
                  <a:cubicBezTo>
                    <a:pt x="31" y="32"/>
                    <a:pt x="31" y="32"/>
                    <a:pt x="31" y="32"/>
                  </a:cubicBezTo>
                  <a:cubicBezTo>
                    <a:pt x="31" y="32"/>
                    <a:pt x="31" y="32"/>
                    <a:pt x="31" y="32"/>
                  </a:cubicBezTo>
                  <a:cubicBezTo>
                    <a:pt x="31" y="32"/>
                    <a:pt x="31" y="32"/>
                    <a:pt x="31" y="32"/>
                  </a:cubicBezTo>
                  <a:cubicBezTo>
                    <a:pt x="31" y="32"/>
                    <a:pt x="31" y="32"/>
                    <a:pt x="32" y="32"/>
                  </a:cubicBezTo>
                  <a:cubicBezTo>
                    <a:pt x="32" y="32"/>
                    <a:pt x="32" y="32"/>
                    <a:pt x="32" y="32"/>
                  </a:cubicBezTo>
                  <a:cubicBezTo>
                    <a:pt x="32" y="32"/>
                    <a:pt x="32" y="32"/>
                    <a:pt x="32" y="32"/>
                  </a:cubicBezTo>
                  <a:cubicBezTo>
                    <a:pt x="32" y="32"/>
                    <a:pt x="32" y="32"/>
                    <a:pt x="32" y="32"/>
                  </a:cubicBezTo>
                  <a:cubicBezTo>
                    <a:pt x="32" y="32"/>
                    <a:pt x="32" y="32"/>
                    <a:pt x="33" y="32"/>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4" y="33"/>
                    <a:pt x="34" y="33"/>
                    <a:pt x="34" y="33"/>
                  </a:cubicBezTo>
                  <a:cubicBezTo>
                    <a:pt x="34" y="33"/>
                    <a:pt x="34" y="33"/>
                    <a:pt x="34" y="33"/>
                  </a:cubicBezTo>
                  <a:cubicBezTo>
                    <a:pt x="34" y="33"/>
                    <a:pt x="34" y="33"/>
                    <a:pt x="34" y="33"/>
                  </a:cubicBezTo>
                  <a:cubicBezTo>
                    <a:pt x="34" y="33"/>
                    <a:pt x="34" y="33"/>
                    <a:pt x="34" y="33"/>
                  </a:cubicBezTo>
                  <a:cubicBezTo>
                    <a:pt x="34" y="33"/>
                    <a:pt x="34" y="33"/>
                    <a:pt x="34" y="33"/>
                  </a:cubicBezTo>
                  <a:cubicBezTo>
                    <a:pt x="35" y="33"/>
                    <a:pt x="35" y="33"/>
                    <a:pt x="35" y="33"/>
                  </a:cubicBezTo>
                  <a:cubicBezTo>
                    <a:pt x="35" y="33"/>
                    <a:pt x="35" y="33"/>
                    <a:pt x="35" y="33"/>
                  </a:cubicBezTo>
                  <a:cubicBezTo>
                    <a:pt x="35" y="33"/>
                    <a:pt x="35" y="33"/>
                    <a:pt x="35" y="33"/>
                  </a:cubicBezTo>
                  <a:cubicBezTo>
                    <a:pt x="35" y="33"/>
                    <a:pt x="35" y="33"/>
                    <a:pt x="35" y="33"/>
                  </a:cubicBezTo>
                  <a:cubicBezTo>
                    <a:pt x="35" y="33"/>
                    <a:pt x="35" y="33"/>
                    <a:pt x="35" y="33"/>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2"/>
                  </a:cubicBezTo>
                  <a:cubicBezTo>
                    <a:pt x="35" y="32"/>
                    <a:pt x="35" y="32"/>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1"/>
                    <a:pt x="35" y="31"/>
                  </a:cubicBezTo>
                  <a:cubicBezTo>
                    <a:pt x="35" y="31"/>
                    <a:pt x="35" y="30"/>
                    <a:pt x="35" y="30"/>
                  </a:cubicBezTo>
                  <a:cubicBezTo>
                    <a:pt x="35" y="30"/>
                    <a:pt x="35" y="30"/>
                    <a:pt x="35" y="30"/>
                  </a:cubicBezTo>
                  <a:cubicBezTo>
                    <a:pt x="35" y="30"/>
                    <a:pt x="35" y="30"/>
                    <a:pt x="35" y="30"/>
                  </a:cubicBezTo>
                  <a:cubicBezTo>
                    <a:pt x="35" y="30"/>
                    <a:pt x="35" y="30"/>
                    <a:pt x="35" y="30"/>
                  </a:cubicBezTo>
                  <a:cubicBezTo>
                    <a:pt x="36" y="30"/>
                    <a:pt x="36" y="29"/>
                    <a:pt x="36" y="29"/>
                  </a:cubicBezTo>
                  <a:cubicBezTo>
                    <a:pt x="36" y="29"/>
                    <a:pt x="36" y="29"/>
                    <a:pt x="36" y="29"/>
                  </a:cubicBezTo>
                  <a:cubicBezTo>
                    <a:pt x="35" y="29"/>
                    <a:pt x="35" y="29"/>
                    <a:pt x="35" y="29"/>
                  </a:cubicBezTo>
                  <a:cubicBezTo>
                    <a:pt x="35" y="29"/>
                    <a:pt x="35" y="29"/>
                    <a:pt x="35" y="29"/>
                  </a:cubicBezTo>
                  <a:cubicBezTo>
                    <a:pt x="35" y="29"/>
                    <a:pt x="35" y="29"/>
                    <a:pt x="35" y="29"/>
                  </a:cubicBezTo>
                  <a:cubicBezTo>
                    <a:pt x="35" y="29"/>
                    <a:pt x="35" y="28"/>
                    <a:pt x="35" y="28"/>
                  </a:cubicBezTo>
                  <a:cubicBezTo>
                    <a:pt x="35" y="28"/>
                    <a:pt x="35" y="28"/>
                    <a:pt x="35" y="28"/>
                  </a:cubicBezTo>
                  <a:cubicBezTo>
                    <a:pt x="35" y="28"/>
                    <a:pt x="35" y="28"/>
                    <a:pt x="35" y="28"/>
                  </a:cubicBezTo>
                  <a:cubicBezTo>
                    <a:pt x="35" y="28"/>
                    <a:pt x="35" y="28"/>
                    <a:pt x="35" y="28"/>
                  </a:cubicBezTo>
                  <a:cubicBezTo>
                    <a:pt x="35" y="28"/>
                    <a:pt x="35" y="28"/>
                    <a:pt x="35" y="27"/>
                  </a:cubicBezTo>
                  <a:cubicBezTo>
                    <a:pt x="35" y="27"/>
                    <a:pt x="35" y="27"/>
                    <a:pt x="35" y="27"/>
                  </a:cubicBezTo>
                  <a:cubicBezTo>
                    <a:pt x="35" y="27"/>
                    <a:pt x="35" y="27"/>
                    <a:pt x="35" y="27"/>
                  </a:cubicBezTo>
                  <a:cubicBezTo>
                    <a:pt x="35" y="27"/>
                    <a:pt x="35" y="27"/>
                    <a:pt x="35" y="27"/>
                  </a:cubicBezTo>
                  <a:cubicBezTo>
                    <a:pt x="35" y="27"/>
                    <a:pt x="35" y="27"/>
                    <a:pt x="35" y="27"/>
                  </a:cubicBezTo>
                  <a:cubicBezTo>
                    <a:pt x="33" y="25"/>
                    <a:pt x="32" y="23"/>
                    <a:pt x="31" y="22"/>
                  </a:cubicBezTo>
                  <a:cubicBezTo>
                    <a:pt x="30" y="21"/>
                    <a:pt x="30" y="21"/>
                    <a:pt x="30" y="21"/>
                  </a:cubicBezTo>
                  <a:cubicBezTo>
                    <a:pt x="30" y="20"/>
                    <a:pt x="30" y="20"/>
                    <a:pt x="30" y="20"/>
                  </a:cubicBezTo>
                  <a:cubicBezTo>
                    <a:pt x="30" y="20"/>
                    <a:pt x="30" y="20"/>
                    <a:pt x="30" y="20"/>
                  </a:cubicBezTo>
                  <a:cubicBezTo>
                    <a:pt x="30" y="20"/>
                    <a:pt x="30" y="20"/>
                    <a:pt x="30" y="20"/>
                  </a:cubicBezTo>
                  <a:cubicBezTo>
                    <a:pt x="30" y="20"/>
                    <a:pt x="30" y="20"/>
                    <a:pt x="30" y="20"/>
                  </a:cubicBezTo>
                  <a:cubicBezTo>
                    <a:pt x="28" y="17"/>
                    <a:pt x="28" y="17"/>
                    <a:pt x="28" y="17"/>
                  </a:cubicBezTo>
                  <a:cubicBezTo>
                    <a:pt x="27" y="17"/>
                    <a:pt x="27" y="17"/>
                    <a:pt x="27" y="17"/>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5"/>
                    <a:pt x="27" y="15"/>
                    <a:pt x="27" y="15"/>
                  </a:cubicBezTo>
                  <a:cubicBezTo>
                    <a:pt x="27" y="15"/>
                    <a:pt x="27" y="15"/>
                    <a:pt x="27" y="15"/>
                  </a:cubicBezTo>
                  <a:cubicBezTo>
                    <a:pt x="28" y="15"/>
                    <a:pt x="28" y="15"/>
                    <a:pt x="28" y="15"/>
                  </a:cubicBezTo>
                  <a:cubicBezTo>
                    <a:pt x="30" y="13"/>
                    <a:pt x="30" y="13"/>
                    <a:pt x="30" y="13"/>
                  </a:cubicBezTo>
                  <a:cubicBezTo>
                    <a:pt x="30" y="13"/>
                    <a:pt x="30" y="13"/>
                    <a:pt x="30" y="13"/>
                  </a:cubicBezTo>
                  <a:cubicBezTo>
                    <a:pt x="30" y="13"/>
                    <a:pt x="30" y="13"/>
                    <a:pt x="30" y="13"/>
                  </a:cubicBezTo>
                  <a:cubicBezTo>
                    <a:pt x="30" y="13"/>
                    <a:pt x="30" y="13"/>
                    <a:pt x="30"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3" y="13"/>
                    <a:pt x="33" y="13"/>
                    <a:pt x="33" y="13"/>
                  </a:cubicBezTo>
                  <a:cubicBezTo>
                    <a:pt x="33" y="13"/>
                    <a:pt x="33" y="13"/>
                    <a:pt x="34" y="13"/>
                  </a:cubicBezTo>
                  <a:cubicBezTo>
                    <a:pt x="34" y="13"/>
                    <a:pt x="34" y="13"/>
                    <a:pt x="34" y="13"/>
                  </a:cubicBezTo>
                  <a:cubicBezTo>
                    <a:pt x="35" y="13"/>
                    <a:pt x="35" y="13"/>
                    <a:pt x="35" y="13"/>
                  </a:cubicBezTo>
                  <a:cubicBezTo>
                    <a:pt x="36" y="13"/>
                    <a:pt x="36" y="14"/>
                    <a:pt x="36"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8" y="14"/>
                    <a:pt x="38" y="13"/>
                  </a:cubicBezTo>
                  <a:cubicBezTo>
                    <a:pt x="38" y="13"/>
                    <a:pt x="38" y="13"/>
                    <a:pt x="38" y="13"/>
                  </a:cubicBezTo>
                  <a:cubicBezTo>
                    <a:pt x="38" y="13"/>
                    <a:pt x="39" y="13"/>
                    <a:pt x="39" y="13"/>
                  </a:cubicBezTo>
                  <a:cubicBezTo>
                    <a:pt x="39" y="13"/>
                    <a:pt x="39" y="13"/>
                    <a:pt x="39" y="13"/>
                  </a:cubicBezTo>
                  <a:cubicBezTo>
                    <a:pt x="39" y="13"/>
                    <a:pt x="39" y="13"/>
                    <a:pt x="39" y="13"/>
                  </a:cubicBezTo>
                  <a:cubicBezTo>
                    <a:pt x="39" y="13"/>
                    <a:pt x="39" y="13"/>
                    <a:pt x="39" y="13"/>
                  </a:cubicBezTo>
                  <a:cubicBezTo>
                    <a:pt x="39" y="13"/>
                    <a:pt x="39" y="12"/>
                    <a:pt x="39" y="12"/>
                  </a:cubicBezTo>
                  <a:cubicBezTo>
                    <a:pt x="40" y="12"/>
                    <a:pt x="40" y="12"/>
                    <a:pt x="40" y="12"/>
                  </a:cubicBezTo>
                  <a:cubicBezTo>
                    <a:pt x="40" y="12"/>
                    <a:pt x="40" y="12"/>
                    <a:pt x="40" y="12"/>
                  </a:cubicBezTo>
                  <a:cubicBezTo>
                    <a:pt x="40" y="12"/>
                    <a:pt x="40" y="12"/>
                    <a:pt x="40" y="12"/>
                  </a:cubicBezTo>
                  <a:cubicBezTo>
                    <a:pt x="40" y="12"/>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9"/>
                    <a:pt x="40" y="9"/>
                    <a:pt x="40" y="9"/>
                  </a:cubicBezTo>
                  <a:cubicBezTo>
                    <a:pt x="40" y="9"/>
                    <a:pt x="40" y="8"/>
                    <a:pt x="40" y="8"/>
                  </a:cubicBezTo>
                  <a:cubicBezTo>
                    <a:pt x="40" y="8"/>
                    <a:pt x="40" y="8"/>
                    <a:pt x="40" y="8"/>
                  </a:cubicBezTo>
                  <a:cubicBezTo>
                    <a:pt x="40" y="8"/>
                    <a:pt x="40" y="7"/>
                    <a:pt x="40" y="7"/>
                  </a:cubicBezTo>
                  <a:cubicBezTo>
                    <a:pt x="40" y="7"/>
                    <a:pt x="40" y="7"/>
                    <a:pt x="40" y="7"/>
                  </a:cubicBezTo>
                  <a:cubicBezTo>
                    <a:pt x="40" y="7"/>
                    <a:pt x="40" y="7"/>
                    <a:pt x="40" y="7"/>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5"/>
                    <a:pt x="38" y="5"/>
                  </a:cubicBezTo>
                  <a:cubicBezTo>
                    <a:pt x="38" y="5"/>
                    <a:pt x="38" y="5"/>
                    <a:pt x="38" y="5"/>
                  </a:cubicBezTo>
                  <a:cubicBezTo>
                    <a:pt x="38" y="5"/>
                    <a:pt x="38" y="5"/>
                    <a:pt x="38" y="5"/>
                  </a:cubicBezTo>
                  <a:cubicBezTo>
                    <a:pt x="38" y="5"/>
                    <a:pt x="38" y="5"/>
                    <a:pt x="38" y="5"/>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6" y="4"/>
                    <a:pt x="36" y="4"/>
                  </a:cubicBezTo>
                  <a:cubicBezTo>
                    <a:pt x="36" y="4"/>
                    <a:pt x="36" y="4"/>
                    <a:pt x="36" y="4"/>
                  </a:cubicBezTo>
                  <a:cubicBezTo>
                    <a:pt x="36" y="3"/>
                    <a:pt x="36" y="3"/>
                    <a:pt x="36" y="3"/>
                  </a:cubicBezTo>
                  <a:cubicBezTo>
                    <a:pt x="36" y="3"/>
                    <a:pt x="36" y="3"/>
                    <a:pt x="36" y="3"/>
                  </a:cubicBezTo>
                  <a:cubicBezTo>
                    <a:pt x="36" y="3"/>
                    <a:pt x="36" y="3"/>
                    <a:pt x="35" y="3"/>
                  </a:cubicBezTo>
                  <a:cubicBezTo>
                    <a:pt x="35" y="3"/>
                    <a:pt x="35" y="3"/>
                    <a:pt x="35" y="2"/>
                  </a:cubicBezTo>
                  <a:cubicBezTo>
                    <a:pt x="35" y="2"/>
                    <a:pt x="35" y="2"/>
                    <a:pt x="35" y="2"/>
                  </a:cubicBezTo>
                  <a:cubicBezTo>
                    <a:pt x="35" y="2"/>
                    <a:pt x="34" y="2"/>
                    <a:pt x="34" y="2"/>
                  </a:cubicBezTo>
                  <a:cubicBezTo>
                    <a:pt x="34" y="2"/>
                    <a:pt x="34" y="2"/>
                    <a:pt x="34" y="2"/>
                  </a:cubicBezTo>
                  <a:cubicBezTo>
                    <a:pt x="34" y="2"/>
                    <a:pt x="34" y="2"/>
                    <a:pt x="34" y="2"/>
                  </a:cubicBezTo>
                  <a:cubicBezTo>
                    <a:pt x="34" y="2"/>
                    <a:pt x="34" y="2"/>
                    <a:pt x="34" y="2"/>
                  </a:cubicBezTo>
                  <a:cubicBezTo>
                    <a:pt x="34" y="2"/>
                    <a:pt x="34" y="2"/>
                    <a:pt x="34" y="2"/>
                  </a:cubicBezTo>
                  <a:cubicBezTo>
                    <a:pt x="34" y="2"/>
                    <a:pt x="34"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3" y="2"/>
                    <a:pt x="33" y="2"/>
                    <a:pt x="33"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4"/>
                    <a:pt x="31" y="4"/>
                    <a:pt x="31" y="4"/>
                  </a:cubicBezTo>
                  <a:cubicBezTo>
                    <a:pt x="31" y="4"/>
                    <a:pt x="31" y="4"/>
                    <a:pt x="31" y="4"/>
                  </a:cubicBezTo>
                  <a:cubicBezTo>
                    <a:pt x="31" y="4"/>
                    <a:pt x="31" y="4"/>
                    <a:pt x="31" y="4"/>
                  </a:cubicBezTo>
                  <a:cubicBezTo>
                    <a:pt x="31" y="4"/>
                    <a:pt x="31" y="4"/>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1" y="5"/>
                    <a:pt x="31" y="5"/>
                    <a:pt x="31" y="5"/>
                  </a:cubicBezTo>
                  <a:cubicBezTo>
                    <a:pt x="32" y="6"/>
                    <a:pt x="32" y="6"/>
                    <a:pt x="32" y="6"/>
                  </a:cubicBezTo>
                  <a:cubicBezTo>
                    <a:pt x="32" y="7"/>
                    <a:pt x="32" y="7"/>
                    <a:pt x="32" y="7"/>
                  </a:cubicBezTo>
                  <a:cubicBezTo>
                    <a:pt x="31" y="7"/>
                    <a:pt x="31" y="7"/>
                    <a:pt x="31" y="7"/>
                  </a:cubicBezTo>
                  <a:cubicBezTo>
                    <a:pt x="31" y="8"/>
                    <a:pt x="31" y="8"/>
                    <a:pt x="30" y="9"/>
                  </a:cubicBezTo>
                  <a:cubicBezTo>
                    <a:pt x="30" y="9"/>
                    <a:pt x="30" y="9"/>
                    <a:pt x="30" y="9"/>
                  </a:cubicBezTo>
                  <a:cubicBezTo>
                    <a:pt x="30" y="9"/>
                    <a:pt x="30" y="9"/>
                    <a:pt x="30"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9" y="9"/>
                    <a:pt x="28" y="9"/>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10"/>
                  </a:cubicBezTo>
                  <a:cubicBezTo>
                    <a:pt x="26" y="10"/>
                    <a:pt x="26" y="10"/>
                    <a:pt x="26" y="10"/>
                  </a:cubicBezTo>
                  <a:cubicBezTo>
                    <a:pt x="26" y="10"/>
                    <a:pt x="26" y="10"/>
                    <a:pt x="26" y="10"/>
                  </a:cubicBezTo>
                  <a:cubicBezTo>
                    <a:pt x="25" y="10"/>
                    <a:pt x="25" y="10"/>
                    <a:pt x="25" y="10"/>
                  </a:cubicBezTo>
                  <a:cubicBezTo>
                    <a:pt x="24" y="11"/>
                    <a:pt x="24" y="11"/>
                    <a:pt x="24" y="11"/>
                  </a:cubicBezTo>
                  <a:cubicBezTo>
                    <a:pt x="24" y="11"/>
                    <a:pt x="24" y="11"/>
                    <a:pt x="23" y="12"/>
                  </a:cubicBezTo>
                  <a:cubicBezTo>
                    <a:pt x="23" y="12"/>
                    <a:pt x="23" y="12"/>
                    <a:pt x="23" y="12"/>
                  </a:cubicBezTo>
                  <a:cubicBezTo>
                    <a:pt x="22" y="12"/>
                    <a:pt x="22" y="12"/>
                    <a:pt x="22" y="12"/>
                  </a:cubicBezTo>
                  <a:cubicBezTo>
                    <a:pt x="22" y="12"/>
                    <a:pt x="22" y="12"/>
                    <a:pt x="22" y="12"/>
                  </a:cubicBezTo>
                  <a:cubicBezTo>
                    <a:pt x="21" y="12"/>
                    <a:pt x="21" y="12"/>
                    <a:pt x="21" y="12"/>
                  </a:cubicBezTo>
                  <a:cubicBezTo>
                    <a:pt x="21" y="12"/>
                    <a:pt x="21" y="12"/>
                    <a:pt x="21" y="12"/>
                  </a:cubicBezTo>
                  <a:cubicBezTo>
                    <a:pt x="21" y="11"/>
                    <a:pt x="21" y="11"/>
                    <a:pt x="21" y="11"/>
                  </a:cubicBezTo>
                  <a:cubicBezTo>
                    <a:pt x="21" y="11"/>
                    <a:pt x="21" y="11"/>
                    <a:pt x="21" y="11"/>
                  </a:cubicBezTo>
                  <a:cubicBezTo>
                    <a:pt x="20" y="11"/>
                    <a:pt x="20" y="11"/>
                    <a:pt x="20" y="11"/>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9"/>
                    <a:pt x="19" y="9"/>
                  </a:cubicBezTo>
                  <a:cubicBezTo>
                    <a:pt x="19" y="9"/>
                    <a:pt x="18" y="9"/>
                    <a:pt x="18" y="9"/>
                  </a:cubicBezTo>
                  <a:cubicBezTo>
                    <a:pt x="18" y="9"/>
                    <a:pt x="18" y="9"/>
                    <a:pt x="18" y="9"/>
                  </a:cubicBezTo>
                  <a:cubicBezTo>
                    <a:pt x="18" y="8"/>
                    <a:pt x="18" y="8"/>
                    <a:pt x="18" y="8"/>
                  </a:cubicBezTo>
                  <a:cubicBezTo>
                    <a:pt x="18" y="8"/>
                    <a:pt x="18" y="8"/>
                    <a:pt x="18" y="8"/>
                  </a:cubicBezTo>
                  <a:cubicBezTo>
                    <a:pt x="18" y="8"/>
                    <a:pt x="18" y="8"/>
                    <a:pt x="18" y="8"/>
                  </a:cubicBezTo>
                  <a:cubicBezTo>
                    <a:pt x="17" y="8"/>
                    <a:pt x="16" y="7"/>
                    <a:pt x="16" y="7"/>
                  </a:cubicBezTo>
                  <a:cubicBezTo>
                    <a:pt x="16" y="7"/>
                    <a:pt x="16" y="7"/>
                    <a:pt x="16" y="7"/>
                  </a:cubicBezTo>
                  <a:cubicBezTo>
                    <a:pt x="15" y="6"/>
                    <a:pt x="15" y="6"/>
                    <a:pt x="15" y="6"/>
                  </a:cubicBezTo>
                  <a:cubicBezTo>
                    <a:pt x="15" y="6"/>
                    <a:pt x="14" y="6"/>
                    <a:pt x="14" y="5"/>
                  </a:cubicBezTo>
                  <a:cubicBezTo>
                    <a:pt x="14" y="5"/>
                    <a:pt x="14" y="5"/>
                    <a:pt x="13" y="5"/>
                  </a:cubicBezTo>
                  <a:cubicBezTo>
                    <a:pt x="13" y="5"/>
                    <a:pt x="13" y="5"/>
                    <a:pt x="13" y="5"/>
                  </a:cubicBezTo>
                  <a:cubicBezTo>
                    <a:pt x="13" y="5"/>
                    <a:pt x="13" y="5"/>
                    <a:pt x="13" y="5"/>
                  </a:cubicBezTo>
                  <a:cubicBezTo>
                    <a:pt x="13" y="4"/>
                    <a:pt x="13" y="4"/>
                    <a:pt x="13" y="4"/>
                  </a:cubicBezTo>
                  <a:cubicBezTo>
                    <a:pt x="12" y="4"/>
                    <a:pt x="12" y="4"/>
                    <a:pt x="12" y="4"/>
                  </a:cubicBezTo>
                  <a:cubicBezTo>
                    <a:pt x="12" y="4"/>
                    <a:pt x="12" y="4"/>
                    <a:pt x="12" y="4"/>
                  </a:cubicBezTo>
                  <a:cubicBezTo>
                    <a:pt x="12" y="4"/>
                    <a:pt x="12" y="4"/>
                    <a:pt x="12" y="4"/>
                  </a:cubicBezTo>
                  <a:cubicBezTo>
                    <a:pt x="12" y="4"/>
                    <a:pt x="12" y="4"/>
                    <a:pt x="12" y="4"/>
                  </a:cubicBezTo>
                  <a:cubicBezTo>
                    <a:pt x="11" y="4"/>
                    <a:pt x="11" y="4"/>
                    <a:pt x="11"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0" y="2"/>
                    <a:pt x="9" y="2"/>
                    <a:pt x="9" y="1"/>
                  </a:cubicBezTo>
                  <a:cubicBezTo>
                    <a:pt x="9" y="1"/>
                    <a:pt x="9" y="1"/>
                    <a:pt x="9" y="1"/>
                  </a:cubicBezTo>
                  <a:cubicBezTo>
                    <a:pt x="8" y="1"/>
                    <a:pt x="8" y="0"/>
                    <a:pt x="7" y="0"/>
                  </a:cubicBezTo>
                  <a:cubicBezTo>
                    <a:pt x="7" y="0"/>
                    <a:pt x="7" y="0"/>
                    <a:pt x="7" y="0"/>
                  </a:cubicBezTo>
                  <a:cubicBezTo>
                    <a:pt x="7" y="0"/>
                    <a:pt x="7" y="0"/>
                    <a:pt x="7" y="0"/>
                  </a:cubicBezTo>
                  <a:cubicBezTo>
                    <a:pt x="7" y="0"/>
                    <a:pt x="7" y="0"/>
                    <a:pt x="7" y="0"/>
                  </a:cubicBezTo>
                  <a:cubicBezTo>
                    <a:pt x="7" y="0"/>
                    <a:pt x="7" y="0"/>
                    <a:pt x="7" y="0"/>
                  </a:cubicBezTo>
                  <a:cubicBezTo>
                    <a:pt x="7"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4" y="1"/>
                    <a:pt x="4" y="1"/>
                  </a:cubicBezTo>
                  <a:cubicBezTo>
                    <a:pt x="4" y="1"/>
                    <a:pt x="4" y="1"/>
                    <a:pt x="4" y="1"/>
                  </a:cubicBezTo>
                  <a:cubicBezTo>
                    <a:pt x="4" y="2"/>
                    <a:pt x="4" y="2"/>
                    <a:pt x="4" y="2"/>
                  </a:cubicBezTo>
                  <a:cubicBezTo>
                    <a:pt x="4" y="2"/>
                    <a:pt x="4" y="2"/>
                    <a:pt x="4" y="2"/>
                  </a:cubicBezTo>
                  <a:cubicBezTo>
                    <a:pt x="4" y="2"/>
                    <a:pt x="4" y="2"/>
                    <a:pt x="4" y="2"/>
                  </a:cubicBezTo>
                  <a:cubicBezTo>
                    <a:pt x="4" y="3"/>
                    <a:pt x="4" y="3"/>
                    <a:pt x="4" y="3"/>
                  </a:cubicBezTo>
                  <a:cubicBezTo>
                    <a:pt x="5" y="3"/>
                    <a:pt x="5" y="3"/>
                    <a:pt x="5" y="3"/>
                  </a:cubicBezTo>
                  <a:cubicBezTo>
                    <a:pt x="5" y="3"/>
                    <a:pt x="5" y="3"/>
                    <a:pt x="5" y="3"/>
                  </a:cubicBezTo>
                  <a:cubicBezTo>
                    <a:pt x="5" y="4"/>
                    <a:pt x="5" y="4"/>
                    <a:pt x="5" y="4"/>
                  </a:cubicBezTo>
                  <a:cubicBezTo>
                    <a:pt x="5" y="4"/>
                    <a:pt x="5" y="4"/>
                    <a:pt x="5" y="4"/>
                  </a:cubicBezTo>
                  <a:cubicBezTo>
                    <a:pt x="5" y="4"/>
                    <a:pt x="5" y="4"/>
                    <a:pt x="5" y="4"/>
                  </a:cubicBezTo>
                  <a:cubicBezTo>
                    <a:pt x="5" y="4"/>
                    <a:pt x="5" y="4"/>
                    <a:pt x="5" y="4"/>
                  </a:cubicBezTo>
                  <a:cubicBezTo>
                    <a:pt x="6" y="5"/>
                    <a:pt x="6" y="5"/>
                    <a:pt x="6" y="5"/>
                  </a:cubicBezTo>
                  <a:cubicBezTo>
                    <a:pt x="6" y="5"/>
                    <a:pt x="6" y="5"/>
                    <a:pt x="6" y="5"/>
                  </a:cubicBezTo>
                  <a:cubicBezTo>
                    <a:pt x="6" y="5"/>
                    <a:pt x="6" y="5"/>
                    <a:pt x="6" y="5"/>
                  </a:cubicBezTo>
                  <a:cubicBezTo>
                    <a:pt x="6" y="5"/>
                    <a:pt x="6" y="5"/>
                    <a:pt x="6" y="5"/>
                  </a:cubicBezTo>
                  <a:cubicBezTo>
                    <a:pt x="7" y="6"/>
                    <a:pt x="7" y="6"/>
                    <a:pt x="7" y="6"/>
                  </a:cubicBezTo>
                  <a:cubicBezTo>
                    <a:pt x="7" y="6"/>
                    <a:pt x="7" y="6"/>
                    <a:pt x="7" y="6"/>
                  </a:cubicBezTo>
                  <a:cubicBezTo>
                    <a:pt x="10" y="8"/>
                    <a:pt x="10" y="8"/>
                    <a:pt x="10" y="8"/>
                  </a:cubicBezTo>
                  <a:cubicBezTo>
                    <a:pt x="11" y="9"/>
                    <a:pt x="11" y="9"/>
                    <a:pt x="12" y="10"/>
                  </a:cubicBezTo>
                  <a:cubicBezTo>
                    <a:pt x="13" y="10"/>
                    <a:pt x="13" y="11"/>
                    <a:pt x="14" y="11"/>
                  </a:cubicBezTo>
                  <a:cubicBezTo>
                    <a:pt x="15" y="13"/>
                    <a:pt x="15" y="13"/>
                    <a:pt x="15" y="13"/>
                  </a:cubicBezTo>
                  <a:cubicBezTo>
                    <a:pt x="17" y="14"/>
                    <a:pt x="17" y="14"/>
                    <a:pt x="17" y="14"/>
                  </a:cubicBezTo>
                  <a:cubicBezTo>
                    <a:pt x="17" y="15"/>
                    <a:pt x="17" y="15"/>
                    <a:pt x="17" y="15"/>
                  </a:cubicBezTo>
                  <a:cubicBezTo>
                    <a:pt x="18" y="16"/>
                    <a:pt x="18" y="16"/>
                    <a:pt x="18" y="16"/>
                  </a:cubicBezTo>
                  <a:cubicBezTo>
                    <a:pt x="18" y="16"/>
                    <a:pt x="18" y="16"/>
                    <a:pt x="18" y="16"/>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8"/>
                    <a:pt x="18" y="18"/>
                  </a:cubicBezTo>
                  <a:cubicBezTo>
                    <a:pt x="18" y="18"/>
                    <a:pt x="18" y="18"/>
                    <a:pt x="18" y="18"/>
                  </a:cubicBezTo>
                  <a:cubicBezTo>
                    <a:pt x="18" y="18"/>
                    <a:pt x="18" y="18"/>
                    <a:pt x="18" y="18"/>
                  </a:cubicBezTo>
                  <a:cubicBezTo>
                    <a:pt x="18" y="18"/>
                    <a:pt x="17" y="18"/>
                    <a:pt x="17" y="19"/>
                  </a:cubicBezTo>
                  <a:cubicBezTo>
                    <a:pt x="17" y="19"/>
                    <a:pt x="17" y="19"/>
                    <a:pt x="16" y="19"/>
                  </a:cubicBezTo>
                  <a:cubicBezTo>
                    <a:pt x="16" y="19"/>
                    <a:pt x="16" y="19"/>
                    <a:pt x="16" y="19"/>
                  </a:cubicBezTo>
                  <a:cubicBezTo>
                    <a:pt x="16" y="20"/>
                    <a:pt x="15" y="20"/>
                    <a:pt x="15" y="20"/>
                  </a:cubicBezTo>
                  <a:cubicBezTo>
                    <a:pt x="15" y="20"/>
                    <a:pt x="15" y="20"/>
                    <a:pt x="15" y="20"/>
                  </a:cubicBezTo>
                  <a:cubicBezTo>
                    <a:pt x="15" y="20"/>
                    <a:pt x="15"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2" y="20"/>
                    <a:pt x="12" y="20"/>
                    <a:pt x="12" y="20"/>
                  </a:cubicBezTo>
                  <a:cubicBezTo>
                    <a:pt x="12" y="20"/>
                    <a:pt x="12" y="20"/>
                    <a:pt x="12" y="20"/>
                  </a:cubicBezTo>
                  <a:cubicBezTo>
                    <a:pt x="12" y="20"/>
                    <a:pt x="12" y="20"/>
                    <a:pt x="12" y="20"/>
                  </a:cubicBezTo>
                  <a:cubicBezTo>
                    <a:pt x="12" y="20"/>
                    <a:pt x="12" y="20"/>
                    <a:pt x="12" y="20"/>
                  </a:cubicBezTo>
                  <a:cubicBezTo>
                    <a:pt x="11" y="20"/>
                    <a:pt x="11" y="20"/>
                    <a:pt x="11" y="20"/>
                  </a:cubicBezTo>
                  <a:cubicBezTo>
                    <a:pt x="11" y="20"/>
                    <a:pt x="11" y="20"/>
                    <a:pt x="10" y="20"/>
                  </a:cubicBezTo>
                  <a:cubicBezTo>
                    <a:pt x="10" y="20"/>
                    <a:pt x="10" y="20"/>
                    <a:pt x="10" y="20"/>
                  </a:cubicBezTo>
                  <a:cubicBezTo>
                    <a:pt x="10" y="21"/>
                    <a:pt x="10" y="21"/>
                    <a:pt x="9" y="21"/>
                  </a:cubicBezTo>
                  <a:cubicBezTo>
                    <a:pt x="9" y="21"/>
                    <a:pt x="8"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6" y="20"/>
                    <a:pt x="6" y="20"/>
                    <a:pt x="6" y="20"/>
                  </a:cubicBezTo>
                  <a:cubicBezTo>
                    <a:pt x="6" y="20"/>
                    <a:pt x="6" y="20"/>
                    <a:pt x="6" y="20"/>
                  </a:cubicBezTo>
                  <a:cubicBezTo>
                    <a:pt x="6" y="20"/>
                    <a:pt x="6" y="20"/>
                    <a:pt x="6" y="20"/>
                  </a:cubicBezTo>
                  <a:cubicBezTo>
                    <a:pt x="6" y="20"/>
                    <a:pt x="6" y="20"/>
                    <a:pt x="6" y="20"/>
                  </a:cubicBezTo>
                  <a:cubicBezTo>
                    <a:pt x="6" y="20"/>
                    <a:pt x="6" y="20"/>
                    <a:pt x="6" y="20"/>
                  </a:cubicBezTo>
                  <a:cubicBezTo>
                    <a:pt x="5" y="20"/>
                    <a:pt x="5" y="20"/>
                    <a:pt x="5" y="20"/>
                  </a:cubicBezTo>
                  <a:cubicBezTo>
                    <a:pt x="4" y="19"/>
                    <a:pt x="4" y="19"/>
                    <a:pt x="4" y="19"/>
                  </a:cubicBezTo>
                  <a:cubicBezTo>
                    <a:pt x="3" y="19"/>
                    <a:pt x="3" y="19"/>
                    <a:pt x="3" y="19"/>
                  </a:cubicBezTo>
                  <a:cubicBezTo>
                    <a:pt x="3" y="19"/>
                    <a:pt x="3" y="19"/>
                    <a:pt x="3" y="19"/>
                  </a:cubicBezTo>
                  <a:cubicBezTo>
                    <a:pt x="2" y="19"/>
                    <a:pt x="2" y="19"/>
                    <a:pt x="2" y="19"/>
                  </a:cubicBezTo>
                  <a:cubicBezTo>
                    <a:pt x="2" y="19"/>
                    <a:pt x="2" y="19"/>
                    <a:pt x="2" y="19"/>
                  </a:cubicBezTo>
                  <a:cubicBezTo>
                    <a:pt x="2" y="20"/>
                    <a:pt x="2" y="20"/>
                    <a:pt x="2"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2"/>
                    <a:pt x="0" y="22"/>
                    <a:pt x="0" y="22"/>
                  </a:cubicBezTo>
                  <a:cubicBezTo>
                    <a:pt x="0" y="22"/>
                    <a:pt x="0" y="22"/>
                    <a:pt x="0" y="22"/>
                  </a:cubicBezTo>
                  <a:cubicBezTo>
                    <a:pt x="0" y="22"/>
                    <a:pt x="0" y="22"/>
                    <a:pt x="0" y="22"/>
                  </a:cubicBezTo>
                  <a:cubicBezTo>
                    <a:pt x="0" y="22"/>
                    <a:pt x="0" y="22"/>
                    <a:pt x="0" y="2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20"/>
            <p:cNvSpPr/>
            <p:nvPr/>
          </p:nvSpPr>
          <p:spPr bwMode="auto">
            <a:xfrm>
              <a:off x="1609650" y="5980656"/>
              <a:ext cx="88889" cy="89573"/>
            </a:xfrm>
            <a:custGeom>
              <a:avLst/>
              <a:gdLst>
                <a:gd name="T0" fmla="*/ 55 w 55"/>
                <a:gd name="T1" fmla="*/ 17 h 55"/>
                <a:gd name="T2" fmla="*/ 54 w 55"/>
                <a:gd name="T3" fmla="*/ 17 h 55"/>
                <a:gd name="T4" fmla="*/ 54 w 55"/>
                <a:gd name="T5" fmla="*/ 16 h 55"/>
                <a:gd name="T6" fmla="*/ 52 w 55"/>
                <a:gd name="T7" fmla="*/ 15 h 55"/>
                <a:gd name="T8" fmla="*/ 51 w 55"/>
                <a:gd name="T9" fmla="*/ 14 h 55"/>
                <a:gd name="T10" fmla="*/ 50 w 55"/>
                <a:gd name="T11" fmla="*/ 14 h 55"/>
                <a:gd name="T12" fmla="*/ 49 w 55"/>
                <a:gd name="T13" fmla="*/ 14 h 55"/>
                <a:gd name="T14" fmla="*/ 49 w 55"/>
                <a:gd name="T15" fmla="*/ 14 h 55"/>
                <a:gd name="T16" fmla="*/ 39 w 55"/>
                <a:gd name="T17" fmla="*/ 30 h 55"/>
                <a:gd name="T18" fmla="*/ 20 w 55"/>
                <a:gd name="T19" fmla="*/ 19 h 55"/>
                <a:gd name="T20" fmla="*/ 30 w 55"/>
                <a:gd name="T21" fmla="*/ 4 h 55"/>
                <a:gd name="T22" fmla="*/ 30 w 55"/>
                <a:gd name="T23" fmla="*/ 3 h 55"/>
                <a:gd name="T24" fmla="*/ 30 w 55"/>
                <a:gd name="T25" fmla="*/ 3 h 55"/>
                <a:gd name="T26" fmla="*/ 29 w 55"/>
                <a:gd name="T27" fmla="*/ 2 h 55"/>
                <a:gd name="T28" fmla="*/ 28 w 55"/>
                <a:gd name="T29" fmla="*/ 1 h 55"/>
                <a:gd name="T30" fmla="*/ 27 w 55"/>
                <a:gd name="T31" fmla="*/ 0 h 55"/>
                <a:gd name="T32" fmla="*/ 26 w 55"/>
                <a:gd name="T33" fmla="*/ 0 h 55"/>
                <a:gd name="T34" fmla="*/ 25 w 55"/>
                <a:gd name="T35" fmla="*/ 0 h 55"/>
                <a:gd name="T36" fmla="*/ 25 w 55"/>
                <a:gd name="T37" fmla="*/ 0 h 55"/>
                <a:gd name="T38" fmla="*/ 0 w 55"/>
                <a:gd name="T39" fmla="*/ 37 h 55"/>
                <a:gd name="T40" fmla="*/ 0 w 55"/>
                <a:gd name="T41" fmla="*/ 38 h 55"/>
                <a:gd name="T42" fmla="*/ 0 w 55"/>
                <a:gd name="T43" fmla="*/ 38 h 55"/>
                <a:gd name="T44" fmla="*/ 1 w 55"/>
                <a:gd name="T45" fmla="*/ 39 h 55"/>
                <a:gd name="T46" fmla="*/ 2 w 55"/>
                <a:gd name="T47" fmla="*/ 40 h 55"/>
                <a:gd name="T48" fmla="*/ 3 w 55"/>
                <a:gd name="T49" fmla="*/ 40 h 55"/>
                <a:gd name="T50" fmla="*/ 4 w 55"/>
                <a:gd name="T51" fmla="*/ 41 h 55"/>
                <a:gd name="T52" fmla="*/ 5 w 55"/>
                <a:gd name="T53" fmla="*/ 41 h 55"/>
                <a:gd name="T54" fmla="*/ 5 w 55"/>
                <a:gd name="T55" fmla="*/ 40 h 55"/>
                <a:gd name="T56" fmla="*/ 17 w 55"/>
                <a:gd name="T57" fmla="*/ 23 h 55"/>
                <a:gd name="T58" fmla="*/ 36 w 55"/>
                <a:gd name="T59" fmla="*/ 34 h 55"/>
                <a:gd name="T60" fmla="*/ 24 w 55"/>
                <a:gd name="T61" fmla="*/ 51 h 55"/>
                <a:gd name="T62" fmla="*/ 24 w 55"/>
                <a:gd name="T63" fmla="*/ 52 h 55"/>
                <a:gd name="T64" fmla="*/ 24 w 55"/>
                <a:gd name="T65" fmla="*/ 52 h 55"/>
                <a:gd name="T66" fmla="*/ 25 w 55"/>
                <a:gd name="T67" fmla="*/ 53 h 55"/>
                <a:gd name="T68" fmla="*/ 26 w 55"/>
                <a:gd name="T69" fmla="*/ 54 h 55"/>
                <a:gd name="T70" fmla="*/ 28 w 55"/>
                <a:gd name="T71" fmla="*/ 54 h 55"/>
                <a:gd name="T72" fmla="*/ 29 w 55"/>
                <a:gd name="T73" fmla="*/ 55 h 55"/>
                <a:gd name="T74" fmla="*/ 29 w 55"/>
                <a:gd name="T75" fmla="*/ 55 h 55"/>
                <a:gd name="T76" fmla="*/ 30 w 55"/>
                <a:gd name="T77" fmla="*/ 54 h 55"/>
                <a:gd name="T78" fmla="*/ 54 w 55"/>
                <a:gd name="T79" fmla="*/ 18 h 55"/>
                <a:gd name="T80" fmla="*/ 55 w 55"/>
                <a:gd name="T8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55" y="17"/>
                  </a:moveTo>
                  <a:cubicBezTo>
                    <a:pt x="55" y="17"/>
                    <a:pt x="54" y="17"/>
                    <a:pt x="54" y="17"/>
                  </a:cubicBezTo>
                  <a:cubicBezTo>
                    <a:pt x="54" y="16"/>
                    <a:pt x="54" y="16"/>
                    <a:pt x="54" y="16"/>
                  </a:cubicBezTo>
                  <a:cubicBezTo>
                    <a:pt x="53" y="16"/>
                    <a:pt x="53" y="15"/>
                    <a:pt x="52" y="15"/>
                  </a:cubicBezTo>
                  <a:cubicBezTo>
                    <a:pt x="52" y="15"/>
                    <a:pt x="51" y="15"/>
                    <a:pt x="51" y="14"/>
                  </a:cubicBezTo>
                  <a:cubicBezTo>
                    <a:pt x="51" y="14"/>
                    <a:pt x="50" y="14"/>
                    <a:pt x="50" y="14"/>
                  </a:cubicBezTo>
                  <a:cubicBezTo>
                    <a:pt x="50" y="14"/>
                    <a:pt x="50" y="14"/>
                    <a:pt x="49" y="14"/>
                  </a:cubicBezTo>
                  <a:cubicBezTo>
                    <a:pt x="49" y="14"/>
                    <a:pt x="49" y="14"/>
                    <a:pt x="49" y="14"/>
                  </a:cubicBezTo>
                  <a:cubicBezTo>
                    <a:pt x="39" y="30"/>
                    <a:pt x="39" y="30"/>
                    <a:pt x="39" y="30"/>
                  </a:cubicBezTo>
                  <a:cubicBezTo>
                    <a:pt x="20" y="19"/>
                    <a:pt x="20" y="19"/>
                    <a:pt x="20" y="19"/>
                  </a:cubicBezTo>
                  <a:cubicBezTo>
                    <a:pt x="30" y="4"/>
                    <a:pt x="30" y="4"/>
                    <a:pt x="30" y="4"/>
                  </a:cubicBezTo>
                  <a:cubicBezTo>
                    <a:pt x="30" y="3"/>
                    <a:pt x="30" y="3"/>
                    <a:pt x="30" y="3"/>
                  </a:cubicBezTo>
                  <a:cubicBezTo>
                    <a:pt x="30" y="3"/>
                    <a:pt x="30" y="3"/>
                    <a:pt x="30" y="3"/>
                  </a:cubicBezTo>
                  <a:cubicBezTo>
                    <a:pt x="30" y="2"/>
                    <a:pt x="30" y="2"/>
                    <a:pt x="29" y="2"/>
                  </a:cubicBezTo>
                  <a:cubicBezTo>
                    <a:pt x="29" y="2"/>
                    <a:pt x="29" y="1"/>
                    <a:pt x="28" y="1"/>
                  </a:cubicBezTo>
                  <a:cubicBezTo>
                    <a:pt x="27" y="1"/>
                    <a:pt x="27" y="1"/>
                    <a:pt x="27" y="0"/>
                  </a:cubicBezTo>
                  <a:cubicBezTo>
                    <a:pt x="26" y="0"/>
                    <a:pt x="26" y="0"/>
                    <a:pt x="26" y="0"/>
                  </a:cubicBezTo>
                  <a:cubicBezTo>
                    <a:pt x="25" y="0"/>
                    <a:pt x="25" y="0"/>
                    <a:pt x="25" y="0"/>
                  </a:cubicBezTo>
                  <a:cubicBezTo>
                    <a:pt x="25" y="0"/>
                    <a:pt x="25" y="0"/>
                    <a:pt x="25" y="0"/>
                  </a:cubicBezTo>
                  <a:cubicBezTo>
                    <a:pt x="0" y="37"/>
                    <a:pt x="0" y="37"/>
                    <a:pt x="0" y="37"/>
                  </a:cubicBezTo>
                  <a:cubicBezTo>
                    <a:pt x="0" y="37"/>
                    <a:pt x="0" y="37"/>
                    <a:pt x="0" y="38"/>
                  </a:cubicBezTo>
                  <a:cubicBezTo>
                    <a:pt x="0" y="38"/>
                    <a:pt x="0" y="38"/>
                    <a:pt x="0" y="38"/>
                  </a:cubicBezTo>
                  <a:cubicBezTo>
                    <a:pt x="0" y="38"/>
                    <a:pt x="0" y="38"/>
                    <a:pt x="1" y="39"/>
                  </a:cubicBezTo>
                  <a:cubicBezTo>
                    <a:pt x="1" y="39"/>
                    <a:pt x="1" y="39"/>
                    <a:pt x="2" y="40"/>
                  </a:cubicBezTo>
                  <a:cubicBezTo>
                    <a:pt x="2" y="40"/>
                    <a:pt x="3" y="40"/>
                    <a:pt x="3" y="40"/>
                  </a:cubicBezTo>
                  <a:cubicBezTo>
                    <a:pt x="4" y="40"/>
                    <a:pt x="4" y="41"/>
                    <a:pt x="4" y="41"/>
                  </a:cubicBezTo>
                  <a:cubicBezTo>
                    <a:pt x="4" y="41"/>
                    <a:pt x="5" y="41"/>
                    <a:pt x="5" y="41"/>
                  </a:cubicBezTo>
                  <a:cubicBezTo>
                    <a:pt x="5" y="40"/>
                    <a:pt x="5" y="40"/>
                    <a:pt x="5" y="40"/>
                  </a:cubicBezTo>
                  <a:cubicBezTo>
                    <a:pt x="17" y="23"/>
                    <a:pt x="17" y="23"/>
                    <a:pt x="17" y="23"/>
                  </a:cubicBezTo>
                  <a:cubicBezTo>
                    <a:pt x="36" y="34"/>
                    <a:pt x="36" y="34"/>
                    <a:pt x="36" y="34"/>
                  </a:cubicBezTo>
                  <a:cubicBezTo>
                    <a:pt x="24" y="51"/>
                    <a:pt x="24" y="51"/>
                    <a:pt x="24" y="51"/>
                  </a:cubicBezTo>
                  <a:cubicBezTo>
                    <a:pt x="24" y="51"/>
                    <a:pt x="24" y="51"/>
                    <a:pt x="24" y="52"/>
                  </a:cubicBezTo>
                  <a:cubicBezTo>
                    <a:pt x="24" y="52"/>
                    <a:pt x="24" y="52"/>
                    <a:pt x="24" y="52"/>
                  </a:cubicBezTo>
                  <a:cubicBezTo>
                    <a:pt x="24" y="52"/>
                    <a:pt x="25" y="52"/>
                    <a:pt x="25" y="53"/>
                  </a:cubicBezTo>
                  <a:cubicBezTo>
                    <a:pt x="25" y="53"/>
                    <a:pt x="26" y="53"/>
                    <a:pt x="26" y="54"/>
                  </a:cubicBezTo>
                  <a:cubicBezTo>
                    <a:pt x="27" y="54"/>
                    <a:pt x="27" y="54"/>
                    <a:pt x="28" y="54"/>
                  </a:cubicBezTo>
                  <a:cubicBezTo>
                    <a:pt x="28" y="54"/>
                    <a:pt x="28" y="55"/>
                    <a:pt x="29" y="55"/>
                  </a:cubicBezTo>
                  <a:cubicBezTo>
                    <a:pt x="29" y="55"/>
                    <a:pt x="29" y="55"/>
                    <a:pt x="29" y="55"/>
                  </a:cubicBezTo>
                  <a:cubicBezTo>
                    <a:pt x="29" y="54"/>
                    <a:pt x="29" y="54"/>
                    <a:pt x="30" y="54"/>
                  </a:cubicBezTo>
                  <a:cubicBezTo>
                    <a:pt x="54" y="18"/>
                    <a:pt x="54" y="18"/>
                    <a:pt x="54" y="18"/>
                  </a:cubicBezTo>
                  <a:cubicBezTo>
                    <a:pt x="55" y="17"/>
                    <a:pt x="55" y="17"/>
                    <a:pt x="55"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21"/>
            <p:cNvSpPr/>
            <p:nvPr/>
          </p:nvSpPr>
          <p:spPr bwMode="auto">
            <a:xfrm>
              <a:off x="1432556" y="5710570"/>
              <a:ext cx="82735" cy="45812"/>
            </a:xfrm>
            <a:custGeom>
              <a:avLst/>
              <a:gdLst>
                <a:gd name="T0" fmla="*/ 10 w 51"/>
                <a:gd name="T1" fmla="*/ 27 h 28"/>
                <a:gd name="T2" fmla="*/ 16 w 51"/>
                <a:gd name="T3" fmla="*/ 28 h 28"/>
                <a:gd name="T4" fmla="*/ 21 w 51"/>
                <a:gd name="T5" fmla="*/ 27 h 28"/>
                <a:gd name="T6" fmla="*/ 24 w 51"/>
                <a:gd name="T7" fmla="*/ 24 h 28"/>
                <a:gd name="T8" fmla="*/ 27 w 51"/>
                <a:gd name="T9" fmla="*/ 21 h 28"/>
                <a:gd name="T10" fmla="*/ 29 w 51"/>
                <a:gd name="T11" fmla="*/ 17 h 28"/>
                <a:gd name="T12" fmla="*/ 30 w 51"/>
                <a:gd name="T13" fmla="*/ 13 h 28"/>
                <a:gd name="T14" fmla="*/ 32 w 51"/>
                <a:gd name="T15" fmla="*/ 9 h 28"/>
                <a:gd name="T16" fmla="*/ 34 w 51"/>
                <a:gd name="T17" fmla="*/ 7 h 28"/>
                <a:gd name="T18" fmla="*/ 38 w 51"/>
                <a:gd name="T19" fmla="*/ 6 h 28"/>
                <a:gd name="T20" fmla="*/ 40 w 51"/>
                <a:gd name="T21" fmla="*/ 6 h 28"/>
                <a:gd name="T22" fmla="*/ 43 w 51"/>
                <a:gd name="T23" fmla="*/ 7 h 28"/>
                <a:gd name="T24" fmla="*/ 44 w 51"/>
                <a:gd name="T25" fmla="*/ 10 h 28"/>
                <a:gd name="T26" fmla="*/ 45 w 51"/>
                <a:gd name="T27" fmla="*/ 13 h 28"/>
                <a:gd name="T28" fmla="*/ 45 w 51"/>
                <a:gd name="T29" fmla="*/ 16 h 28"/>
                <a:gd name="T30" fmla="*/ 44 w 51"/>
                <a:gd name="T31" fmla="*/ 19 h 28"/>
                <a:gd name="T32" fmla="*/ 43 w 51"/>
                <a:gd name="T33" fmla="*/ 21 h 28"/>
                <a:gd name="T34" fmla="*/ 42 w 51"/>
                <a:gd name="T35" fmla="*/ 23 h 28"/>
                <a:gd name="T36" fmla="*/ 43 w 51"/>
                <a:gd name="T37" fmla="*/ 23 h 28"/>
                <a:gd name="T38" fmla="*/ 43 w 51"/>
                <a:gd name="T39" fmla="*/ 23 h 28"/>
                <a:gd name="T40" fmla="*/ 44 w 51"/>
                <a:gd name="T41" fmla="*/ 23 h 28"/>
                <a:gd name="T42" fmla="*/ 45 w 51"/>
                <a:gd name="T43" fmla="*/ 23 h 28"/>
                <a:gd name="T44" fmla="*/ 46 w 51"/>
                <a:gd name="T45" fmla="*/ 23 h 28"/>
                <a:gd name="T46" fmla="*/ 47 w 51"/>
                <a:gd name="T47" fmla="*/ 23 h 28"/>
                <a:gd name="T48" fmla="*/ 48 w 51"/>
                <a:gd name="T49" fmla="*/ 23 h 28"/>
                <a:gd name="T50" fmla="*/ 48 w 51"/>
                <a:gd name="T51" fmla="*/ 22 h 28"/>
                <a:gd name="T52" fmla="*/ 49 w 51"/>
                <a:gd name="T53" fmla="*/ 21 h 28"/>
                <a:gd name="T54" fmla="*/ 50 w 51"/>
                <a:gd name="T55" fmla="*/ 19 h 28"/>
                <a:gd name="T56" fmla="*/ 50 w 51"/>
                <a:gd name="T57" fmla="*/ 16 h 28"/>
                <a:gd name="T58" fmla="*/ 51 w 51"/>
                <a:gd name="T59" fmla="*/ 13 h 28"/>
                <a:gd name="T60" fmla="*/ 49 w 51"/>
                <a:gd name="T61" fmla="*/ 7 h 28"/>
                <a:gd name="T62" fmla="*/ 46 w 51"/>
                <a:gd name="T63" fmla="*/ 3 h 28"/>
                <a:gd name="T64" fmla="*/ 42 w 51"/>
                <a:gd name="T65" fmla="*/ 1 h 28"/>
                <a:gd name="T66" fmla="*/ 37 w 51"/>
                <a:gd name="T67" fmla="*/ 0 h 28"/>
                <a:gd name="T68" fmla="*/ 32 w 51"/>
                <a:gd name="T69" fmla="*/ 1 h 28"/>
                <a:gd name="T70" fmla="*/ 28 w 51"/>
                <a:gd name="T71" fmla="*/ 4 h 28"/>
                <a:gd name="T72" fmla="*/ 26 w 51"/>
                <a:gd name="T73" fmla="*/ 7 h 28"/>
                <a:gd name="T74" fmla="*/ 24 w 51"/>
                <a:gd name="T75" fmla="*/ 11 h 28"/>
                <a:gd name="T76" fmla="*/ 22 w 51"/>
                <a:gd name="T77" fmla="*/ 15 h 28"/>
                <a:gd name="T78" fmla="*/ 20 w 51"/>
                <a:gd name="T79" fmla="*/ 18 h 28"/>
                <a:gd name="T80" fmla="*/ 18 w 51"/>
                <a:gd name="T81" fmla="*/ 21 h 28"/>
                <a:gd name="T82" fmla="*/ 15 w 51"/>
                <a:gd name="T83" fmla="*/ 22 h 28"/>
                <a:gd name="T84" fmla="*/ 11 w 51"/>
                <a:gd name="T85" fmla="*/ 21 h 28"/>
                <a:gd name="T86" fmla="*/ 8 w 51"/>
                <a:gd name="T87" fmla="*/ 20 h 28"/>
                <a:gd name="T88" fmla="*/ 7 w 51"/>
                <a:gd name="T89" fmla="*/ 17 h 28"/>
                <a:gd name="T90" fmla="*/ 6 w 51"/>
                <a:gd name="T91" fmla="*/ 13 h 28"/>
                <a:gd name="T92" fmla="*/ 6 w 51"/>
                <a:gd name="T93" fmla="*/ 9 h 28"/>
                <a:gd name="T94" fmla="*/ 7 w 51"/>
                <a:gd name="T95" fmla="*/ 5 h 28"/>
                <a:gd name="T96" fmla="*/ 8 w 51"/>
                <a:gd name="T97" fmla="*/ 3 h 28"/>
                <a:gd name="T98" fmla="*/ 9 w 51"/>
                <a:gd name="T99" fmla="*/ 2 h 28"/>
                <a:gd name="T100" fmla="*/ 9 w 51"/>
                <a:gd name="T101" fmla="*/ 1 h 28"/>
                <a:gd name="T102" fmla="*/ 8 w 51"/>
                <a:gd name="T103" fmla="*/ 1 h 28"/>
                <a:gd name="T104" fmla="*/ 7 w 51"/>
                <a:gd name="T105" fmla="*/ 1 h 28"/>
                <a:gd name="T106" fmla="*/ 6 w 51"/>
                <a:gd name="T107" fmla="*/ 1 h 28"/>
                <a:gd name="T108" fmla="*/ 4 w 51"/>
                <a:gd name="T109" fmla="*/ 1 h 28"/>
                <a:gd name="T110" fmla="*/ 3 w 51"/>
                <a:gd name="T111" fmla="*/ 2 h 28"/>
                <a:gd name="T112" fmla="*/ 2 w 51"/>
                <a:gd name="T113" fmla="*/ 3 h 28"/>
                <a:gd name="T114" fmla="*/ 1 w 51"/>
                <a:gd name="T115" fmla="*/ 6 h 28"/>
                <a:gd name="T116" fmla="*/ 0 w 51"/>
                <a:gd name="T117" fmla="*/ 9 h 28"/>
                <a:gd name="T118" fmla="*/ 0 w 51"/>
                <a:gd name="T119" fmla="*/ 14 h 28"/>
                <a:gd name="T120" fmla="*/ 2 w 51"/>
                <a:gd name="T121" fmla="*/ 19 h 28"/>
                <a:gd name="T122" fmla="*/ 5 w 51"/>
                <a:gd name="T123" fmla="*/ 24 h 28"/>
                <a:gd name="T124" fmla="*/ 10 w 51"/>
                <a:gd name="T1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28">
                  <a:moveTo>
                    <a:pt x="10" y="27"/>
                  </a:moveTo>
                  <a:cubicBezTo>
                    <a:pt x="11" y="28"/>
                    <a:pt x="13" y="28"/>
                    <a:pt x="16" y="28"/>
                  </a:cubicBezTo>
                  <a:cubicBezTo>
                    <a:pt x="18" y="28"/>
                    <a:pt x="19" y="27"/>
                    <a:pt x="21" y="27"/>
                  </a:cubicBezTo>
                  <a:cubicBezTo>
                    <a:pt x="22" y="26"/>
                    <a:pt x="23" y="25"/>
                    <a:pt x="24" y="24"/>
                  </a:cubicBezTo>
                  <a:cubicBezTo>
                    <a:pt x="25" y="23"/>
                    <a:pt x="26" y="22"/>
                    <a:pt x="27" y="21"/>
                  </a:cubicBezTo>
                  <a:cubicBezTo>
                    <a:pt x="27" y="19"/>
                    <a:pt x="28" y="18"/>
                    <a:pt x="29" y="17"/>
                  </a:cubicBezTo>
                  <a:cubicBezTo>
                    <a:pt x="29" y="15"/>
                    <a:pt x="30" y="14"/>
                    <a:pt x="30" y="13"/>
                  </a:cubicBezTo>
                  <a:cubicBezTo>
                    <a:pt x="31" y="12"/>
                    <a:pt x="31" y="10"/>
                    <a:pt x="32" y="9"/>
                  </a:cubicBezTo>
                  <a:cubicBezTo>
                    <a:pt x="33" y="8"/>
                    <a:pt x="33" y="8"/>
                    <a:pt x="34" y="7"/>
                  </a:cubicBezTo>
                  <a:cubicBezTo>
                    <a:pt x="35" y="6"/>
                    <a:pt x="36" y="6"/>
                    <a:pt x="38" y="6"/>
                  </a:cubicBezTo>
                  <a:cubicBezTo>
                    <a:pt x="39" y="6"/>
                    <a:pt x="40" y="6"/>
                    <a:pt x="40" y="6"/>
                  </a:cubicBezTo>
                  <a:cubicBezTo>
                    <a:pt x="41" y="6"/>
                    <a:pt x="42" y="7"/>
                    <a:pt x="43" y="7"/>
                  </a:cubicBezTo>
                  <a:cubicBezTo>
                    <a:pt x="43" y="8"/>
                    <a:pt x="44" y="9"/>
                    <a:pt x="44" y="10"/>
                  </a:cubicBezTo>
                  <a:cubicBezTo>
                    <a:pt x="45" y="10"/>
                    <a:pt x="45" y="12"/>
                    <a:pt x="45" y="13"/>
                  </a:cubicBezTo>
                  <a:cubicBezTo>
                    <a:pt x="45" y="14"/>
                    <a:pt x="45" y="15"/>
                    <a:pt x="45" y="16"/>
                  </a:cubicBezTo>
                  <a:cubicBezTo>
                    <a:pt x="45" y="18"/>
                    <a:pt x="44" y="19"/>
                    <a:pt x="44" y="19"/>
                  </a:cubicBezTo>
                  <a:cubicBezTo>
                    <a:pt x="44" y="20"/>
                    <a:pt x="43" y="21"/>
                    <a:pt x="43" y="21"/>
                  </a:cubicBezTo>
                  <a:cubicBezTo>
                    <a:pt x="43" y="22"/>
                    <a:pt x="42" y="22"/>
                    <a:pt x="42" y="23"/>
                  </a:cubicBezTo>
                  <a:cubicBezTo>
                    <a:pt x="42" y="23"/>
                    <a:pt x="43" y="23"/>
                    <a:pt x="43" y="23"/>
                  </a:cubicBezTo>
                  <a:cubicBezTo>
                    <a:pt x="43" y="23"/>
                    <a:pt x="43" y="23"/>
                    <a:pt x="43" y="23"/>
                  </a:cubicBezTo>
                  <a:cubicBezTo>
                    <a:pt x="43" y="23"/>
                    <a:pt x="44" y="23"/>
                    <a:pt x="44" y="23"/>
                  </a:cubicBezTo>
                  <a:cubicBezTo>
                    <a:pt x="44" y="23"/>
                    <a:pt x="45" y="23"/>
                    <a:pt x="45" y="23"/>
                  </a:cubicBezTo>
                  <a:cubicBezTo>
                    <a:pt x="46" y="23"/>
                    <a:pt x="46" y="23"/>
                    <a:pt x="46" y="23"/>
                  </a:cubicBezTo>
                  <a:cubicBezTo>
                    <a:pt x="47" y="23"/>
                    <a:pt x="47" y="23"/>
                    <a:pt x="47" y="23"/>
                  </a:cubicBezTo>
                  <a:cubicBezTo>
                    <a:pt x="47" y="23"/>
                    <a:pt x="48" y="23"/>
                    <a:pt x="48" y="23"/>
                  </a:cubicBezTo>
                  <a:cubicBezTo>
                    <a:pt x="48" y="23"/>
                    <a:pt x="48" y="23"/>
                    <a:pt x="48" y="22"/>
                  </a:cubicBezTo>
                  <a:cubicBezTo>
                    <a:pt x="48" y="22"/>
                    <a:pt x="49" y="22"/>
                    <a:pt x="49" y="21"/>
                  </a:cubicBezTo>
                  <a:cubicBezTo>
                    <a:pt x="49" y="20"/>
                    <a:pt x="50" y="19"/>
                    <a:pt x="50" y="19"/>
                  </a:cubicBezTo>
                  <a:cubicBezTo>
                    <a:pt x="50" y="18"/>
                    <a:pt x="50" y="17"/>
                    <a:pt x="50" y="16"/>
                  </a:cubicBezTo>
                  <a:cubicBezTo>
                    <a:pt x="51" y="15"/>
                    <a:pt x="51" y="14"/>
                    <a:pt x="51" y="13"/>
                  </a:cubicBezTo>
                  <a:cubicBezTo>
                    <a:pt x="50" y="11"/>
                    <a:pt x="50" y="9"/>
                    <a:pt x="49" y="7"/>
                  </a:cubicBezTo>
                  <a:cubicBezTo>
                    <a:pt x="49" y="6"/>
                    <a:pt x="48" y="4"/>
                    <a:pt x="46" y="3"/>
                  </a:cubicBezTo>
                  <a:cubicBezTo>
                    <a:pt x="45" y="2"/>
                    <a:pt x="44" y="1"/>
                    <a:pt x="42" y="1"/>
                  </a:cubicBezTo>
                  <a:cubicBezTo>
                    <a:pt x="41" y="0"/>
                    <a:pt x="39" y="0"/>
                    <a:pt x="37" y="0"/>
                  </a:cubicBezTo>
                  <a:cubicBezTo>
                    <a:pt x="35" y="0"/>
                    <a:pt x="33" y="0"/>
                    <a:pt x="32" y="1"/>
                  </a:cubicBezTo>
                  <a:cubicBezTo>
                    <a:pt x="30" y="2"/>
                    <a:pt x="29" y="3"/>
                    <a:pt x="28" y="4"/>
                  </a:cubicBezTo>
                  <a:cubicBezTo>
                    <a:pt x="27" y="5"/>
                    <a:pt x="26" y="6"/>
                    <a:pt x="26" y="7"/>
                  </a:cubicBezTo>
                  <a:cubicBezTo>
                    <a:pt x="25" y="8"/>
                    <a:pt x="24" y="10"/>
                    <a:pt x="24" y="11"/>
                  </a:cubicBezTo>
                  <a:cubicBezTo>
                    <a:pt x="23" y="12"/>
                    <a:pt x="23" y="13"/>
                    <a:pt x="22" y="15"/>
                  </a:cubicBezTo>
                  <a:cubicBezTo>
                    <a:pt x="22" y="16"/>
                    <a:pt x="21" y="17"/>
                    <a:pt x="20" y="18"/>
                  </a:cubicBezTo>
                  <a:cubicBezTo>
                    <a:pt x="20" y="19"/>
                    <a:pt x="19" y="20"/>
                    <a:pt x="18" y="21"/>
                  </a:cubicBezTo>
                  <a:cubicBezTo>
                    <a:pt x="17" y="21"/>
                    <a:pt x="16" y="22"/>
                    <a:pt x="15" y="22"/>
                  </a:cubicBezTo>
                  <a:cubicBezTo>
                    <a:pt x="13" y="22"/>
                    <a:pt x="12" y="22"/>
                    <a:pt x="11" y="21"/>
                  </a:cubicBezTo>
                  <a:cubicBezTo>
                    <a:pt x="10" y="21"/>
                    <a:pt x="9" y="20"/>
                    <a:pt x="8" y="20"/>
                  </a:cubicBezTo>
                  <a:cubicBezTo>
                    <a:pt x="8" y="19"/>
                    <a:pt x="7" y="18"/>
                    <a:pt x="7" y="17"/>
                  </a:cubicBezTo>
                  <a:cubicBezTo>
                    <a:pt x="6" y="16"/>
                    <a:pt x="6" y="15"/>
                    <a:pt x="6" y="13"/>
                  </a:cubicBezTo>
                  <a:cubicBezTo>
                    <a:pt x="6" y="12"/>
                    <a:pt x="6" y="10"/>
                    <a:pt x="6" y="9"/>
                  </a:cubicBezTo>
                  <a:cubicBezTo>
                    <a:pt x="6" y="8"/>
                    <a:pt x="7" y="6"/>
                    <a:pt x="7" y="5"/>
                  </a:cubicBezTo>
                  <a:cubicBezTo>
                    <a:pt x="8" y="4"/>
                    <a:pt x="8" y="4"/>
                    <a:pt x="8" y="3"/>
                  </a:cubicBezTo>
                  <a:cubicBezTo>
                    <a:pt x="9" y="2"/>
                    <a:pt x="9" y="2"/>
                    <a:pt x="9" y="2"/>
                  </a:cubicBezTo>
                  <a:cubicBezTo>
                    <a:pt x="9" y="1"/>
                    <a:pt x="9" y="1"/>
                    <a:pt x="9" y="1"/>
                  </a:cubicBezTo>
                  <a:cubicBezTo>
                    <a:pt x="9" y="1"/>
                    <a:pt x="9" y="1"/>
                    <a:pt x="8" y="1"/>
                  </a:cubicBezTo>
                  <a:cubicBezTo>
                    <a:pt x="8" y="1"/>
                    <a:pt x="8" y="1"/>
                    <a:pt x="7" y="1"/>
                  </a:cubicBezTo>
                  <a:cubicBezTo>
                    <a:pt x="7" y="1"/>
                    <a:pt x="7" y="1"/>
                    <a:pt x="6" y="1"/>
                  </a:cubicBezTo>
                  <a:cubicBezTo>
                    <a:pt x="5" y="1"/>
                    <a:pt x="5" y="1"/>
                    <a:pt x="4" y="1"/>
                  </a:cubicBezTo>
                  <a:cubicBezTo>
                    <a:pt x="4" y="1"/>
                    <a:pt x="3" y="1"/>
                    <a:pt x="3" y="2"/>
                  </a:cubicBezTo>
                  <a:cubicBezTo>
                    <a:pt x="3" y="2"/>
                    <a:pt x="2" y="2"/>
                    <a:pt x="2" y="3"/>
                  </a:cubicBezTo>
                  <a:cubicBezTo>
                    <a:pt x="2" y="4"/>
                    <a:pt x="1" y="5"/>
                    <a:pt x="1" y="6"/>
                  </a:cubicBezTo>
                  <a:cubicBezTo>
                    <a:pt x="1" y="7"/>
                    <a:pt x="0" y="8"/>
                    <a:pt x="0" y="9"/>
                  </a:cubicBezTo>
                  <a:cubicBezTo>
                    <a:pt x="0" y="11"/>
                    <a:pt x="0" y="12"/>
                    <a:pt x="0" y="14"/>
                  </a:cubicBezTo>
                  <a:cubicBezTo>
                    <a:pt x="0" y="16"/>
                    <a:pt x="1" y="18"/>
                    <a:pt x="2" y="19"/>
                  </a:cubicBezTo>
                  <a:cubicBezTo>
                    <a:pt x="2" y="21"/>
                    <a:pt x="3" y="23"/>
                    <a:pt x="5" y="24"/>
                  </a:cubicBezTo>
                  <a:cubicBezTo>
                    <a:pt x="6" y="25"/>
                    <a:pt x="8" y="26"/>
                    <a:pt x="10" y="2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22"/>
            <p:cNvSpPr>
              <a:spLocks noEditPoints="1"/>
            </p:cNvSpPr>
            <p:nvPr/>
          </p:nvSpPr>
          <p:spPr bwMode="auto">
            <a:xfrm>
              <a:off x="1457171" y="5843904"/>
              <a:ext cx="87521" cy="60171"/>
            </a:xfrm>
            <a:custGeom>
              <a:avLst/>
              <a:gdLst>
                <a:gd name="T0" fmla="*/ 54 w 54"/>
                <a:gd name="T1" fmla="*/ 6 h 37"/>
                <a:gd name="T2" fmla="*/ 54 w 54"/>
                <a:gd name="T3" fmla="*/ 6 h 37"/>
                <a:gd name="T4" fmla="*/ 54 w 54"/>
                <a:gd name="T5" fmla="*/ 4 h 37"/>
                <a:gd name="T6" fmla="*/ 53 w 54"/>
                <a:gd name="T7" fmla="*/ 3 h 37"/>
                <a:gd name="T8" fmla="*/ 53 w 54"/>
                <a:gd name="T9" fmla="*/ 1 h 37"/>
                <a:gd name="T10" fmla="*/ 52 w 54"/>
                <a:gd name="T11" fmla="*/ 0 h 37"/>
                <a:gd name="T12" fmla="*/ 51 w 54"/>
                <a:gd name="T13" fmla="*/ 0 h 37"/>
                <a:gd name="T14" fmla="*/ 50 w 54"/>
                <a:gd name="T15" fmla="*/ 0 h 37"/>
                <a:gd name="T16" fmla="*/ 2 w 54"/>
                <a:gd name="T17" fmla="*/ 1 h 37"/>
                <a:gd name="T18" fmla="*/ 1 w 54"/>
                <a:gd name="T19" fmla="*/ 1 h 37"/>
                <a:gd name="T20" fmla="*/ 0 w 54"/>
                <a:gd name="T21" fmla="*/ 2 h 37"/>
                <a:gd name="T22" fmla="*/ 0 w 54"/>
                <a:gd name="T23" fmla="*/ 3 h 37"/>
                <a:gd name="T24" fmla="*/ 1 w 54"/>
                <a:gd name="T25" fmla="*/ 4 h 37"/>
                <a:gd name="T26" fmla="*/ 2 w 54"/>
                <a:gd name="T27" fmla="*/ 6 h 37"/>
                <a:gd name="T28" fmla="*/ 2 w 54"/>
                <a:gd name="T29" fmla="*/ 7 h 37"/>
                <a:gd name="T30" fmla="*/ 3 w 54"/>
                <a:gd name="T31" fmla="*/ 7 h 37"/>
                <a:gd name="T32" fmla="*/ 3 w 54"/>
                <a:gd name="T33" fmla="*/ 7 h 37"/>
                <a:gd name="T34" fmla="*/ 16 w 54"/>
                <a:gd name="T35" fmla="*/ 6 h 37"/>
                <a:gd name="T36" fmla="*/ 23 w 54"/>
                <a:gd name="T37" fmla="*/ 24 h 37"/>
                <a:gd name="T38" fmla="*/ 14 w 54"/>
                <a:gd name="T39" fmla="*/ 31 h 37"/>
                <a:gd name="T40" fmla="*/ 14 w 54"/>
                <a:gd name="T41" fmla="*/ 32 h 37"/>
                <a:gd name="T42" fmla="*/ 13 w 54"/>
                <a:gd name="T43" fmla="*/ 32 h 37"/>
                <a:gd name="T44" fmla="*/ 14 w 54"/>
                <a:gd name="T45" fmla="*/ 33 h 37"/>
                <a:gd name="T46" fmla="*/ 14 w 54"/>
                <a:gd name="T47" fmla="*/ 35 h 37"/>
                <a:gd name="T48" fmla="*/ 15 w 54"/>
                <a:gd name="T49" fmla="*/ 37 h 37"/>
                <a:gd name="T50" fmla="*/ 16 w 54"/>
                <a:gd name="T51" fmla="*/ 37 h 37"/>
                <a:gd name="T52" fmla="*/ 17 w 54"/>
                <a:gd name="T53" fmla="*/ 37 h 37"/>
                <a:gd name="T54" fmla="*/ 18 w 54"/>
                <a:gd name="T55" fmla="*/ 37 h 37"/>
                <a:gd name="T56" fmla="*/ 54 w 54"/>
                <a:gd name="T57" fmla="*/ 7 h 37"/>
                <a:gd name="T58" fmla="*/ 54 w 54"/>
                <a:gd name="T59" fmla="*/ 6 h 37"/>
                <a:gd name="T60" fmla="*/ 28 w 54"/>
                <a:gd name="T61" fmla="*/ 20 h 37"/>
                <a:gd name="T62" fmla="*/ 21 w 54"/>
                <a:gd name="T63" fmla="*/ 6 h 37"/>
                <a:gd name="T64" fmla="*/ 47 w 54"/>
                <a:gd name="T65" fmla="*/ 5 h 37"/>
                <a:gd name="T66" fmla="*/ 47 w 54"/>
                <a:gd name="T67" fmla="*/ 5 h 37"/>
                <a:gd name="T68" fmla="*/ 28 w 54"/>
                <a:gd name="T6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37">
                  <a:moveTo>
                    <a:pt x="54" y="6"/>
                  </a:moveTo>
                  <a:cubicBezTo>
                    <a:pt x="54" y="6"/>
                    <a:pt x="54" y="6"/>
                    <a:pt x="54" y="6"/>
                  </a:cubicBezTo>
                  <a:cubicBezTo>
                    <a:pt x="54" y="5"/>
                    <a:pt x="54" y="5"/>
                    <a:pt x="54" y="4"/>
                  </a:cubicBezTo>
                  <a:cubicBezTo>
                    <a:pt x="54" y="4"/>
                    <a:pt x="54" y="3"/>
                    <a:pt x="53" y="3"/>
                  </a:cubicBezTo>
                  <a:cubicBezTo>
                    <a:pt x="53" y="2"/>
                    <a:pt x="53" y="1"/>
                    <a:pt x="53" y="1"/>
                  </a:cubicBezTo>
                  <a:cubicBezTo>
                    <a:pt x="52" y="1"/>
                    <a:pt x="52" y="0"/>
                    <a:pt x="52" y="0"/>
                  </a:cubicBezTo>
                  <a:cubicBezTo>
                    <a:pt x="52" y="0"/>
                    <a:pt x="51" y="0"/>
                    <a:pt x="51" y="0"/>
                  </a:cubicBezTo>
                  <a:cubicBezTo>
                    <a:pt x="51" y="0"/>
                    <a:pt x="51" y="0"/>
                    <a:pt x="50" y="0"/>
                  </a:cubicBezTo>
                  <a:cubicBezTo>
                    <a:pt x="2" y="1"/>
                    <a:pt x="2" y="1"/>
                    <a:pt x="2" y="1"/>
                  </a:cubicBezTo>
                  <a:cubicBezTo>
                    <a:pt x="2" y="1"/>
                    <a:pt x="1" y="1"/>
                    <a:pt x="1" y="1"/>
                  </a:cubicBezTo>
                  <a:cubicBezTo>
                    <a:pt x="1" y="2"/>
                    <a:pt x="0" y="2"/>
                    <a:pt x="0" y="2"/>
                  </a:cubicBezTo>
                  <a:cubicBezTo>
                    <a:pt x="0" y="2"/>
                    <a:pt x="0" y="2"/>
                    <a:pt x="0" y="3"/>
                  </a:cubicBezTo>
                  <a:cubicBezTo>
                    <a:pt x="0" y="3"/>
                    <a:pt x="1" y="4"/>
                    <a:pt x="1" y="4"/>
                  </a:cubicBezTo>
                  <a:cubicBezTo>
                    <a:pt x="1" y="5"/>
                    <a:pt x="1" y="5"/>
                    <a:pt x="2" y="6"/>
                  </a:cubicBezTo>
                  <a:cubicBezTo>
                    <a:pt x="2" y="6"/>
                    <a:pt x="2" y="6"/>
                    <a:pt x="2" y="7"/>
                  </a:cubicBezTo>
                  <a:cubicBezTo>
                    <a:pt x="2" y="7"/>
                    <a:pt x="3" y="7"/>
                    <a:pt x="3" y="7"/>
                  </a:cubicBezTo>
                  <a:cubicBezTo>
                    <a:pt x="3" y="7"/>
                    <a:pt x="3" y="7"/>
                    <a:pt x="3" y="7"/>
                  </a:cubicBezTo>
                  <a:cubicBezTo>
                    <a:pt x="16" y="6"/>
                    <a:pt x="16" y="6"/>
                    <a:pt x="16" y="6"/>
                  </a:cubicBezTo>
                  <a:cubicBezTo>
                    <a:pt x="23" y="24"/>
                    <a:pt x="23" y="24"/>
                    <a:pt x="23" y="24"/>
                  </a:cubicBezTo>
                  <a:cubicBezTo>
                    <a:pt x="14" y="31"/>
                    <a:pt x="14" y="31"/>
                    <a:pt x="14" y="31"/>
                  </a:cubicBezTo>
                  <a:cubicBezTo>
                    <a:pt x="14" y="32"/>
                    <a:pt x="14" y="32"/>
                    <a:pt x="14" y="32"/>
                  </a:cubicBezTo>
                  <a:cubicBezTo>
                    <a:pt x="14" y="32"/>
                    <a:pt x="13" y="32"/>
                    <a:pt x="13" y="32"/>
                  </a:cubicBezTo>
                  <a:cubicBezTo>
                    <a:pt x="13" y="33"/>
                    <a:pt x="14" y="33"/>
                    <a:pt x="14" y="33"/>
                  </a:cubicBezTo>
                  <a:cubicBezTo>
                    <a:pt x="14" y="34"/>
                    <a:pt x="14" y="34"/>
                    <a:pt x="14" y="35"/>
                  </a:cubicBezTo>
                  <a:cubicBezTo>
                    <a:pt x="15" y="36"/>
                    <a:pt x="15" y="36"/>
                    <a:pt x="15" y="37"/>
                  </a:cubicBezTo>
                  <a:cubicBezTo>
                    <a:pt x="15" y="37"/>
                    <a:pt x="16" y="37"/>
                    <a:pt x="16" y="37"/>
                  </a:cubicBezTo>
                  <a:cubicBezTo>
                    <a:pt x="16" y="37"/>
                    <a:pt x="16" y="37"/>
                    <a:pt x="17" y="37"/>
                  </a:cubicBezTo>
                  <a:cubicBezTo>
                    <a:pt x="17" y="37"/>
                    <a:pt x="17" y="37"/>
                    <a:pt x="18" y="37"/>
                  </a:cubicBezTo>
                  <a:cubicBezTo>
                    <a:pt x="54" y="7"/>
                    <a:pt x="54" y="7"/>
                    <a:pt x="54" y="7"/>
                  </a:cubicBezTo>
                  <a:cubicBezTo>
                    <a:pt x="54" y="7"/>
                    <a:pt x="54" y="7"/>
                    <a:pt x="54" y="6"/>
                  </a:cubicBezTo>
                  <a:close/>
                  <a:moveTo>
                    <a:pt x="28" y="20"/>
                  </a:moveTo>
                  <a:cubicBezTo>
                    <a:pt x="21" y="6"/>
                    <a:pt x="21" y="6"/>
                    <a:pt x="21" y="6"/>
                  </a:cubicBezTo>
                  <a:cubicBezTo>
                    <a:pt x="47" y="5"/>
                    <a:pt x="47" y="5"/>
                    <a:pt x="47" y="5"/>
                  </a:cubicBezTo>
                  <a:cubicBezTo>
                    <a:pt x="47" y="5"/>
                    <a:pt x="47" y="5"/>
                    <a:pt x="47" y="5"/>
                  </a:cubicBezTo>
                  <a:lnTo>
                    <a:pt x="28" y="2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23"/>
            <p:cNvSpPr/>
            <p:nvPr/>
          </p:nvSpPr>
          <p:spPr bwMode="auto">
            <a:xfrm>
              <a:off x="1554265" y="5946468"/>
              <a:ext cx="82735" cy="75214"/>
            </a:xfrm>
            <a:custGeom>
              <a:avLst/>
              <a:gdLst>
                <a:gd name="T0" fmla="*/ 38 w 51"/>
                <a:gd name="T1" fmla="*/ 32 h 46"/>
                <a:gd name="T2" fmla="*/ 38 w 51"/>
                <a:gd name="T3" fmla="*/ 31 h 46"/>
                <a:gd name="T4" fmla="*/ 37 w 51"/>
                <a:gd name="T5" fmla="*/ 31 h 46"/>
                <a:gd name="T6" fmla="*/ 37 w 51"/>
                <a:gd name="T7" fmla="*/ 30 h 46"/>
                <a:gd name="T8" fmla="*/ 26 w 51"/>
                <a:gd name="T9" fmla="*/ 20 h 46"/>
                <a:gd name="T10" fmla="*/ 25 w 51"/>
                <a:gd name="T11" fmla="*/ 20 h 46"/>
                <a:gd name="T12" fmla="*/ 25 w 51"/>
                <a:gd name="T13" fmla="*/ 20 h 46"/>
                <a:gd name="T14" fmla="*/ 24 w 51"/>
                <a:gd name="T15" fmla="*/ 20 h 46"/>
                <a:gd name="T16" fmla="*/ 23 w 51"/>
                <a:gd name="T17" fmla="*/ 21 h 46"/>
                <a:gd name="T18" fmla="*/ 22 w 51"/>
                <a:gd name="T19" fmla="*/ 22 h 46"/>
                <a:gd name="T20" fmla="*/ 22 w 51"/>
                <a:gd name="T21" fmla="*/ 23 h 46"/>
                <a:gd name="T22" fmla="*/ 30 w 51"/>
                <a:gd name="T23" fmla="*/ 31 h 46"/>
                <a:gd name="T24" fmla="*/ 20 w 51"/>
                <a:gd name="T25" fmla="*/ 40 h 46"/>
                <a:gd name="T26" fmla="*/ 16 w 51"/>
                <a:gd name="T27" fmla="*/ 38 h 46"/>
                <a:gd name="T28" fmla="*/ 12 w 51"/>
                <a:gd name="T29" fmla="*/ 36 h 46"/>
                <a:gd name="T30" fmla="*/ 8 w 51"/>
                <a:gd name="T31" fmla="*/ 31 h 46"/>
                <a:gd name="T32" fmla="*/ 7 w 51"/>
                <a:gd name="T33" fmla="*/ 25 h 46"/>
                <a:gd name="T34" fmla="*/ 9 w 51"/>
                <a:gd name="T35" fmla="*/ 18 h 46"/>
                <a:gd name="T36" fmla="*/ 13 w 51"/>
                <a:gd name="T37" fmla="*/ 12 h 46"/>
                <a:gd name="T38" fmla="*/ 20 w 51"/>
                <a:gd name="T39" fmla="*/ 8 h 46"/>
                <a:gd name="T40" fmla="*/ 26 w 51"/>
                <a:gd name="T41" fmla="*/ 6 h 46"/>
                <a:gd name="T42" fmla="*/ 33 w 51"/>
                <a:gd name="T43" fmla="*/ 6 h 46"/>
                <a:gd name="T44" fmla="*/ 39 w 51"/>
                <a:gd name="T45" fmla="*/ 10 h 46"/>
                <a:gd name="T46" fmla="*/ 43 w 51"/>
                <a:gd name="T47" fmla="*/ 14 h 46"/>
                <a:gd name="T48" fmla="*/ 45 w 51"/>
                <a:gd name="T49" fmla="*/ 18 h 46"/>
                <a:gd name="T50" fmla="*/ 46 w 51"/>
                <a:gd name="T51" fmla="*/ 21 h 46"/>
                <a:gd name="T52" fmla="*/ 47 w 51"/>
                <a:gd name="T53" fmla="*/ 22 h 46"/>
                <a:gd name="T54" fmla="*/ 47 w 51"/>
                <a:gd name="T55" fmla="*/ 23 h 46"/>
                <a:gd name="T56" fmla="*/ 48 w 51"/>
                <a:gd name="T57" fmla="*/ 22 h 46"/>
                <a:gd name="T58" fmla="*/ 49 w 51"/>
                <a:gd name="T59" fmla="*/ 22 h 46"/>
                <a:gd name="T60" fmla="*/ 49 w 51"/>
                <a:gd name="T61" fmla="*/ 21 h 46"/>
                <a:gd name="T62" fmla="*/ 51 w 51"/>
                <a:gd name="T63" fmla="*/ 20 h 46"/>
                <a:gd name="T64" fmla="*/ 51 w 51"/>
                <a:gd name="T65" fmla="*/ 19 h 46"/>
                <a:gd name="T66" fmla="*/ 50 w 51"/>
                <a:gd name="T67" fmla="*/ 17 h 46"/>
                <a:gd name="T68" fmla="*/ 49 w 51"/>
                <a:gd name="T69" fmla="*/ 14 h 46"/>
                <a:gd name="T70" fmla="*/ 47 w 51"/>
                <a:gd name="T71" fmla="*/ 10 h 46"/>
                <a:gd name="T72" fmla="*/ 43 w 51"/>
                <a:gd name="T73" fmla="*/ 6 h 46"/>
                <a:gd name="T74" fmla="*/ 35 w 51"/>
                <a:gd name="T75" fmla="*/ 1 h 46"/>
                <a:gd name="T76" fmla="*/ 26 w 51"/>
                <a:gd name="T77" fmla="*/ 0 h 46"/>
                <a:gd name="T78" fmla="*/ 17 w 51"/>
                <a:gd name="T79" fmla="*/ 2 h 46"/>
                <a:gd name="T80" fmla="*/ 8 w 51"/>
                <a:gd name="T81" fmla="*/ 8 h 46"/>
                <a:gd name="T82" fmla="*/ 2 w 51"/>
                <a:gd name="T83" fmla="*/ 16 h 46"/>
                <a:gd name="T84" fmla="*/ 0 w 51"/>
                <a:gd name="T85" fmla="*/ 24 h 46"/>
                <a:gd name="T86" fmla="*/ 2 w 51"/>
                <a:gd name="T87" fmla="*/ 32 h 46"/>
                <a:gd name="T88" fmla="*/ 8 w 51"/>
                <a:gd name="T89" fmla="*/ 39 h 46"/>
                <a:gd name="T90" fmla="*/ 11 w 51"/>
                <a:gd name="T91" fmla="*/ 42 h 46"/>
                <a:gd name="T92" fmla="*/ 14 w 51"/>
                <a:gd name="T93" fmla="*/ 44 h 46"/>
                <a:gd name="T94" fmla="*/ 18 w 51"/>
                <a:gd name="T95" fmla="*/ 45 h 46"/>
                <a:gd name="T96" fmla="*/ 21 w 51"/>
                <a:gd name="T97" fmla="*/ 46 h 46"/>
                <a:gd name="T98" fmla="*/ 22 w 51"/>
                <a:gd name="T99" fmla="*/ 46 h 46"/>
                <a:gd name="T100" fmla="*/ 24 w 51"/>
                <a:gd name="T101" fmla="*/ 45 h 46"/>
                <a:gd name="T102" fmla="*/ 37 w 51"/>
                <a:gd name="T103" fmla="*/ 33 h 46"/>
                <a:gd name="T104" fmla="*/ 38 w 51"/>
                <a:gd name="T10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 h="46">
                  <a:moveTo>
                    <a:pt x="38" y="32"/>
                  </a:moveTo>
                  <a:cubicBezTo>
                    <a:pt x="38" y="32"/>
                    <a:pt x="38" y="32"/>
                    <a:pt x="38" y="31"/>
                  </a:cubicBezTo>
                  <a:cubicBezTo>
                    <a:pt x="38" y="31"/>
                    <a:pt x="38" y="31"/>
                    <a:pt x="37" y="31"/>
                  </a:cubicBezTo>
                  <a:cubicBezTo>
                    <a:pt x="37" y="30"/>
                    <a:pt x="37" y="30"/>
                    <a:pt x="37" y="30"/>
                  </a:cubicBezTo>
                  <a:cubicBezTo>
                    <a:pt x="26" y="20"/>
                    <a:pt x="26" y="20"/>
                    <a:pt x="26" y="20"/>
                  </a:cubicBezTo>
                  <a:cubicBezTo>
                    <a:pt x="26" y="20"/>
                    <a:pt x="25" y="20"/>
                    <a:pt x="25" y="20"/>
                  </a:cubicBezTo>
                  <a:cubicBezTo>
                    <a:pt x="25" y="20"/>
                    <a:pt x="25" y="20"/>
                    <a:pt x="25" y="20"/>
                  </a:cubicBezTo>
                  <a:cubicBezTo>
                    <a:pt x="24" y="20"/>
                    <a:pt x="24" y="20"/>
                    <a:pt x="24" y="20"/>
                  </a:cubicBezTo>
                  <a:cubicBezTo>
                    <a:pt x="24" y="20"/>
                    <a:pt x="23" y="21"/>
                    <a:pt x="23" y="21"/>
                  </a:cubicBezTo>
                  <a:cubicBezTo>
                    <a:pt x="22" y="22"/>
                    <a:pt x="22" y="22"/>
                    <a:pt x="22" y="22"/>
                  </a:cubicBezTo>
                  <a:cubicBezTo>
                    <a:pt x="22" y="23"/>
                    <a:pt x="22" y="23"/>
                    <a:pt x="22" y="23"/>
                  </a:cubicBezTo>
                  <a:cubicBezTo>
                    <a:pt x="30" y="31"/>
                    <a:pt x="30" y="31"/>
                    <a:pt x="30" y="31"/>
                  </a:cubicBezTo>
                  <a:cubicBezTo>
                    <a:pt x="20" y="40"/>
                    <a:pt x="20" y="40"/>
                    <a:pt x="20" y="40"/>
                  </a:cubicBezTo>
                  <a:cubicBezTo>
                    <a:pt x="19" y="40"/>
                    <a:pt x="18" y="39"/>
                    <a:pt x="16" y="38"/>
                  </a:cubicBezTo>
                  <a:cubicBezTo>
                    <a:pt x="15" y="38"/>
                    <a:pt x="14" y="37"/>
                    <a:pt x="12" y="36"/>
                  </a:cubicBezTo>
                  <a:cubicBezTo>
                    <a:pt x="11" y="34"/>
                    <a:pt x="9" y="33"/>
                    <a:pt x="8" y="31"/>
                  </a:cubicBezTo>
                  <a:cubicBezTo>
                    <a:pt x="7" y="29"/>
                    <a:pt x="7" y="27"/>
                    <a:pt x="7" y="25"/>
                  </a:cubicBezTo>
                  <a:cubicBezTo>
                    <a:pt x="7" y="23"/>
                    <a:pt x="8" y="20"/>
                    <a:pt x="9" y="18"/>
                  </a:cubicBezTo>
                  <a:cubicBezTo>
                    <a:pt x="10" y="16"/>
                    <a:pt x="11" y="14"/>
                    <a:pt x="13" y="12"/>
                  </a:cubicBezTo>
                  <a:cubicBezTo>
                    <a:pt x="15" y="10"/>
                    <a:pt x="17" y="9"/>
                    <a:pt x="20" y="8"/>
                  </a:cubicBezTo>
                  <a:cubicBezTo>
                    <a:pt x="22" y="6"/>
                    <a:pt x="24" y="6"/>
                    <a:pt x="26" y="6"/>
                  </a:cubicBezTo>
                  <a:cubicBezTo>
                    <a:pt x="29" y="5"/>
                    <a:pt x="31" y="6"/>
                    <a:pt x="33" y="6"/>
                  </a:cubicBezTo>
                  <a:cubicBezTo>
                    <a:pt x="35" y="7"/>
                    <a:pt x="38" y="8"/>
                    <a:pt x="39" y="10"/>
                  </a:cubicBezTo>
                  <a:cubicBezTo>
                    <a:pt x="41" y="11"/>
                    <a:pt x="42" y="13"/>
                    <a:pt x="43" y="14"/>
                  </a:cubicBezTo>
                  <a:cubicBezTo>
                    <a:pt x="44" y="16"/>
                    <a:pt x="45" y="17"/>
                    <a:pt x="45" y="18"/>
                  </a:cubicBezTo>
                  <a:cubicBezTo>
                    <a:pt x="46" y="19"/>
                    <a:pt x="46" y="20"/>
                    <a:pt x="46" y="21"/>
                  </a:cubicBezTo>
                  <a:cubicBezTo>
                    <a:pt x="46" y="22"/>
                    <a:pt x="46" y="22"/>
                    <a:pt x="47" y="22"/>
                  </a:cubicBezTo>
                  <a:cubicBezTo>
                    <a:pt x="47" y="22"/>
                    <a:pt x="47" y="22"/>
                    <a:pt x="47" y="23"/>
                  </a:cubicBezTo>
                  <a:cubicBezTo>
                    <a:pt x="47" y="23"/>
                    <a:pt x="47" y="23"/>
                    <a:pt x="48" y="22"/>
                  </a:cubicBezTo>
                  <a:cubicBezTo>
                    <a:pt x="48" y="22"/>
                    <a:pt x="48" y="22"/>
                    <a:pt x="49" y="22"/>
                  </a:cubicBezTo>
                  <a:cubicBezTo>
                    <a:pt x="49" y="22"/>
                    <a:pt x="49" y="22"/>
                    <a:pt x="49" y="21"/>
                  </a:cubicBezTo>
                  <a:cubicBezTo>
                    <a:pt x="50" y="21"/>
                    <a:pt x="50" y="20"/>
                    <a:pt x="51" y="20"/>
                  </a:cubicBezTo>
                  <a:cubicBezTo>
                    <a:pt x="51" y="19"/>
                    <a:pt x="51" y="19"/>
                    <a:pt x="51" y="19"/>
                  </a:cubicBezTo>
                  <a:cubicBezTo>
                    <a:pt x="51" y="18"/>
                    <a:pt x="51" y="18"/>
                    <a:pt x="50" y="17"/>
                  </a:cubicBezTo>
                  <a:cubicBezTo>
                    <a:pt x="50" y="16"/>
                    <a:pt x="50" y="15"/>
                    <a:pt x="49" y="14"/>
                  </a:cubicBezTo>
                  <a:cubicBezTo>
                    <a:pt x="49" y="13"/>
                    <a:pt x="48" y="11"/>
                    <a:pt x="47" y="10"/>
                  </a:cubicBezTo>
                  <a:cubicBezTo>
                    <a:pt x="46" y="9"/>
                    <a:pt x="45" y="8"/>
                    <a:pt x="43" y="6"/>
                  </a:cubicBezTo>
                  <a:cubicBezTo>
                    <a:pt x="41" y="4"/>
                    <a:pt x="38" y="2"/>
                    <a:pt x="35" y="1"/>
                  </a:cubicBezTo>
                  <a:cubicBezTo>
                    <a:pt x="32" y="0"/>
                    <a:pt x="29" y="0"/>
                    <a:pt x="26" y="0"/>
                  </a:cubicBezTo>
                  <a:cubicBezTo>
                    <a:pt x="23" y="0"/>
                    <a:pt x="20" y="1"/>
                    <a:pt x="17" y="2"/>
                  </a:cubicBezTo>
                  <a:cubicBezTo>
                    <a:pt x="14" y="3"/>
                    <a:pt x="11" y="5"/>
                    <a:pt x="8" y="8"/>
                  </a:cubicBezTo>
                  <a:cubicBezTo>
                    <a:pt x="6" y="10"/>
                    <a:pt x="4" y="13"/>
                    <a:pt x="2" y="16"/>
                  </a:cubicBezTo>
                  <a:cubicBezTo>
                    <a:pt x="1" y="18"/>
                    <a:pt x="0" y="21"/>
                    <a:pt x="0" y="24"/>
                  </a:cubicBezTo>
                  <a:cubicBezTo>
                    <a:pt x="0" y="26"/>
                    <a:pt x="1" y="29"/>
                    <a:pt x="2" y="32"/>
                  </a:cubicBezTo>
                  <a:cubicBezTo>
                    <a:pt x="4" y="35"/>
                    <a:pt x="6" y="37"/>
                    <a:pt x="8" y="39"/>
                  </a:cubicBezTo>
                  <a:cubicBezTo>
                    <a:pt x="9" y="40"/>
                    <a:pt x="10" y="41"/>
                    <a:pt x="11" y="42"/>
                  </a:cubicBezTo>
                  <a:cubicBezTo>
                    <a:pt x="12" y="42"/>
                    <a:pt x="13" y="43"/>
                    <a:pt x="14" y="44"/>
                  </a:cubicBezTo>
                  <a:cubicBezTo>
                    <a:pt x="15" y="44"/>
                    <a:pt x="17" y="45"/>
                    <a:pt x="18" y="45"/>
                  </a:cubicBezTo>
                  <a:cubicBezTo>
                    <a:pt x="19" y="46"/>
                    <a:pt x="20" y="46"/>
                    <a:pt x="21" y="46"/>
                  </a:cubicBezTo>
                  <a:cubicBezTo>
                    <a:pt x="21" y="46"/>
                    <a:pt x="22" y="46"/>
                    <a:pt x="22" y="46"/>
                  </a:cubicBezTo>
                  <a:cubicBezTo>
                    <a:pt x="23" y="46"/>
                    <a:pt x="23" y="46"/>
                    <a:pt x="24" y="45"/>
                  </a:cubicBezTo>
                  <a:cubicBezTo>
                    <a:pt x="37" y="33"/>
                    <a:pt x="37" y="33"/>
                    <a:pt x="37" y="33"/>
                  </a:cubicBezTo>
                  <a:cubicBezTo>
                    <a:pt x="37" y="33"/>
                    <a:pt x="37" y="32"/>
                    <a:pt x="38" y="3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24"/>
            <p:cNvSpPr/>
            <p:nvPr/>
          </p:nvSpPr>
          <p:spPr bwMode="auto">
            <a:xfrm>
              <a:off x="1439394" y="5762536"/>
              <a:ext cx="88889" cy="67009"/>
            </a:xfrm>
            <a:custGeom>
              <a:avLst/>
              <a:gdLst>
                <a:gd name="T0" fmla="*/ 55 w 55"/>
                <a:gd name="T1" fmla="*/ 32 h 41"/>
                <a:gd name="T2" fmla="*/ 55 w 55"/>
                <a:gd name="T3" fmla="*/ 31 h 41"/>
                <a:gd name="T4" fmla="*/ 55 w 55"/>
                <a:gd name="T5" fmla="*/ 30 h 41"/>
                <a:gd name="T6" fmla="*/ 55 w 55"/>
                <a:gd name="T7" fmla="*/ 29 h 41"/>
                <a:gd name="T8" fmla="*/ 54 w 55"/>
                <a:gd name="T9" fmla="*/ 27 h 41"/>
                <a:gd name="T10" fmla="*/ 54 w 55"/>
                <a:gd name="T11" fmla="*/ 27 h 41"/>
                <a:gd name="T12" fmla="*/ 53 w 55"/>
                <a:gd name="T13" fmla="*/ 26 h 41"/>
                <a:gd name="T14" fmla="*/ 53 w 55"/>
                <a:gd name="T15" fmla="*/ 26 h 41"/>
                <a:gd name="T16" fmla="*/ 34 w 55"/>
                <a:gd name="T17" fmla="*/ 30 h 41"/>
                <a:gd name="T18" fmla="*/ 29 w 55"/>
                <a:gd name="T19" fmla="*/ 10 h 41"/>
                <a:gd name="T20" fmla="*/ 48 w 55"/>
                <a:gd name="T21" fmla="*/ 6 h 41"/>
                <a:gd name="T22" fmla="*/ 49 w 55"/>
                <a:gd name="T23" fmla="*/ 6 h 41"/>
                <a:gd name="T24" fmla="*/ 49 w 55"/>
                <a:gd name="T25" fmla="*/ 5 h 41"/>
                <a:gd name="T26" fmla="*/ 49 w 55"/>
                <a:gd name="T27" fmla="*/ 4 h 41"/>
                <a:gd name="T28" fmla="*/ 49 w 55"/>
                <a:gd name="T29" fmla="*/ 3 h 41"/>
                <a:gd name="T30" fmla="*/ 48 w 55"/>
                <a:gd name="T31" fmla="*/ 2 h 41"/>
                <a:gd name="T32" fmla="*/ 48 w 55"/>
                <a:gd name="T33" fmla="*/ 1 h 41"/>
                <a:gd name="T34" fmla="*/ 47 w 55"/>
                <a:gd name="T35" fmla="*/ 0 h 41"/>
                <a:gd name="T36" fmla="*/ 47 w 55"/>
                <a:gd name="T37" fmla="*/ 0 h 41"/>
                <a:gd name="T38" fmla="*/ 1 w 55"/>
                <a:gd name="T39" fmla="*/ 9 h 41"/>
                <a:gd name="T40" fmla="*/ 1 w 55"/>
                <a:gd name="T41" fmla="*/ 10 h 41"/>
                <a:gd name="T42" fmla="*/ 0 w 55"/>
                <a:gd name="T43" fmla="*/ 10 h 41"/>
                <a:gd name="T44" fmla="*/ 0 w 55"/>
                <a:gd name="T45" fmla="*/ 11 h 41"/>
                <a:gd name="T46" fmla="*/ 1 w 55"/>
                <a:gd name="T47" fmla="*/ 12 h 41"/>
                <a:gd name="T48" fmla="*/ 1 w 55"/>
                <a:gd name="T49" fmla="*/ 14 h 41"/>
                <a:gd name="T50" fmla="*/ 1 w 55"/>
                <a:gd name="T51" fmla="*/ 15 h 41"/>
                <a:gd name="T52" fmla="*/ 2 w 55"/>
                <a:gd name="T53" fmla="*/ 15 h 41"/>
                <a:gd name="T54" fmla="*/ 2 w 55"/>
                <a:gd name="T55" fmla="*/ 15 h 41"/>
                <a:gd name="T56" fmla="*/ 24 w 55"/>
                <a:gd name="T57" fmla="*/ 11 h 41"/>
                <a:gd name="T58" fmla="*/ 28 w 55"/>
                <a:gd name="T59" fmla="*/ 31 h 41"/>
                <a:gd name="T60" fmla="*/ 7 w 55"/>
                <a:gd name="T61" fmla="*/ 35 h 41"/>
                <a:gd name="T62" fmla="*/ 7 w 55"/>
                <a:gd name="T63" fmla="*/ 35 h 41"/>
                <a:gd name="T64" fmla="*/ 6 w 55"/>
                <a:gd name="T65" fmla="*/ 36 h 41"/>
                <a:gd name="T66" fmla="*/ 6 w 55"/>
                <a:gd name="T67" fmla="*/ 37 h 41"/>
                <a:gd name="T68" fmla="*/ 7 w 55"/>
                <a:gd name="T69" fmla="*/ 38 h 41"/>
                <a:gd name="T70" fmla="*/ 7 w 55"/>
                <a:gd name="T71" fmla="*/ 40 h 41"/>
                <a:gd name="T72" fmla="*/ 7 w 55"/>
                <a:gd name="T73" fmla="*/ 41 h 41"/>
                <a:gd name="T74" fmla="*/ 8 w 55"/>
                <a:gd name="T75" fmla="*/ 41 h 41"/>
                <a:gd name="T76" fmla="*/ 8 w 55"/>
                <a:gd name="T77" fmla="*/ 41 h 41"/>
                <a:gd name="T78" fmla="*/ 54 w 55"/>
                <a:gd name="T79" fmla="*/ 32 h 41"/>
                <a:gd name="T80" fmla="*/ 55 w 55"/>
                <a:gd name="T8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1">
                  <a:moveTo>
                    <a:pt x="55" y="32"/>
                  </a:moveTo>
                  <a:cubicBezTo>
                    <a:pt x="55" y="32"/>
                    <a:pt x="55" y="31"/>
                    <a:pt x="55" y="31"/>
                  </a:cubicBezTo>
                  <a:cubicBezTo>
                    <a:pt x="55" y="31"/>
                    <a:pt x="55" y="31"/>
                    <a:pt x="55" y="30"/>
                  </a:cubicBezTo>
                  <a:cubicBezTo>
                    <a:pt x="55" y="30"/>
                    <a:pt x="55" y="29"/>
                    <a:pt x="55" y="29"/>
                  </a:cubicBezTo>
                  <a:cubicBezTo>
                    <a:pt x="55" y="28"/>
                    <a:pt x="54" y="28"/>
                    <a:pt x="54" y="27"/>
                  </a:cubicBezTo>
                  <a:cubicBezTo>
                    <a:pt x="54" y="27"/>
                    <a:pt x="54" y="27"/>
                    <a:pt x="54" y="27"/>
                  </a:cubicBezTo>
                  <a:cubicBezTo>
                    <a:pt x="54" y="26"/>
                    <a:pt x="54" y="26"/>
                    <a:pt x="53" y="26"/>
                  </a:cubicBezTo>
                  <a:cubicBezTo>
                    <a:pt x="53" y="26"/>
                    <a:pt x="53" y="26"/>
                    <a:pt x="53" y="26"/>
                  </a:cubicBezTo>
                  <a:cubicBezTo>
                    <a:pt x="34" y="30"/>
                    <a:pt x="34" y="30"/>
                    <a:pt x="34" y="30"/>
                  </a:cubicBezTo>
                  <a:cubicBezTo>
                    <a:pt x="29" y="10"/>
                    <a:pt x="29" y="10"/>
                    <a:pt x="29" y="10"/>
                  </a:cubicBezTo>
                  <a:cubicBezTo>
                    <a:pt x="48" y="6"/>
                    <a:pt x="48" y="6"/>
                    <a:pt x="48" y="6"/>
                  </a:cubicBezTo>
                  <a:cubicBezTo>
                    <a:pt x="48" y="6"/>
                    <a:pt x="49" y="6"/>
                    <a:pt x="49" y="6"/>
                  </a:cubicBezTo>
                  <a:cubicBezTo>
                    <a:pt x="49" y="6"/>
                    <a:pt x="49" y="6"/>
                    <a:pt x="49" y="5"/>
                  </a:cubicBezTo>
                  <a:cubicBezTo>
                    <a:pt x="49" y="5"/>
                    <a:pt x="49" y="5"/>
                    <a:pt x="49" y="4"/>
                  </a:cubicBezTo>
                  <a:cubicBezTo>
                    <a:pt x="49" y="4"/>
                    <a:pt x="49" y="4"/>
                    <a:pt x="49" y="3"/>
                  </a:cubicBezTo>
                  <a:cubicBezTo>
                    <a:pt x="49" y="2"/>
                    <a:pt x="49" y="2"/>
                    <a:pt x="48" y="2"/>
                  </a:cubicBezTo>
                  <a:cubicBezTo>
                    <a:pt x="48" y="1"/>
                    <a:pt x="48" y="1"/>
                    <a:pt x="48" y="1"/>
                  </a:cubicBezTo>
                  <a:cubicBezTo>
                    <a:pt x="48" y="1"/>
                    <a:pt x="48" y="0"/>
                    <a:pt x="47" y="0"/>
                  </a:cubicBezTo>
                  <a:cubicBezTo>
                    <a:pt x="47" y="0"/>
                    <a:pt x="47" y="0"/>
                    <a:pt x="47" y="0"/>
                  </a:cubicBezTo>
                  <a:cubicBezTo>
                    <a:pt x="1" y="9"/>
                    <a:pt x="1" y="9"/>
                    <a:pt x="1" y="9"/>
                  </a:cubicBezTo>
                  <a:cubicBezTo>
                    <a:pt x="1" y="9"/>
                    <a:pt x="1" y="9"/>
                    <a:pt x="1" y="10"/>
                  </a:cubicBezTo>
                  <a:cubicBezTo>
                    <a:pt x="0" y="10"/>
                    <a:pt x="0" y="10"/>
                    <a:pt x="0" y="10"/>
                  </a:cubicBezTo>
                  <a:cubicBezTo>
                    <a:pt x="0" y="10"/>
                    <a:pt x="0" y="11"/>
                    <a:pt x="0" y="11"/>
                  </a:cubicBezTo>
                  <a:cubicBezTo>
                    <a:pt x="0" y="11"/>
                    <a:pt x="0" y="12"/>
                    <a:pt x="1" y="12"/>
                  </a:cubicBezTo>
                  <a:cubicBezTo>
                    <a:pt x="1" y="13"/>
                    <a:pt x="1" y="13"/>
                    <a:pt x="1" y="14"/>
                  </a:cubicBezTo>
                  <a:cubicBezTo>
                    <a:pt x="1" y="14"/>
                    <a:pt x="1" y="15"/>
                    <a:pt x="1" y="15"/>
                  </a:cubicBezTo>
                  <a:cubicBezTo>
                    <a:pt x="2" y="15"/>
                    <a:pt x="2" y="15"/>
                    <a:pt x="2" y="15"/>
                  </a:cubicBezTo>
                  <a:cubicBezTo>
                    <a:pt x="2" y="15"/>
                    <a:pt x="2" y="15"/>
                    <a:pt x="2" y="15"/>
                  </a:cubicBezTo>
                  <a:cubicBezTo>
                    <a:pt x="24" y="11"/>
                    <a:pt x="24" y="11"/>
                    <a:pt x="24" y="11"/>
                  </a:cubicBezTo>
                  <a:cubicBezTo>
                    <a:pt x="28" y="31"/>
                    <a:pt x="28" y="31"/>
                    <a:pt x="28" y="31"/>
                  </a:cubicBezTo>
                  <a:cubicBezTo>
                    <a:pt x="7" y="35"/>
                    <a:pt x="7" y="35"/>
                    <a:pt x="7" y="35"/>
                  </a:cubicBezTo>
                  <a:cubicBezTo>
                    <a:pt x="7" y="35"/>
                    <a:pt x="7" y="35"/>
                    <a:pt x="7" y="35"/>
                  </a:cubicBezTo>
                  <a:cubicBezTo>
                    <a:pt x="6" y="36"/>
                    <a:pt x="6" y="36"/>
                    <a:pt x="6" y="36"/>
                  </a:cubicBezTo>
                  <a:cubicBezTo>
                    <a:pt x="6" y="36"/>
                    <a:pt x="6" y="36"/>
                    <a:pt x="6" y="37"/>
                  </a:cubicBezTo>
                  <a:cubicBezTo>
                    <a:pt x="6" y="37"/>
                    <a:pt x="6" y="38"/>
                    <a:pt x="7" y="38"/>
                  </a:cubicBezTo>
                  <a:cubicBezTo>
                    <a:pt x="7" y="39"/>
                    <a:pt x="7" y="39"/>
                    <a:pt x="7" y="40"/>
                  </a:cubicBezTo>
                  <a:cubicBezTo>
                    <a:pt x="7" y="40"/>
                    <a:pt x="7" y="40"/>
                    <a:pt x="7" y="41"/>
                  </a:cubicBezTo>
                  <a:cubicBezTo>
                    <a:pt x="8" y="41"/>
                    <a:pt x="8" y="41"/>
                    <a:pt x="8" y="41"/>
                  </a:cubicBezTo>
                  <a:cubicBezTo>
                    <a:pt x="8" y="41"/>
                    <a:pt x="8" y="41"/>
                    <a:pt x="8" y="41"/>
                  </a:cubicBezTo>
                  <a:cubicBezTo>
                    <a:pt x="54" y="32"/>
                    <a:pt x="54" y="32"/>
                    <a:pt x="54" y="32"/>
                  </a:cubicBezTo>
                  <a:cubicBezTo>
                    <a:pt x="54" y="32"/>
                    <a:pt x="55" y="32"/>
                    <a:pt x="55" y="3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25"/>
            <p:cNvSpPr/>
            <p:nvPr/>
          </p:nvSpPr>
          <p:spPr bwMode="auto">
            <a:xfrm>
              <a:off x="1494094" y="5882878"/>
              <a:ext cx="97778" cy="83419"/>
            </a:xfrm>
            <a:custGeom>
              <a:avLst/>
              <a:gdLst>
                <a:gd name="T0" fmla="*/ 60 w 60"/>
                <a:gd name="T1" fmla="*/ 28 h 51"/>
                <a:gd name="T2" fmla="*/ 60 w 60"/>
                <a:gd name="T3" fmla="*/ 27 h 51"/>
                <a:gd name="T4" fmla="*/ 59 w 60"/>
                <a:gd name="T5" fmla="*/ 26 h 51"/>
                <a:gd name="T6" fmla="*/ 59 w 60"/>
                <a:gd name="T7" fmla="*/ 25 h 51"/>
                <a:gd name="T8" fmla="*/ 58 w 60"/>
                <a:gd name="T9" fmla="*/ 24 h 51"/>
                <a:gd name="T10" fmla="*/ 57 w 60"/>
                <a:gd name="T11" fmla="*/ 23 h 51"/>
                <a:gd name="T12" fmla="*/ 56 w 60"/>
                <a:gd name="T13" fmla="*/ 23 h 51"/>
                <a:gd name="T14" fmla="*/ 56 w 60"/>
                <a:gd name="T15" fmla="*/ 23 h 51"/>
                <a:gd name="T16" fmla="*/ 34 w 60"/>
                <a:gd name="T17" fmla="*/ 37 h 51"/>
                <a:gd name="T18" fmla="*/ 29 w 60"/>
                <a:gd name="T19" fmla="*/ 40 h 51"/>
                <a:gd name="T20" fmla="*/ 23 w 60"/>
                <a:gd name="T21" fmla="*/ 43 h 51"/>
                <a:gd name="T22" fmla="*/ 23 w 60"/>
                <a:gd name="T23" fmla="*/ 43 h 51"/>
                <a:gd name="T24" fmla="*/ 25 w 60"/>
                <a:gd name="T25" fmla="*/ 40 h 51"/>
                <a:gd name="T26" fmla="*/ 27 w 60"/>
                <a:gd name="T27" fmla="*/ 37 h 51"/>
                <a:gd name="T28" fmla="*/ 29 w 60"/>
                <a:gd name="T29" fmla="*/ 33 h 51"/>
                <a:gd name="T30" fmla="*/ 31 w 60"/>
                <a:gd name="T31" fmla="*/ 30 h 51"/>
                <a:gd name="T32" fmla="*/ 43 w 60"/>
                <a:gd name="T33" fmla="*/ 10 h 51"/>
                <a:gd name="T34" fmla="*/ 44 w 60"/>
                <a:gd name="T35" fmla="*/ 8 h 51"/>
                <a:gd name="T36" fmla="*/ 44 w 60"/>
                <a:gd name="T37" fmla="*/ 6 h 51"/>
                <a:gd name="T38" fmla="*/ 44 w 60"/>
                <a:gd name="T39" fmla="*/ 5 h 51"/>
                <a:gd name="T40" fmla="*/ 43 w 60"/>
                <a:gd name="T41" fmla="*/ 4 h 51"/>
                <a:gd name="T42" fmla="*/ 42 w 60"/>
                <a:gd name="T43" fmla="*/ 1 h 51"/>
                <a:gd name="T44" fmla="*/ 40 w 60"/>
                <a:gd name="T45" fmla="*/ 0 h 51"/>
                <a:gd name="T46" fmla="*/ 38 w 60"/>
                <a:gd name="T47" fmla="*/ 0 h 51"/>
                <a:gd name="T48" fmla="*/ 0 w 60"/>
                <a:gd name="T49" fmla="*/ 23 h 51"/>
                <a:gd name="T50" fmla="*/ 0 w 60"/>
                <a:gd name="T51" fmla="*/ 23 h 51"/>
                <a:gd name="T52" fmla="*/ 0 w 60"/>
                <a:gd name="T53" fmla="*/ 24 h 51"/>
                <a:gd name="T54" fmla="*/ 0 w 60"/>
                <a:gd name="T55" fmla="*/ 25 h 51"/>
                <a:gd name="T56" fmla="*/ 1 w 60"/>
                <a:gd name="T57" fmla="*/ 26 h 51"/>
                <a:gd name="T58" fmla="*/ 2 w 60"/>
                <a:gd name="T59" fmla="*/ 27 h 51"/>
                <a:gd name="T60" fmla="*/ 2 w 60"/>
                <a:gd name="T61" fmla="*/ 28 h 51"/>
                <a:gd name="T62" fmla="*/ 3 w 60"/>
                <a:gd name="T63" fmla="*/ 28 h 51"/>
                <a:gd name="T64" fmla="*/ 3 w 60"/>
                <a:gd name="T65" fmla="*/ 28 h 51"/>
                <a:gd name="T66" fmla="*/ 28 w 60"/>
                <a:gd name="T67" fmla="*/ 13 h 51"/>
                <a:gd name="T68" fmla="*/ 33 w 60"/>
                <a:gd name="T69" fmla="*/ 10 h 51"/>
                <a:gd name="T70" fmla="*/ 37 w 60"/>
                <a:gd name="T71" fmla="*/ 7 h 51"/>
                <a:gd name="T72" fmla="*/ 37 w 60"/>
                <a:gd name="T73" fmla="*/ 7 h 51"/>
                <a:gd name="T74" fmla="*/ 35 w 60"/>
                <a:gd name="T75" fmla="*/ 11 h 51"/>
                <a:gd name="T76" fmla="*/ 32 w 60"/>
                <a:gd name="T77" fmla="*/ 16 h 51"/>
                <a:gd name="T78" fmla="*/ 17 w 60"/>
                <a:gd name="T79" fmla="*/ 41 h 51"/>
                <a:gd name="T80" fmla="*/ 16 w 60"/>
                <a:gd name="T81" fmla="*/ 44 h 51"/>
                <a:gd name="T82" fmla="*/ 16 w 60"/>
                <a:gd name="T83" fmla="*/ 45 h 51"/>
                <a:gd name="T84" fmla="*/ 16 w 60"/>
                <a:gd name="T85" fmla="*/ 47 h 51"/>
                <a:gd name="T86" fmla="*/ 17 w 60"/>
                <a:gd name="T87" fmla="*/ 48 h 51"/>
                <a:gd name="T88" fmla="*/ 18 w 60"/>
                <a:gd name="T89" fmla="*/ 50 h 51"/>
                <a:gd name="T90" fmla="*/ 18 w 60"/>
                <a:gd name="T91" fmla="*/ 51 h 51"/>
                <a:gd name="T92" fmla="*/ 19 w 60"/>
                <a:gd name="T93" fmla="*/ 51 h 51"/>
                <a:gd name="T94" fmla="*/ 20 w 60"/>
                <a:gd name="T95" fmla="*/ 51 h 51"/>
                <a:gd name="T96" fmla="*/ 22 w 60"/>
                <a:gd name="T97" fmla="*/ 51 h 51"/>
                <a:gd name="T98" fmla="*/ 59 w 60"/>
                <a:gd name="T99" fmla="*/ 28 h 51"/>
                <a:gd name="T100" fmla="*/ 60 w 60"/>
                <a:gd name="T10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51">
                  <a:moveTo>
                    <a:pt x="60" y="28"/>
                  </a:moveTo>
                  <a:cubicBezTo>
                    <a:pt x="60" y="28"/>
                    <a:pt x="60" y="27"/>
                    <a:pt x="60" y="27"/>
                  </a:cubicBezTo>
                  <a:cubicBezTo>
                    <a:pt x="60" y="27"/>
                    <a:pt x="60" y="27"/>
                    <a:pt x="59" y="26"/>
                  </a:cubicBezTo>
                  <a:cubicBezTo>
                    <a:pt x="59" y="26"/>
                    <a:pt x="59" y="26"/>
                    <a:pt x="59" y="25"/>
                  </a:cubicBezTo>
                  <a:cubicBezTo>
                    <a:pt x="58" y="25"/>
                    <a:pt x="58" y="24"/>
                    <a:pt x="58" y="24"/>
                  </a:cubicBezTo>
                  <a:cubicBezTo>
                    <a:pt x="58" y="24"/>
                    <a:pt x="57" y="24"/>
                    <a:pt x="57" y="23"/>
                  </a:cubicBezTo>
                  <a:cubicBezTo>
                    <a:pt x="57" y="23"/>
                    <a:pt x="57" y="23"/>
                    <a:pt x="56" y="23"/>
                  </a:cubicBezTo>
                  <a:cubicBezTo>
                    <a:pt x="56" y="23"/>
                    <a:pt x="56" y="23"/>
                    <a:pt x="56" y="23"/>
                  </a:cubicBezTo>
                  <a:cubicBezTo>
                    <a:pt x="34" y="37"/>
                    <a:pt x="34" y="37"/>
                    <a:pt x="34" y="37"/>
                  </a:cubicBezTo>
                  <a:cubicBezTo>
                    <a:pt x="32" y="38"/>
                    <a:pt x="30" y="39"/>
                    <a:pt x="29" y="40"/>
                  </a:cubicBezTo>
                  <a:cubicBezTo>
                    <a:pt x="27" y="41"/>
                    <a:pt x="25" y="42"/>
                    <a:pt x="23" y="43"/>
                  </a:cubicBezTo>
                  <a:cubicBezTo>
                    <a:pt x="23" y="43"/>
                    <a:pt x="23" y="43"/>
                    <a:pt x="23" y="43"/>
                  </a:cubicBezTo>
                  <a:cubicBezTo>
                    <a:pt x="24" y="42"/>
                    <a:pt x="25" y="41"/>
                    <a:pt x="25" y="40"/>
                  </a:cubicBezTo>
                  <a:cubicBezTo>
                    <a:pt x="26" y="39"/>
                    <a:pt x="27" y="38"/>
                    <a:pt x="27" y="37"/>
                  </a:cubicBezTo>
                  <a:cubicBezTo>
                    <a:pt x="28" y="35"/>
                    <a:pt x="29" y="34"/>
                    <a:pt x="29" y="33"/>
                  </a:cubicBezTo>
                  <a:cubicBezTo>
                    <a:pt x="30" y="32"/>
                    <a:pt x="31" y="31"/>
                    <a:pt x="31" y="30"/>
                  </a:cubicBezTo>
                  <a:cubicBezTo>
                    <a:pt x="43" y="10"/>
                    <a:pt x="43" y="10"/>
                    <a:pt x="43" y="10"/>
                  </a:cubicBezTo>
                  <a:cubicBezTo>
                    <a:pt x="43" y="9"/>
                    <a:pt x="44" y="8"/>
                    <a:pt x="44" y="8"/>
                  </a:cubicBezTo>
                  <a:cubicBezTo>
                    <a:pt x="44" y="7"/>
                    <a:pt x="44" y="7"/>
                    <a:pt x="44" y="6"/>
                  </a:cubicBezTo>
                  <a:cubicBezTo>
                    <a:pt x="44" y="6"/>
                    <a:pt x="44" y="5"/>
                    <a:pt x="44" y="5"/>
                  </a:cubicBezTo>
                  <a:cubicBezTo>
                    <a:pt x="44" y="5"/>
                    <a:pt x="44" y="4"/>
                    <a:pt x="43" y="4"/>
                  </a:cubicBezTo>
                  <a:cubicBezTo>
                    <a:pt x="42" y="1"/>
                    <a:pt x="42" y="1"/>
                    <a:pt x="42" y="1"/>
                  </a:cubicBezTo>
                  <a:cubicBezTo>
                    <a:pt x="41" y="1"/>
                    <a:pt x="41" y="0"/>
                    <a:pt x="40" y="0"/>
                  </a:cubicBezTo>
                  <a:cubicBezTo>
                    <a:pt x="39" y="0"/>
                    <a:pt x="39" y="0"/>
                    <a:pt x="38" y="0"/>
                  </a:cubicBezTo>
                  <a:cubicBezTo>
                    <a:pt x="0" y="23"/>
                    <a:pt x="0" y="23"/>
                    <a:pt x="0" y="23"/>
                  </a:cubicBezTo>
                  <a:cubicBezTo>
                    <a:pt x="0" y="23"/>
                    <a:pt x="0" y="23"/>
                    <a:pt x="0" y="23"/>
                  </a:cubicBezTo>
                  <a:cubicBezTo>
                    <a:pt x="0" y="24"/>
                    <a:pt x="0" y="24"/>
                    <a:pt x="0" y="24"/>
                  </a:cubicBezTo>
                  <a:cubicBezTo>
                    <a:pt x="0" y="24"/>
                    <a:pt x="0" y="25"/>
                    <a:pt x="0" y="25"/>
                  </a:cubicBezTo>
                  <a:cubicBezTo>
                    <a:pt x="0" y="25"/>
                    <a:pt x="0" y="26"/>
                    <a:pt x="1" y="26"/>
                  </a:cubicBezTo>
                  <a:cubicBezTo>
                    <a:pt x="1" y="27"/>
                    <a:pt x="1" y="27"/>
                    <a:pt x="2" y="27"/>
                  </a:cubicBezTo>
                  <a:cubicBezTo>
                    <a:pt x="2" y="27"/>
                    <a:pt x="2" y="28"/>
                    <a:pt x="2" y="28"/>
                  </a:cubicBezTo>
                  <a:cubicBezTo>
                    <a:pt x="2" y="28"/>
                    <a:pt x="3" y="28"/>
                    <a:pt x="3" y="28"/>
                  </a:cubicBezTo>
                  <a:cubicBezTo>
                    <a:pt x="3" y="28"/>
                    <a:pt x="3" y="28"/>
                    <a:pt x="3" y="28"/>
                  </a:cubicBezTo>
                  <a:cubicBezTo>
                    <a:pt x="28" y="13"/>
                    <a:pt x="28" y="13"/>
                    <a:pt x="28" y="13"/>
                  </a:cubicBezTo>
                  <a:cubicBezTo>
                    <a:pt x="30" y="12"/>
                    <a:pt x="31" y="11"/>
                    <a:pt x="33" y="10"/>
                  </a:cubicBezTo>
                  <a:cubicBezTo>
                    <a:pt x="34" y="9"/>
                    <a:pt x="36" y="8"/>
                    <a:pt x="37" y="7"/>
                  </a:cubicBezTo>
                  <a:cubicBezTo>
                    <a:pt x="37" y="7"/>
                    <a:pt x="37" y="7"/>
                    <a:pt x="37" y="7"/>
                  </a:cubicBezTo>
                  <a:cubicBezTo>
                    <a:pt x="37" y="9"/>
                    <a:pt x="36" y="10"/>
                    <a:pt x="35" y="11"/>
                  </a:cubicBezTo>
                  <a:cubicBezTo>
                    <a:pt x="34" y="13"/>
                    <a:pt x="33" y="14"/>
                    <a:pt x="32" y="16"/>
                  </a:cubicBezTo>
                  <a:cubicBezTo>
                    <a:pt x="17" y="41"/>
                    <a:pt x="17" y="41"/>
                    <a:pt x="17" y="41"/>
                  </a:cubicBezTo>
                  <a:cubicBezTo>
                    <a:pt x="17" y="42"/>
                    <a:pt x="16" y="43"/>
                    <a:pt x="16" y="44"/>
                  </a:cubicBezTo>
                  <a:cubicBezTo>
                    <a:pt x="16" y="44"/>
                    <a:pt x="16" y="45"/>
                    <a:pt x="16" y="45"/>
                  </a:cubicBezTo>
                  <a:cubicBezTo>
                    <a:pt x="16" y="46"/>
                    <a:pt x="16" y="47"/>
                    <a:pt x="16" y="47"/>
                  </a:cubicBezTo>
                  <a:cubicBezTo>
                    <a:pt x="16" y="47"/>
                    <a:pt x="16" y="48"/>
                    <a:pt x="17" y="48"/>
                  </a:cubicBezTo>
                  <a:cubicBezTo>
                    <a:pt x="18" y="50"/>
                    <a:pt x="18" y="50"/>
                    <a:pt x="18" y="50"/>
                  </a:cubicBezTo>
                  <a:cubicBezTo>
                    <a:pt x="18" y="50"/>
                    <a:pt x="18" y="50"/>
                    <a:pt x="18" y="51"/>
                  </a:cubicBezTo>
                  <a:cubicBezTo>
                    <a:pt x="19" y="51"/>
                    <a:pt x="19" y="51"/>
                    <a:pt x="19" y="51"/>
                  </a:cubicBezTo>
                  <a:cubicBezTo>
                    <a:pt x="20" y="51"/>
                    <a:pt x="20" y="51"/>
                    <a:pt x="20" y="51"/>
                  </a:cubicBezTo>
                  <a:cubicBezTo>
                    <a:pt x="21" y="51"/>
                    <a:pt x="21" y="51"/>
                    <a:pt x="22" y="51"/>
                  </a:cubicBezTo>
                  <a:cubicBezTo>
                    <a:pt x="59" y="28"/>
                    <a:pt x="59" y="28"/>
                    <a:pt x="59" y="28"/>
                  </a:cubicBezTo>
                  <a:cubicBezTo>
                    <a:pt x="59" y="28"/>
                    <a:pt x="60" y="28"/>
                    <a:pt x="60" y="28"/>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26"/>
            <p:cNvSpPr>
              <a:spLocks noEditPoints="1"/>
            </p:cNvSpPr>
            <p:nvPr/>
          </p:nvSpPr>
          <p:spPr bwMode="auto">
            <a:xfrm>
              <a:off x="1674607" y="6018262"/>
              <a:ext cx="64957" cy="81368"/>
            </a:xfrm>
            <a:custGeom>
              <a:avLst/>
              <a:gdLst>
                <a:gd name="T0" fmla="*/ 39 w 40"/>
                <a:gd name="T1" fmla="*/ 2 h 50"/>
                <a:gd name="T2" fmla="*/ 38 w 40"/>
                <a:gd name="T3" fmla="*/ 2 h 50"/>
                <a:gd name="T4" fmla="*/ 36 w 40"/>
                <a:gd name="T5" fmla="*/ 1 h 50"/>
                <a:gd name="T6" fmla="*/ 35 w 40"/>
                <a:gd name="T7" fmla="*/ 1 h 50"/>
                <a:gd name="T8" fmla="*/ 33 w 40"/>
                <a:gd name="T9" fmla="*/ 0 h 50"/>
                <a:gd name="T10" fmla="*/ 33 w 40"/>
                <a:gd name="T11" fmla="*/ 1 h 50"/>
                <a:gd name="T12" fmla="*/ 32 w 40"/>
                <a:gd name="T13" fmla="*/ 1 h 50"/>
                <a:gd name="T14" fmla="*/ 1 w 40"/>
                <a:gd name="T15" fmla="*/ 35 h 50"/>
                <a:gd name="T16" fmla="*/ 0 w 40"/>
                <a:gd name="T17" fmla="*/ 36 h 50"/>
                <a:gd name="T18" fmla="*/ 0 w 40"/>
                <a:gd name="T19" fmla="*/ 37 h 50"/>
                <a:gd name="T20" fmla="*/ 1 w 40"/>
                <a:gd name="T21" fmla="*/ 37 h 50"/>
                <a:gd name="T22" fmla="*/ 3 w 40"/>
                <a:gd name="T23" fmla="*/ 38 h 50"/>
                <a:gd name="T24" fmla="*/ 4 w 40"/>
                <a:gd name="T25" fmla="*/ 39 h 50"/>
                <a:gd name="T26" fmla="*/ 5 w 40"/>
                <a:gd name="T27" fmla="*/ 39 h 50"/>
                <a:gd name="T28" fmla="*/ 6 w 40"/>
                <a:gd name="T29" fmla="*/ 39 h 50"/>
                <a:gd name="T30" fmla="*/ 7 w 40"/>
                <a:gd name="T31" fmla="*/ 38 h 50"/>
                <a:gd name="T32" fmla="*/ 14 w 40"/>
                <a:gd name="T33" fmla="*/ 29 h 50"/>
                <a:gd name="T34" fmla="*/ 33 w 40"/>
                <a:gd name="T35" fmla="*/ 36 h 50"/>
                <a:gd name="T36" fmla="*/ 33 w 40"/>
                <a:gd name="T37" fmla="*/ 47 h 50"/>
                <a:gd name="T38" fmla="*/ 33 w 40"/>
                <a:gd name="T39" fmla="*/ 48 h 50"/>
                <a:gd name="T40" fmla="*/ 34 w 40"/>
                <a:gd name="T41" fmla="*/ 48 h 50"/>
                <a:gd name="T42" fmla="*/ 35 w 40"/>
                <a:gd name="T43" fmla="*/ 49 h 50"/>
                <a:gd name="T44" fmla="*/ 36 w 40"/>
                <a:gd name="T45" fmla="*/ 49 h 50"/>
                <a:gd name="T46" fmla="*/ 38 w 40"/>
                <a:gd name="T47" fmla="*/ 50 h 50"/>
                <a:gd name="T48" fmla="*/ 39 w 40"/>
                <a:gd name="T49" fmla="*/ 50 h 50"/>
                <a:gd name="T50" fmla="*/ 40 w 40"/>
                <a:gd name="T51" fmla="*/ 49 h 50"/>
                <a:gd name="T52" fmla="*/ 40 w 40"/>
                <a:gd name="T53" fmla="*/ 48 h 50"/>
                <a:gd name="T54" fmla="*/ 40 w 40"/>
                <a:gd name="T55" fmla="*/ 4 h 50"/>
                <a:gd name="T56" fmla="*/ 40 w 40"/>
                <a:gd name="T57" fmla="*/ 3 h 50"/>
                <a:gd name="T58" fmla="*/ 39 w 40"/>
                <a:gd name="T59" fmla="*/ 2 h 50"/>
                <a:gd name="T60" fmla="*/ 34 w 40"/>
                <a:gd name="T61" fmla="*/ 31 h 50"/>
                <a:gd name="T62" fmla="*/ 18 w 40"/>
                <a:gd name="T63" fmla="*/ 25 h 50"/>
                <a:gd name="T64" fmla="*/ 34 w 40"/>
                <a:gd name="T65" fmla="*/ 7 h 50"/>
                <a:gd name="T66" fmla="*/ 34 w 40"/>
                <a:gd name="T67" fmla="*/ 7 h 50"/>
                <a:gd name="T68" fmla="*/ 34 w 40"/>
                <a:gd name="T6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50">
                  <a:moveTo>
                    <a:pt x="39" y="2"/>
                  </a:moveTo>
                  <a:cubicBezTo>
                    <a:pt x="39" y="2"/>
                    <a:pt x="39" y="2"/>
                    <a:pt x="38" y="2"/>
                  </a:cubicBezTo>
                  <a:cubicBezTo>
                    <a:pt x="38" y="2"/>
                    <a:pt x="37" y="1"/>
                    <a:pt x="36" y="1"/>
                  </a:cubicBezTo>
                  <a:cubicBezTo>
                    <a:pt x="36" y="1"/>
                    <a:pt x="35" y="1"/>
                    <a:pt x="35" y="1"/>
                  </a:cubicBezTo>
                  <a:cubicBezTo>
                    <a:pt x="34" y="0"/>
                    <a:pt x="34" y="0"/>
                    <a:pt x="33" y="0"/>
                  </a:cubicBezTo>
                  <a:cubicBezTo>
                    <a:pt x="33" y="0"/>
                    <a:pt x="33" y="0"/>
                    <a:pt x="33" y="1"/>
                  </a:cubicBezTo>
                  <a:cubicBezTo>
                    <a:pt x="32" y="1"/>
                    <a:pt x="32" y="1"/>
                    <a:pt x="32" y="1"/>
                  </a:cubicBezTo>
                  <a:cubicBezTo>
                    <a:pt x="1" y="35"/>
                    <a:pt x="1" y="35"/>
                    <a:pt x="1" y="35"/>
                  </a:cubicBezTo>
                  <a:cubicBezTo>
                    <a:pt x="1" y="35"/>
                    <a:pt x="0" y="36"/>
                    <a:pt x="0" y="36"/>
                  </a:cubicBezTo>
                  <a:cubicBezTo>
                    <a:pt x="0" y="36"/>
                    <a:pt x="0" y="37"/>
                    <a:pt x="0" y="37"/>
                  </a:cubicBezTo>
                  <a:cubicBezTo>
                    <a:pt x="0" y="37"/>
                    <a:pt x="1" y="37"/>
                    <a:pt x="1" y="37"/>
                  </a:cubicBezTo>
                  <a:cubicBezTo>
                    <a:pt x="1" y="38"/>
                    <a:pt x="2" y="38"/>
                    <a:pt x="3" y="38"/>
                  </a:cubicBezTo>
                  <a:cubicBezTo>
                    <a:pt x="3" y="38"/>
                    <a:pt x="4" y="38"/>
                    <a:pt x="4" y="39"/>
                  </a:cubicBezTo>
                  <a:cubicBezTo>
                    <a:pt x="5" y="39"/>
                    <a:pt x="5" y="39"/>
                    <a:pt x="5" y="39"/>
                  </a:cubicBezTo>
                  <a:cubicBezTo>
                    <a:pt x="6" y="39"/>
                    <a:pt x="6" y="39"/>
                    <a:pt x="6" y="39"/>
                  </a:cubicBezTo>
                  <a:cubicBezTo>
                    <a:pt x="6" y="38"/>
                    <a:pt x="6" y="38"/>
                    <a:pt x="7" y="38"/>
                  </a:cubicBezTo>
                  <a:cubicBezTo>
                    <a:pt x="14" y="29"/>
                    <a:pt x="14" y="29"/>
                    <a:pt x="14" y="29"/>
                  </a:cubicBezTo>
                  <a:cubicBezTo>
                    <a:pt x="33" y="36"/>
                    <a:pt x="33" y="36"/>
                    <a:pt x="33" y="36"/>
                  </a:cubicBezTo>
                  <a:cubicBezTo>
                    <a:pt x="33" y="47"/>
                    <a:pt x="33" y="47"/>
                    <a:pt x="33" y="47"/>
                  </a:cubicBezTo>
                  <a:cubicBezTo>
                    <a:pt x="33" y="47"/>
                    <a:pt x="33" y="48"/>
                    <a:pt x="33" y="48"/>
                  </a:cubicBezTo>
                  <a:cubicBezTo>
                    <a:pt x="33" y="48"/>
                    <a:pt x="34" y="48"/>
                    <a:pt x="34" y="48"/>
                  </a:cubicBezTo>
                  <a:cubicBezTo>
                    <a:pt x="34" y="48"/>
                    <a:pt x="34" y="49"/>
                    <a:pt x="35" y="49"/>
                  </a:cubicBezTo>
                  <a:cubicBezTo>
                    <a:pt x="35" y="49"/>
                    <a:pt x="36" y="49"/>
                    <a:pt x="36" y="49"/>
                  </a:cubicBezTo>
                  <a:cubicBezTo>
                    <a:pt x="37" y="50"/>
                    <a:pt x="38" y="50"/>
                    <a:pt x="38" y="50"/>
                  </a:cubicBezTo>
                  <a:cubicBezTo>
                    <a:pt x="39" y="50"/>
                    <a:pt x="39" y="50"/>
                    <a:pt x="39" y="50"/>
                  </a:cubicBezTo>
                  <a:cubicBezTo>
                    <a:pt x="39" y="50"/>
                    <a:pt x="40" y="50"/>
                    <a:pt x="40" y="49"/>
                  </a:cubicBezTo>
                  <a:cubicBezTo>
                    <a:pt x="40" y="49"/>
                    <a:pt x="40" y="49"/>
                    <a:pt x="40" y="48"/>
                  </a:cubicBezTo>
                  <a:cubicBezTo>
                    <a:pt x="40" y="4"/>
                    <a:pt x="40" y="4"/>
                    <a:pt x="40" y="4"/>
                  </a:cubicBezTo>
                  <a:cubicBezTo>
                    <a:pt x="40" y="3"/>
                    <a:pt x="40" y="3"/>
                    <a:pt x="40" y="3"/>
                  </a:cubicBezTo>
                  <a:cubicBezTo>
                    <a:pt x="40" y="3"/>
                    <a:pt x="40" y="3"/>
                    <a:pt x="39" y="2"/>
                  </a:cubicBezTo>
                  <a:close/>
                  <a:moveTo>
                    <a:pt x="34" y="31"/>
                  </a:moveTo>
                  <a:cubicBezTo>
                    <a:pt x="18" y="25"/>
                    <a:pt x="18" y="25"/>
                    <a:pt x="18" y="25"/>
                  </a:cubicBezTo>
                  <a:cubicBezTo>
                    <a:pt x="34" y="7"/>
                    <a:pt x="34" y="7"/>
                    <a:pt x="34" y="7"/>
                  </a:cubicBezTo>
                  <a:cubicBezTo>
                    <a:pt x="34" y="7"/>
                    <a:pt x="34" y="7"/>
                    <a:pt x="34" y="7"/>
                  </a:cubicBezTo>
                  <a:lnTo>
                    <a:pt x="34" y="3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27"/>
            <p:cNvSpPr/>
            <p:nvPr/>
          </p:nvSpPr>
          <p:spPr bwMode="auto">
            <a:xfrm>
              <a:off x="2030162" y="5933476"/>
              <a:ext cx="85470" cy="76581"/>
            </a:xfrm>
            <a:custGeom>
              <a:avLst/>
              <a:gdLst>
                <a:gd name="T0" fmla="*/ 52 w 53"/>
                <a:gd name="T1" fmla="*/ 29 h 47"/>
                <a:gd name="T2" fmla="*/ 52 w 53"/>
                <a:gd name="T3" fmla="*/ 28 h 47"/>
                <a:gd name="T4" fmla="*/ 51 w 53"/>
                <a:gd name="T5" fmla="*/ 28 h 47"/>
                <a:gd name="T6" fmla="*/ 50 w 53"/>
                <a:gd name="T7" fmla="*/ 27 h 47"/>
                <a:gd name="T8" fmla="*/ 49 w 53"/>
                <a:gd name="T9" fmla="*/ 27 h 47"/>
                <a:gd name="T10" fmla="*/ 49 w 53"/>
                <a:gd name="T11" fmla="*/ 27 h 47"/>
                <a:gd name="T12" fmla="*/ 35 w 53"/>
                <a:gd name="T13" fmla="*/ 40 h 47"/>
                <a:gd name="T14" fmla="*/ 23 w 53"/>
                <a:gd name="T15" fmla="*/ 29 h 47"/>
                <a:gd name="T16" fmla="*/ 34 w 53"/>
                <a:gd name="T17" fmla="*/ 18 h 47"/>
                <a:gd name="T18" fmla="*/ 34 w 53"/>
                <a:gd name="T19" fmla="*/ 18 h 47"/>
                <a:gd name="T20" fmla="*/ 34 w 53"/>
                <a:gd name="T21" fmla="*/ 17 h 47"/>
                <a:gd name="T22" fmla="*/ 34 w 53"/>
                <a:gd name="T23" fmla="*/ 17 h 47"/>
                <a:gd name="T24" fmla="*/ 33 w 53"/>
                <a:gd name="T25" fmla="*/ 16 h 47"/>
                <a:gd name="T26" fmla="*/ 32 w 53"/>
                <a:gd name="T27" fmla="*/ 15 h 47"/>
                <a:gd name="T28" fmla="*/ 31 w 53"/>
                <a:gd name="T29" fmla="*/ 15 h 47"/>
                <a:gd name="T30" fmla="*/ 31 w 53"/>
                <a:gd name="T31" fmla="*/ 15 h 47"/>
                <a:gd name="T32" fmla="*/ 30 w 53"/>
                <a:gd name="T33" fmla="*/ 15 h 47"/>
                <a:gd name="T34" fmla="*/ 19 w 53"/>
                <a:gd name="T35" fmla="*/ 26 h 47"/>
                <a:gd name="T36" fmla="*/ 8 w 53"/>
                <a:gd name="T37" fmla="*/ 16 h 47"/>
                <a:gd name="T38" fmla="*/ 21 w 53"/>
                <a:gd name="T39" fmla="*/ 3 h 47"/>
                <a:gd name="T40" fmla="*/ 21 w 53"/>
                <a:gd name="T41" fmla="*/ 3 h 47"/>
                <a:gd name="T42" fmla="*/ 21 w 53"/>
                <a:gd name="T43" fmla="*/ 2 h 47"/>
                <a:gd name="T44" fmla="*/ 21 w 53"/>
                <a:gd name="T45" fmla="*/ 2 h 47"/>
                <a:gd name="T46" fmla="*/ 20 w 53"/>
                <a:gd name="T47" fmla="*/ 1 h 47"/>
                <a:gd name="T48" fmla="*/ 19 w 53"/>
                <a:gd name="T49" fmla="*/ 0 h 47"/>
                <a:gd name="T50" fmla="*/ 18 w 53"/>
                <a:gd name="T51" fmla="*/ 0 h 47"/>
                <a:gd name="T52" fmla="*/ 18 w 53"/>
                <a:gd name="T53" fmla="*/ 0 h 47"/>
                <a:gd name="T54" fmla="*/ 17 w 53"/>
                <a:gd name="T55" fmla="*/ 0 h 47"/>
                <a:gd name="T56" fmla="*/ 1 w 53"/>
                <a:gd name="T57" fmla="*/ 15 h 47"/>
                <a:gd name="T58" fmla="*/ 0 w 53"/>
                <a:gd name="T59" fmla="*/ 17 h 47"/>
                <a:gd name="T60" fmla="*/ 1 w 53"/>
                <a:gd name="T61" fmla="*/ 18 h 47"/>
                <a:gd name="T62" fmla="*/ 33 w 53"/>
                <a:gd name="T63" fmla="*/ 46 h 47"/>
                <a:gd name="T64" fmla="*/ 35 w 53"/>
                <a:gd name="T65" fmla="*/ 47 h 47"/>
                <a:gd name="T66" fmla="*/ 36 w 53"/>
                <a:gd name="T67" fmla="*/ 46 h 47"/>
                <a:gd name="T68" fmla="*/ 53 w 53"/>
                <a:gd name="T69" fmla="*/ 31 h 47"/>
                <a:gd name="T70" fmla="*/ 53 w 53"/>
                <a:gd name="T71" fmla="*/ 30 h 47"/>
                <a:gd name="T72" fmla="*/ 53 w 53"/>
                <a:gd name="T73" fmla="*/ 30 h 47"/>
                <a:gd name="T74" fmla="*/ 52 w 53"/>
                <a:gd name="T7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7">
                  <a:moveTo>
                    <a:pt x="52" y="29"/>
                  </a:moveTo>
                  <a:cubicBezTo>
                    <a:pt x="52" y="29"/>
                    <a:pt x="52" y="29"/>
                    <a:pt x="52" y="28"/>
                  </a:cubicBezTo>
                  <a:cubicBezTo>
                    <a:pt x="51" y="28"/>
                    <a:pt x="51" y="28"/>
                    <a:pt x="51" y="28"/>
                  </a:cubicBezTo>
                  <a:cubicBezTo>
                    <a:pt x="50" y="27"/>
                    <a:pt x="50" y="27"/>
                    <a:pt x="50" y="27"/>
                  </a:cubicBezTo>
                  <a:cubicBezTo>
                    <a:pt x="50" y="27"/>
                    <a:pt x="49" y="27"/>
                    <a:pt x="49" y="27"/>
                  </a:cubicBezTo>
                  <a:cubicBezTo>
                    <a:pt x="49" y="27"/>
                    <a:pt x="49" y="27"/>
                    <a:pt x="49" y="27"/>
                  </a:cubicBezTo>
                  <a:cubicBezTo>
                    <a:pt x="35" y="40"/>
                    <a:pt x="35" y="40"/>
                    <a:pt x="35" y="40"/>
                  </a:cubicBezTo>
                  <a:cubicBezTo>
                    <a:pt x="23" y="29"/>
                    <a:pt x="23" y="29"/>
                    <a:pt x="23" y="29"/>
                  </a:cubicBezTo>
                  <a:cubicBezTo>
                    <a:pt x="34" y="18"/>
                    <a:pt x="34" y="18"/>
                    <a:pt x="34" y="18"/>
                  </a:cubicBezTo>
                  <a:cubicBezTo>
                    <a:pt x="34" y="18"/>
                    <a:pt x="34" y="18"/>
                    <a:pt x="34" y="18"/>
                  </a:cubicBezTo>
                  <a:cubicBezTo>
                    <a:pt x="34" y="18"/>
                    <a:pt x="34" y="17"/>
                    <a:pt x="34" y="17"/>
                  </a:cubicBezTo>
                  <a:cubicBezTo>
                    <a:pt x="34" y="17"/>
                    <a:pt x="34" y="17"/>
                    <a:pt x="34" y="17"/>
                  </a:cubicBezTo>
                  <a:cubicBezTo>
                    <a:pt x="34" y="16"/>
                    <a:pt x="34" y="16"/>
                    <a:pt x="33" y="16"/>
                  </a:cubicBezTo>
                  <a:cubicBezTo>
                    <a:pt x="33" y="15"/>
                    <a:pt x="33" y="15"/>
                    <a:pt x="32" y="15"/>
                  </a:cubicBezTo>
                  <a:cubicBezTo>
                    <a:pt x="32" y="15"/>
                    <a:pt x="32" y="15"/>
                    <a:pt x="31" y="15"/>
                  </a:cubicBezTo>
                  <a:cubicBezTo>
                    <a:pt x="31" y="15"/>
                    <a:pt x="31" y="15"/>
                    <a:pt x="31" y="15"/>
                  </a:cubicBezTo>
                  <a:cubicBezTo>
                    <a:pt x="31" y="15"/>
                    <a:pt x="30" y="15"/>
                    <a:pt x="30" y="15"/>
                  </a:cubicBezTo>
                  <a:cubicBezTo>
                    <a:pt x="19" y="26"/>
                    <a:pt x="19" y="26"/>
                    <a:pt x="19" y="26"/>
                  </a:cubicBezTo>
                  <a:cubicBezTo>
                    <a:pt x="8" y="16"/>
                    <a:pt x="8" y="16"/>
                    <a:pt x="8" y="16"/>
                  </a:cubicBezTo>
                  <a:cubicBezTo>
                    <a:pt x="21" y="3"/>
                    <a:pt x="21" y="3"/>
                    <a:pt x="21" y="3"/>
                  </a:cubicBezTo>
                  <a:cubicBezTo>
                    <a:pt x="21" y="3"/>
                    <a:pt x="21" y="3"/>
                    <a:pt x="21" y="3"/>
                  </a:cubicBezTo>
                  <a:cubicBezTo>
                    <a:pt x="22" y="3"/>
                    <a:pt x="21" y="2"/>
                    <a:pt x="21" y="2"/>
                  </a:cubicBezTo>
                  <a:cubicBezTo>
                    <a:pt x="21" y="2"/>
                    <a:pt x="21" y="2"/>
                    <a:pt x="21" y="2"/>
                  </a:cubicBezTo>
                  <a:cubicBezTo>
                    <a:pt x="21" y="1"/>
                    <a:pt x="21" y="1"/>
                    <a:pt x="20" y="1"/>
                  </a:cubicBezTo>
                  <a:cubicBezTo>
                    <a:pt x="20" y="0"/>
                    <a:pt x="19" y="0"/>
                    <a:pt x="19" y="0"/>
                  </a:cubicBezTo>
                  <a:cubicBezTo>
                    <a:pt x="19" y="0"/>
                    <a:pt x="19" y="0"/>
                    <a:pt x="18" y="0"/>
                  </a:cubicBezTo>
                  <a:cubicBezTo>
                    <a:pt x="18" y="0"/>
                    <a:pt x="18" y="0"/>
                    <a:pt x="18" y="0"/>
                  </a:cubicBezTo>
                  <a:cubicBezTo>
                    <a:pt x="18" y="0"/>
                    <a:pt x="17" y="0"/>
                    <a:pt x="17" y="0"/>
                  </a:cubicBezTo>
                  <a:cubicBezTo>
                    <a:pt x="1" y="15"/>
                    <a:pt x="1" y="15"/>
                    <a:pt x="1" y="15"/>
                  </a:cubicBezTo>
                  <a:cubicBezTo>
                    <a:pt x="1" y="16"/>
                    <a:pt x="1" y="16"/>
                    <a:pt x="0" y="17"/>
                  </a:cubicBezTo>
                  <a:cubicBezTo>
                    <a:pt x="0" y="17"/>
                    <a:pt x="1" y="18"/>
                    <a:pt x="1" y="18"/>
                  </a:cubicBezTo>
                  <a:cubicBezTo>
                    <a:pt x="33" y="46"/>
                    <a:pt x="33" y="46"/>
                    <a:pt x="33" y="46"/>
                  </a:cubicBezTo>
                  <a:cubicBezTo>
                    <a:pt x="33" y="47"/>
                    <a:pt x="34" y="47"/>
                    <a:pt x="35" y="47"/>
                  </a:cubicBezTo>
                  <a:cubicBezTo>
                    <a:pt x="35" y="47"/>
                    <a:pt x="36" y="47"/>
                    <a:pt x="36" y="46"/>
                  </a:cubicBezTo>
                  <a:cubicBezTo>
                    <a:pt x="53" y="31"/>
                    <a:pt x="53" y="31"/>
                    <a:pt x="53" y="31"/>
                  </a:cubicBezTo>
                  <a:cubicBezTo>
                    <a:pt x="53" y="31"/>
                    <a:pt x="53" y="31"/>
                    <a:pt x="53" y="30"/>
                  </a:cubicBezTo>
                  <a:cubicBezTo>
                    <a:pt x="53" y="30"/>
                    <a:pt x="53" y="30"/>
                    <a:pt x="53" y="30"/>
                  </a:cubicBezTo>
                  <a:cubicBezTo>
                    <a:pt x="53" y="30"/>
                    <a:pt x="53" y="29"/>
                    <a:pt x="52" y="29"/>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28"/>
            <p:cNvSpPr>
              <a:spLocks noEditPoints="1"/>
            </p:cNvSpPr>
            <p:nvPr/>
          </p:nvSpPr>
          <p:spPr bwMode="auto">
            <a:xfrm>
              <a:off x="2070504" y="5893134"/>
              <a:ext cx="92308" cy="71111"/>
            </a:xfrm>
            <a:custGeom>
              <a:avLst/>
              <a:gdLst>
                <a:gd name="T0" fmla="*/ 56 w 57"/>
                <a:gd name="T1" fmla="*/ 19 h 44"/>
                <a:gd name="T2" fmla="*/ 56 w 57"/>
                <a:gd name="T3" fmla="*/ 19 h 44"/>
                <a:gd name="T4" fmla="*/ 54 w 57"/>
                <a:gd name="T5" fmla="*/ 18 h 44"/>
                <a:gd name="T6" fmla="*/ 42 w 57"/>
                <a:gd name="T7" fmla="*/ 16 h 44"/>
                <a:gd name="T8" fmla="*/ 39 w 57"/>
                <a:gd name="T9" fmla="*/ 15 h 44"/>
                <a:gd name="T10" fmla="*/ 36 w 57"/>
                <a:gd name="T11" fmla="*/ 15 h 44"/>
                <a:gd name="T12" fmla="*/ 33 w 57"/>
                <a:gd name="T13" fmla="*/ 15 h 44"/>
                <a:gd name="T14" fmla="*/ 31 w 57"/>
                <a:gd name="T15" fmla="*/ 16 h 44"/>
                <a:gd name="T16" fmla="*/ 32 w 57"/>
                <a:gd name="T17" fmla="*/ 12 h 44"/>
                <a:gd name="T18" fmla="*/ 31 w 57"/>
                <a:gd name="T19" fmla="*/ 9 h 44"/>
                <a:gd name="T20" fmla="*/ 30 w 57"/>
                <a:gd name="T21" fmla="*/ 5 h 44"/>
                <a:gd name="T22" fmla="*/ 26 w 57"/>
                <a:gd name="T23" fmla="*/ 2 h 44"/>
                <a:gd name="T24" fmla="*/ 22 w 57"/>
                <a:gd name="T25" fmla="*/ 1 h 44"/>
                <a:gd name="T26" fmla="*/ 18 w 57"/>
                <a:gd name="T27" fmla="*/ 0 h 44"/>
                <a:gd name="T28" fmla="*/ 14 w 57"/>
                <a:gd name="T29" fmla="*/ 1 h 44"/>
                <a:gd name="T30" fmla="*/ 9 w 57"/>
                <a:gd name="T31" fmla="*/ 4 h 44"/>
                <a:gd name="T32" fmla="*/ 8 w 57"/>
                <a:gd name="T33" fmla="*/ 6 h 44"/>
                <a:gd name="T34" fmla="*/ 6 w 57"/>
                <a:gd name="T35" fmla="*/ 8 h 44"/>
                <a:gd name="T36" fmla="*/ 0 w 57"/>
                <a:gd name="T37" fmla="*/ 16 h 44"/>
                <a:gd name="T38" fmla="*/ 0 w 57"/>
                <a:gd name="T39" fmla="*/ 17 h 44"/>
                <a:gd name="T40" fmla="*/ 1 w 57"/>
                <a:gd name="T41" fmla="*/ 19 h 44"/>
                <a:gd name="T42" fmla="*/ 37 w 57"/>
                <a:gd name="T43" fmla="*/ 43 h 44"/>
                <a:gd name="T44" fmla="*/ 38 w 57"/>
                <a:gd name="T45" fmla="*/ 44 h 44"/>
                <a:gd name="T46" fmla="*/ 38 w 57"/>
                <a:gd name="T47" fmla="*/ 43 h 44"/>
                <a:gd name="T48" fmla="*/ 39 w 57"/>
                <a:gd name="T49" fmla="*/ 43 h 44"/>
                <a:gd name="T50" fmla="*/ 40 w 57"/>
                <a:gd name="T51" fmla="*/ 42 h 44"/>
                <a:gd name="T52" fmla="*/ 41 w 57"/>
                <a:gd name="T53" fmla="*/ 40 h 44"/>
                <a:gd name="T54" fmla="*/ 41 w 57"/>
                <a:gd name="T55" fmla="*/ 40 h 44"/>
                <a:gd name="T56" fmla="*/ 41 w 57"/>
                <a:gd name="T57" fmla="*/ 39 h 44"/>
                <a:gd name="T58" fmla="*/ 41 w 57"/>
                <a:gd name="T59" fmla="*/ 39 h 44"/>
                <a:gd name="T60" fmla="*/ 24 w 57"/>
                <a:gd name="T61" fmla="*/ 27 h 44"/>
                <a:gd name="T62" fmla="*/ 27 w 57"/>
                <a:gd name="T63" fmla="*/ 24 h 44"/>
                <a:gd name="T64" fmla="*/ 30 w 57"/>
                <a:gd name="T65" fmla="*/ 22 h 44"/>
                <a:gd name="T66" fmla="*/ 33 w 57"/>
                <a:gd name="T67" fmla="*/ 21 h 44"/>
                <a:gd name="T68" fmla="*/ 36 w 57"/>
                <a:gd name="T69" fmla="*/ 21 h 44"/>
                <a:gd name="T70" fmla="*/ 40 w 57"/>
                <a:gd name="T71" fmla="*/ 21 h 44"/>
                <a:gd name="T72" fmla="*/ 52 w 57"/>
                <a:gd name="T73" fmla="*/ 24 h 44"/>
                <a:gd name="T74" fmla="*/ 53 w 57"/>
                <a:gd name="T75" fmla="*/ 24 h 44"/>
                <a:gd name="T76" fmla="*/ 54 w 57"/>
                <a:gd name="T77" fmla="*/ 24 h 44"/>
                <a:gd name="T78" fmla="*/ 54 w 57"/>
                <a:gd name="T79" fmla="*/ 24 h 44"/>
                <a:gd name="T80" fmla="*/ 55 w 57"/>
                <a:gd name="T81" fmla="*/ 22 h 44"/>
                <a:gd name="T82" fmla="*/ 56 w 57"/>
                <a:gd name="T83" fmla="*/ 21 h 44"/>
                <a:gd name="T84" fmla="*/ 57 w 57"/>
                <a:gd name="T85" fmla="*/ 20 h 44"/>
                <a:gd name="T86" fmla="*/ 57 w 57"/>
                <a:gd name="T87" fmla="*/ 20 h 44"/>
                <a:gd name="T88" fmla="*/ 56 w 57"/>
                <a:gd name="T89" fmla="*/ 19 h 44"/>
                <a:gd name="T90" fmla="*/ 26 w 57"/>
                <a:gd name="T91" fmla="*/ 16 h 44"/>
                <a:gd name="T92" fmla="*/ 24 w 57"/>
                <a:gd name="T93" fmla="*/ 20 h 44"/>
                <a:gd name="T94" fmla="*/ 20 w 57"/>
                <a:gd name="T95" fmla="*/ 25 h 44"/>
                <a:gd name="T96" fmla="*/ 7 w 57"/>
                <a:gd name="T97" fmla="*/ 16 h 44"/>
                <a:gd name="T98" fmla="*/ 10 w 57"/>
                <a:gd name="T99" fmla="*/ 12 h 44"/>
                <a:gd name="T100" fmla="*/ 12 w 57"/>
                <a:gd name="T101" fmla="*/ 9 h 44"/>
                <a:gd name="T102" fmla="*/ 13 w 57"/>
                <a:gd name="T103" fmla="*/ 8 h 44"/>
                <a:gd name="T104" fmla="*/ 18 w 57"/>
                <a:gd name="T105" fmla="*/ 6 h 44"/>
                <a:gd name="T106" fmla="*/ 23 w 57"/>
                <a:gd name="T107" fmla="*/ 8 h 44"/>
                <a:gd name="T108" fmla="*/ 25 w 57"/>
                <a:gd name="T109" fmla="*/ 10 h 44"/>
                <a:gd name="T110" fmla="*/ 26 w 57"/>
                <a:gd name="T111" fmla="*/ 13 h 44"/>
                <a:gd name="T112" fmla="*/ 26 w 57"/>
                <a:gd name="T11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44">
                  <a:moveTo>
                    <a:pt x="56" y="19"/>
                  </a:moveTo>
                  <a:cubicBezTo>
                    <a:pt x="56" y="19"/>
                    <a:pt x="56" y="19"/>
                    <a:pt x="56" y="19"/>
                  </a:cubicBezTo>
                  <a:cubicBezTo>
                    <a:pt x="55" y="19"/>
                    <a:pt x="55" y="19"/>
                    <a:pt x="54" y="18"/>
                  </a:cubicBezTo>
                  <a:cubicBezTo>
                    <a:pt x="42" y="16"/>
                    <a:pt x="42" y="16"/>
                    <a:pt x="42" y="16"/>
                  </a:cubicBezTo>
                  <a:cubicBezTo>
                    <a:pt x="41" y="15"/>
                    <a:pt x="40" y="15"/>
                    <a:pt x="39" y="15"/>
                  </a:cubicBezTo>
                  <a:cubicBezTo>
                    <a:pt x="38" y="15"/>
                    <a:pt x="37" y="15"/>
                    <a:pt x="36" y="15"/>
                  </a:cubicBezTo>
                  <a:cubicBezTo>
                    <a:pt x="35" y="15"/>
                    <a:pt x="34" y="15"/>
                    <a:pt x="33" y="15"/>
                  </a:cubicBezTo>
                  <a:cubicBezTo>
                    <a:pt x="32" y="15"/>
                    <a:pt x="32" y="16"/>
                    <a:pt x="31" y="16"/>
                  </a:cubicBezTo>
                  <a:cubicBezTo>
                    <a:pt x="31" y="15"/>
                    <a:pt x="32" y="13"/>
                    <a:pt x="32" y="12"/>
                  </a:cubicBezTo>
                  <a:cubicBezTo>
                    <a:pt x="32" y="11"/>
                    <a:pt x="32" y="10"/>
                    <a:pt x="31" y="9"/>
                  </a:cubicBezTo>
                  <a:cubicBezTo>
                    <a:pt x="31" y="7"/>
                    <a:pt x="30" y="6"/>
                    <a:pt x="30" y="5"/>
                  </a:cubicBezTo>
                  <a:cubicBezTo>
                    <a:pt x="29" y="4"/>
                    <a:pt x="28" y="3"/>
                    <a:pt x="26" y="2"/>
                  </a:cubicBezTo>
                  <a:cubicBezTo>
                    <a:pt x="25" y="2"/>
                    <a:pt x="24" y="1"/>
                    <a:pt x="22" y="1"/>
                  </a:cubicBezTo>
                  <a:cubicBezTo>
                    <a:pt x="21" y="0"/>
                    <a:pt x="19" y="0"/>
                    <a:pt x="18" y="0"/>
                  </a:cubicBezTo>
                  <a:cubicBezTo>
                    <a:pt x="17" y="0"/>
                    <a:pt x="15" y="1"/>
                    <a:pt x="14" y="1"/>
                  </a:cubicBezTo>
                  <a:cubicBezTo>
                    <a:pt x="12" y="2"/>
                    <a:pt x="11" y="3"/>
                    <a:pt x="9" y="4"/>
                  </a:cubicBezTo>
                  <a:cubicBezTo>
                    <a:pt x="9" y="5"/>
                    <a:pt x="9" y="5"/>
                    <a:pt x="8" y="6"/>
                  </a:cubicBezTo>
                  <a:cubicBezTo>
                    <a:pt x="7" y="6"/>
                    <a:pt x="7" y="7"/>
                    <a:pt x="6" y="8"/>
                  </a:cubicBezTo>
                  <a:cubicBezTo>
                    <a:pt x="0" y="16"/>
                    <a:pt x="0" y="16"/>
                    <a:pt x="0" y="16"/>
                  </a:cubicBezTo>
                  <a:cubicBezTo>
                    <a:pt x="0" y="16"/>
                    <a:pt x="0" y="17"/>
                    <a:pt x="0" y="17"/>
                  </a:cubicBezTo>
                  <a:cubicBezTo>
                    <a:pt x="0" y="18"/>
                    <a:pt x="0" y="18"/>
                    <a:pt x="1" y="19"/>
                  </a:cubicBezTo>
                  <a:cubicBezTo>
                    <a:pt x="37" y="43"/>
                    <a:pt x="37" y="43"/>
                    <a:pt x="37" y="43"/>
                  </a:cubicBezTo>
                  <a:cubicBezTo>
                    <a:pt x="37" y="44"/>
                    <a:pt x="38" y="44"/>
                    <a:pt x="38" y="44"/>
                  </a:cubicBezTo>
                  <a:cubicBezTo>
                    <a:pt x="38" y="44"/>
                    <a:pt x="38" y="44"/>
                    <a:pt x="38" y="43"/>
                  </a:cubicBezTo>
                  <a:cubicBezTo>
                    <a:pt x="39" y="43"/>
                    <a:pt x="39" y="43"/>
                    <a:pt x="39" y="43"/>
                  </a:cubicBezTo>
                  <a:cubicBezTo>
                    <a:pt x="40" y="43"/>
                    <a:pt x="40" y="42"/>
                    <a:pt x="40" y="42"/>
                  </a:cubicBezTo>
                  <a:cubicBezTo>
                    <a:pt x="41" y="41"/>
                    <a:pt x="41" y="41"/>
                    <a:pt x="41" y="40"/>
                  </a:cubicBezTo>
                  <a:cubicBezTo>
                    <a:pt x="41" y="40"/>
                    <a:pt x="41" y="40"/>
                    <a:pt x="41" y="40"/>
                  </a:cubicBezTo>
                  <a:cubicBezTo>
                    <a:pt x="42" y="39"/>
                    <a:pt x="42" y="39"/>
                    <a:pt x="41" y="39"/>
                  </a:cubicBezTo>
                  <a:cubicBezTo>
                    <a:pt x="41" y="39"/>
                    <a:pt x="41" y="39"/>
                    <a:pt x="41" y="39"/>
                  </a:cubicBezTo>
                  <a:cubicBezTo>
                    <a:pt x="24" y="27"/>
                    <a:pt x="24" y="27"/>
                    <a:pt x="24" y="27"/>
                  </a:cubicBezTo>
                  <a:cubicBezTo>
                    <a:pt x="27" y="24"/>
                    <a:pt x="27" y="24"/>
                    <a:pt x="27" y="24"/>
                  </a:cubicBezTo>
                  <a:cubicBezTo>
                    <a:pt x="28" y="23"/>
                    <a:pt x="29" y="22"/>
                    <a:pt x="30" y="22"/>
                  </a:cubicBezTo>
                  <a:cubicBezTo>
                    <a:pt x="31" y="21"/>
                    <a:pt x="32" y="21"/>
                    <a:pt x="33" y="21"/>
                  </a:cubicBezTo>
                  <a:cubicBezTo>
                    <a:pt x="34" y="20"/>
                    <a:pt x="35" y="20"/>
                    <a:pt x="36" y="21"/>
                  </a:cubicBezTo>
                  <a:cubicBezTo>
                    <a:pt x="37" y="21"/>
                    <a:pt x="39" y="21"/>
                    <a:pt x="40" y="21"/>
                  </a:cubicBezTo>
                  <a:cubicBezTo>
                    <a:pt x="52" y="24"/>
                    <a:pt x="52" y="24"/>
                    <a:pt x="52" y="24"/>
                  </a:cubicBezTo>
                  <a:cubicBezTo>
                    <a:pt x="52" y="24"/>
                    <a:pt x="53" y="24"/>
                    <a:pt x="53" y="24"/>
                  </a:cubicBezTo>
                  <a:cubicBezTo>
                    <a:pt x="53" y="24"/>
                    <a:pt x="53" y="24"/>
                    <a:pt x="54" y="24"/>
                  </a:cubicBezTo>
                  <a:cubicBezTo>
                    <a:pt x="54" y="24"/>
                    <a:pt x="54" y="24"/>
                    <a:pt x="54" y="24"/>
                  </a:cubicBezTo>
                  <a:cubicBezTo>
                    <a:pt x="55" y="23"/>
                    <a:pt x="55" y="23"/>
                    <a:pt x="55" y="22"/>
                  </a:cubicBezTo>
                  <a:cubicBezTo>
                    <a:pt x="56" y="22"/>
                    <a:pt x="56" y="21"/>
                    <a:pt x="56" y="21"/>
                  </a:cubicBezTo>
                  <a:cubicBezTo>
                    <a:pt x="57" y="21"/>
                    <a:pt x="57" y="20"/>
                    <a:pt x="57" y="20"/>
                  </a:cubicBezTo>
                  <a:cubicBezTo>
                    <a:pt x="57" y="20"/>
                    <a:pt x="57" y="20"/>
                    <a:pt x="57" y="20"/>
                  </a:cubicBezTo>
                  <a:cubicBezTo>
                    <a:pt x="57" y="19"/>
                    <a:pt x="57" y="19"/>
                    <a:pt x="56" y="19"/>
                  </a:cubicBezTo>
                  <a:close/>
                  <a:moveTo>
                    <a:pt x="26" y="16"/>
                  </a:moveTo>
                  <a:cubicBezTo>
                    <a:pt x="26" y="17"/>
                    <a:pt x="25" y="19"/>
                    <a:pt x="24" y="20"/>
                  </a:cubicBezTo>
                  <a:cubicBezTo>
                    <a:pt x="20" y="25"/>
                    <a:pt x="20" y="25"/>
                    <a:pt x="20" y="25"/>
                  </a:cubicBezTo>
                  <a:cubicBezTo>
                    <a:pt x="7" y="16"/>
                    <a:pt x="7" y="16"/>
                    <a:pt x="7" y="16"/>
                  </a:cubicBezTo>
                  <a:cubicBezTo>
                    <a:pt x="10" y="12"/>
                    <a:pt x="10" y="12"/>
                    <a:pt x="10" y="12"/>
                  </a:cubicBezTo>
                  <a:cubicBezTo>
                    <a:pt x="11" y="11"/>
                    <a:pt x="11" y="10"/>
                    <a:pt x="12" y="9"/>
                  </a:cubicBezTo>
                  <a:cubicBezTo>
                    <a:pt x="12" y="9"/>
                    <a:pt x="13" y="8"/>
                    <a:pt x="13" y="8"/>
                  </a:cubicBezTo>
                  <a:cubicBezTo>
                    <a:pt x="15" y="7"/>
                    <a:pt x="17" y="6"/>
                    <a:pt x="18" y="6"/>
                  </a:cubicBezTo>
                  <a:cubicBezTo>
                    <a:pt x="20" y="6"/>
                    <a:pt x="21" y="7"/>
                    <a:pt x="23" y="8"/>
                  </a:cubicBezTo>
                  <a:cubicBezTo>
                    <a:pt x="24" y="9"/>
                    <a:pt x="25" y="9"/>
                    <a:pt x="25" y="10"/>
                  </a:cubicBezTo>
                  <a:cubicBezTo>
                    <a:pt x="26" y="11"/>
                    <a:pt x="26" y="12"/>
                    <a:pt x="26" y="13"/>
                  </a:cubicBezTo>
                  <a:cubicBezTo>
                    <a:pt x="26" y="14"/>
                    <a:pt x="26" y="15"/>
                    <a:pt x="26" y="1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29"/>
            <p:cNvSpPr/>
            <p:nvPr/>
          </p:nvSpPr>
          <p:spPr bwMode="auto">
            <a:xfrm>
              <a:off x="1758710" y="6031254"/>
              <a:ext cx="25983" cy="73163"/>
            </a:xfrm>
            <a:custGeom>
              <a:avLst/>
              <a:gdLst>
                <a:gd name="T0" fmla="*/ 15 w 16"/>
                <a:gd name="T1" fmla="*/ 1 h 45"/>
                <a:gd name="T2" fmla="*/ 14 w 16"/>
                <a:gd name="T3" fmla="*/ 1 h 45"/>
                <a:gd name="T4" fmla="*/ 13 w 16"/>
                <a:gd name="T5" fmla="*/ 0 h 45"/>
                <a:gd name="T6" fmla="*/ 11 w 16"/>
                <a:gd name="T7" fmla="*/ 0 h 45"/>
                <a:gd name="T8" fmla="*/ 10 w 16"/>
                <a:gd name="T9" fmla="*/ 0 h 45"/>
                <a:gd name="T10" fmla="*/ 9 w 16"/>
                <a:gd name="T11" fmla="*/ 0 h 45"/>
                <a:gd name="T12" fmla="*/ 9 w 16"/>
                <a:gd name="T13" fmla="*/ 1 h 45"/>
                <a:gd name="T14" fmla="*/ 0 w 16"/>
                <a:gd name="T15" fmla="*/ 43 h 45"/>
                <a:gd name="T16" fmla="*/ 0 w 16"/>
                <a:gd name="T17" fmla="*/ 44 h 45"/>
                <a:gd name="T18" fmla="*/ 1 w 16"/>
                <a:gd name="T19" fmla="*/ 44 h 45"/>
                <a:gd name="T20" fmla="*/ 2 w 16"/>
                <a:gd name="T21" fmla="*/ 44 h 45"/>
                <a:gd name="T22" fmla="*/ 3 w 16"/>
                <a:gd name="T23" fmla="*/ 45 h 45"/>
                <a:gd name="T24" fmla="*/ 5 w 16"/>
                <a:gd name="T25" fmla="*/ 45 h 45"/>
                <a:gd name="T26" fmla="*/ 6 w 16"/>
                <a:gd name="T27" fmla="*/ 45 h 45"/>
                <a:gd name="T28" fmla="*/ 6 w 16"/>
                <a:gd name="T29" fmla="*/ 45 h 45"/>
                <a:gd name="T30" fmla="*/ 7 w 16"/>
                <a:gd name="T31" fmla="*/ 44 h 45"/>
                <a:gd name="T32" fmla="*/ 16 w 16"/>
                <a:gd name="T33" fmla="*/ 2 h 45"/>
                <a:gd name="T34" fmla="*/ 15 w 16"/>
                <a:gd name="T35" fmla="*/ 1 h 45"/>
                <a:gd name="T36" fmla="*/ 15 w 16"/>
                <a:gd name="T3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45">
                  <a:moveTo>
                    <a:pt x="15" y="1"/>
                  </a:moveTo>
                  <a:cubicBezTo>
                    <a:pt x="15" y="1"/>
                    <a:pt x="14" y="1"/>
                    <a:pt x="14" y="1"/>
                  </a:cubicBezTo>
                  <a:cubicBezTo>
                    <a:pt x="14" y="0"/>
                    <a:pt x="13" y="0"/>
                    <a:pt x="13" y="0"/>
                  </a:cubicBezTo>
                  <a:cubicBezTo>
                    <a:pt x="12" y="0"/>
                    <a:pt x="11" y="0"/>
                    <a:pt x="11" y="0"/>
                  </a:cubicBezTo>
                  <a:cubicBezTo>
                    <a:pt x="11" y="0"/>
                    <a:pt x="10" y="0"/>
                    <a:pt x="10" y="0"/>
                  </a:cubicBezTo>
                  <a:cubicBezTo>
                    <a:pt x="10" y="0"/>
                    <a:pt x="10" y="0"/>
                    <a:pt x="9" y="0"/>
                  </a:cubicBezTo>
                  <a:cubicBezTo>
                    <a:pt x="9" y="0"/>
                    <a:pt x="9" y="1"/>
                    <a:pt x="9" y="1"/>
                  </a:cubicBezTo>
                  <a:cubicBezTo>
                    <a:pt x="0" y="43"/>
                    <a:pt x="0" y="43"/>
                    <a:pt x="0" y="43"/>
                  </a:cubicBezTo>
                  <a:cubicBezTo>
                    <a:pt x="0" y="43"/>
                    <a:pt x="0" y="43"/>
                    <a:pt x="0" y="44"/>
                  </a:cubicBezTo>
                  <a:cubicBezTo>
                    <a:pt x="0" y="44"/>
                    <a:pt x="0" y="44"/>
                    <a:pt x="1" y="44"/>
                  </a:cubicBezTo>
                  <a:cubicBezTo>
                    <a:pt x="1" y="44"/>
                    <a:pt x="1" y="44"/>
                    <a:pt x="2" y="44"/>
                  </a:cubicBezTo>
                  <a:cubicBezTo>
                    <a:pt x="2" y="44"/>
                    <a:pt x="3" y="45"/>
                    <a:pt x="3" y="45"/>
                  </a:cubicBezTo>
                  <a:cubicBezTo>
                    <a:pt x="4" y="45"/>
                    <a:pt x="4" y="45"/>
                    <a:pt x="5" y="45"/>
                  </a:cubicBezTo>
                  <a:cubicBezTo>
                    <a:pt x="5" y="45"/>
                    <a:pt x="5" y="45"/>
                    <a:pt x="6" y="45"/>
                  </a:cubicBezTo>
                  <a:cubicBezTo>
                    <a:pt x="6" y="45"/>
                    <a:pt x="6" y="45"/>
                    <a:pt x="6" y="45"/>
                  </a:cubicBezTo>
                  <a:cubicBezTo>
                    <a:pt x="6" y="44"/>
                    <a:pt x="7" y="44"/>
                    <a:pt x="7" y="44"/>
                  </a:cubicBezTo>
                  <a:cubicBezTo>
                    <a:pt x="16" y="2"/>
                    <a:pt x="16" y="2"/>
                    <a:pt x="16" y="2"/>
                  </a:cubicBezTo>
                  <a:cubicBezTo>
                    <a:pt x="16" y="2"/>
                    <a:pt x="16" y="1"/>
                    <a:pt x="15" y="1"/>
                  </a:cubicBezTo>
                  <a:cubicBezTo>
                    <a:pt x="15" y="1"/>
                    <a:pt x="15" y="1"/>
                    <a:pt x="15" y="1"/>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30"/>
            <p:cNvSpPr/>
            <p:nvPr/>
          </p:nvSpPr>
          <p:spPr bwMode="auto">
            <a:xfrm>
              <a:off x="1972727" y="5966297"/>
              <a:ext cx="77949" cy="79316"/>
            </a:xfrm>
            <a:custGeom>
              <a:avLst/>
              <a:gdLst>
                <a:gd name="T0" fmla="*/ 35 w 48"/>
                <a:gd name="T1" fmla="*/ 1 h 49"/>
                <a:gd name="T2" fmla="*/ 34 w 48"/>
                <a:gd name="T3" fmla="*/ 0 h 49"/>
                <a:gd name="T4" fmla="*/ 34 w 48"/>
                <a:gd name="T5" fmla="*/ 0 h 49"/>
                <a:gd name="T6" fmla="*/ 33 w 48"/>
                <a:gd name="T7" fmla="*/ 0 h 49"/>
                <a:gd name="T8" fmla="*/ 31 w 48"/>
                <a:gd name="T9" fmla="*/ 1 h 49"/>
                <a:gd name="T10" fmla="*/ 30 w 48"/>
                <a:gd name="T11" fmla="*/ 2 h 49"/>
                <a:gd name="T12" fmla="*/ 29 w 48"/>
                <a:gd name="T13" fmla="*/ 2 h 49"/>
                <a:gd name="T14" fmla="*/ 29 w 48"/>
                <a:gd name="T15" fmla="*/ 3 h 49"/>
                <a:gd name="T16" fmla="*/ 29 w 48"/>
                <a:gd name="T17" fmla="*/ 4 h 49"/>
                <a:gd name="T18" fmla="*/ 41 w 48"/>
                <a:gd name="T19" fmla="*/ 42 h 49"/>
                <a:gd name="T20" fmla="*/ 41 w 48"/>
                <a:gd name="T21" fmla="*/ 42 h 49"/>
                <a:gd name="T22" fmla="*/ 6 w 48"/>
                <a:gd name="T23" fmla="*/ 18 h 49"/>
                <a:gd name="T24" fmla="*/ 6 w 48"/>
                <a:gd name="T25" fmla="*/ 18 h 49"/>
                <a:gd name="T26" fmla="*/ 5 w 48"/>
                <a:gd name="T27" fmla="*/ 18 h 49"/>
                <a:gd name="T28" fmla="*/ 4 w 48"/>
                <a:gd name="T29" fmla="*/ 18 h 49"/>
                <a:gd name="T30" fmla="*/ 3 w 48"/>
                <a:gd name="T31" fmla="*/ 19 h 49"/>
                <a:gd name="T32" fmla="*/ 1 w 48"/>
                <a:gd name="T33" fmla="*/ 20 h 49"/>
                <a:gd name="T34" fmla="*/ 0 w 48"/>
                <a:gd name="T35" fmla="*/ 21 h 49"/>
                <a:gd name="T36" fmla="*/ 0 w 48"/>
                <a:gd name="T37" fmla="*/ 22 h 49"/>
                <a:gd name="T38" fmla="*/ 1 w 48"/>
                <a:gd name="T39" fmla="*/ 23 h 49"/>
                <a:gd name="T40" fmla="*/ 41 w 48"/>
                <a:gd name="T41" fmla="*/ 48 h 49"/>
                <a:gd name="T42" fmla="*/ 41 w 48"/>
                <a:gd name="T43" fmla="*/ 49 h 49"/>
                <a:gd name="T44" fmla="*/ 42 w 48"/>
                <a:gd name="T45" fmla="*/ 49 h 49"/>
                <a:gd name="T46" fmla="*/ 42 w 48"/>
                <a:gd name="T47" fmla="*/ 49 h 49"/>
                <a:gd name="T48" fmla="*/ 43 w 48"/>
                <a:gd name="T49" fmla="*/ 48 h 49"/>
                <a:gd name="T50" fmla="*/ 44 w 48"/>
                <a:gd name="T51" fmla="*/ 48 h 49"/>
                <a:gd name="T52" fmla="*/ 45 w 48"/>
                <a:gd name="T53" fmla="*/ 47 h 49"/>
                <a:gd name="T54" fmla="*/ 46 w 48"/>
                <a:gd name="T55" fmla="*/ 46 h 49"/>
                <a:gd name="T56" fmla="*/ 47 w 48"/>
                <a:gd name="T57" fmla="*/ 45 h 49"/>
                <a:gd name="T58" fmla="*/ 48 w 48"/>
                <a:gd name="T59" fmla="*/ 45 h 49"/>
                <a:gd name="T60" fmla="*/ 48 w 48"/>
                <a:gd name="T61" fmla="*/ 44 h 49"/>
                <a:gd name="T62" fmla="*/ 35 w 48"/>
                <a:gd name="T6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9">
                  <a:moveTo>
                    <a:pt x="35" y="1"/>
                  </a:moveTo>
                  <a:cubicBezTo>
                    <a:pt x="35" y="1"/>
                    <a:pt x="34" y="0"/>
                    <a:pt x="34" y="0"/>
                  </a:cubicBezTo>
                  <a:cubicBezTo>
                    <a:pt x="34" y="0"/>
                    <a:pt x="34" y="0"/>
                    <a:pt x="34" y="0"/>
                  </a:cubicBezTo>
                  <a:cubicBezTo>
                    <a:pt x="33" y="0"/>
                    <a:pt x="33" y="0"/>
                    <a:pt x="33" y="0"/>
                  </a:cubicBezTo>
                  <a:cubicBezTo>
                    <a:pt x="32" y="0"/>
                    <a:pt x="32" y="0"/>
                    <a:pt x="31" y="1"/>
                  </a:cubicBezTo>
                  <a:cubicBezTo>
                    <a:pt x="30" y="1"/>
                    <a:pt x="30" y="1"/>
                    <a:pt x="30" y="2"/>
                  </a:cubicBezTo>
                  <a:cubicBezTo>
                    <a:pt x="29" y="2"/>
                    <a:pt x="29" y="2"/>
                    <a:pt x="29" y="2"/>
                  </a:cubicBezTo>
                  <a:cubicBezTo>
                    <a:pt x="29" y="3"/>
                    <a:pt x="29" y="3"/>
                    <a:pt x="29" y="3"/>
                  </a:cubicBezTo>
                  <a:cubicBezTo>
                    <a:pt x="29" y="3"/>
                    <a:pt x="29" y="3"/>
                    <a:pt x="29" y="4"/>
                  </a:cubicBezTo>
                  <a:cubicBezTo>
                    <a:pt x="41" y="42"/>
                    <a:pt x="41" y="42"/>
                    <a:pt x="41" y="42"/>
                  </a:cubicBezTo>
                  <a:cubicBezTo>
                    <a:pt x="41" y="42"/>
                    <a:pt x="41" y="42"/>
                    <a:pt x="41" y="42"/>
                  </a:cubicBezTo>
                  <a:cubicBezTo>
                    <a:pt x="6" y="18"/>
                    <a:pt x="6" y="18"/>
                    <a:pt x="6" y="18"/>
                  </a:cubicBezTo>
                  <a:cubicBezTo>
                    <a:pt x="6" y="18"/>
                    <a:pt x="6" y="18"/>
                    <a:pt x="6" y="18"/>
                  </a:cubicBezTo>
                  <a:cubicBezTo>
                    <a:pt x="5" y="18"/>
                    <a:pt x="5" y="18"/>
                    <a:pt x="5" y="18"/>
                  </a:cubicBezTo>
                  <a:cubicBezTo>
                    <a:pt x="5" y="18"/>
                    <a:pt x="4" y="18"/>
                    <a:pt x="4" y="18"/>
                  </a:cubicBezTo>
                  <a:cubicBezTo>
                    <a:pt x="4" y="18"/>
                    <a:pt x="3" y="19"/>
                    <a:pt x="3" y="19"/>
                  </a:cubicBezTo>
                  <a:cubicBezTo>
                    <a:pt x="2" y="20"/>
                    <a:pt x="1" y="20"/>
                    <a:pt x="1" y="20"/>
                  </a:cubicBezTo>
                  <a:cubicBezTo>
                    <a:pt x="1" y="21"/>
                    <a:pt x="0" y="21"/>
                    <a:pt x="0" y="21"/>
                  </a:cubicBezTo>
                  <a:cubicBezTo>
                    <a:pt x="0" y="21"/>
                    <a:pt x="0" y="22"/>
                    <a:pt x="0" y="22"/>
                  </a:cubicBezTo>
                  <a:cubicBezTo>
                    <a:pt x="1" y="22"/>
                    <a:pt x="1" y="22"/>
                    <a:pt x="1" y="23"/>
                  </a:cubicBezTo>
                  <a:cubicBezTo>
                    <a:pt x="41" y="48"/>
                    <a:pt x="41" y="48"/>
                    <a:pt x="41" y="48"/>
                  </a:cubicBezTo>
                  <a:cubicBezTo>
                    <a:pt x="41" y="49"/>
                    <a:pt x="41" y="49"/>
                    <a:pt x="41" y="49"/>
                  </a:cubicBezTo>
                  <a:cubicBezTo>
                    <a:pt x="41" y="49"/>
                    <a:pt x="41" y="49"/>
                    <a:pt x="42" y="49"/>
                  </a:cubicBezTo>
                  <a:cubicBezTo>
                    <a:pt x="42" y="49"/>
                    <a:pt x="42" y="49"/>
                    <a:pt x="42" y="49"/>
                  </a:cubicBezTo>
                  <a:cubicBezTo>
                    <a:pt x="42" y="49"/>
                    <a:pt x="43" y="48"/>
                    <a:pt x="43" y="48"/>
                  </a:cubicBezTo>
                  <a:cubicBezTo>
                    <a:pt x="43" y="48"/>
                    <a:pt x="43" y="48"/>
                    <a:pt x="44" y="48"/>
                  </a:cubicBezTo>
                  <a:cubicBezTo>
                    <a:pt x="44" y="48"/>
                    <a:pt x="45" y="47"/>
                    <a:pt x="45" y="47"/>
                  </a:cubicBezTo>
                  <a:cubicBezTo>
                    <a:pt x="46" y="47"/>
                    <a:pt x="46" y="46"/>
                    <a:pt x="46" y="46"/>
                  </a:cubicBezTo>
                  <a:cubicBezTo>
                    <a:pt x="47" y="46"/>
                    <a:pt x="47" y="46"/>
                    <a:pt x="47" y="45"/>
                  </a:cubicBezTo>
                  <a:cubicBezTo>
                    <a:pt x="48" y="45"/>
                    <a:pt x="48" y="45"/>
                    <a:pt x="48" y="45"/>
                  </a:cubicBezTo>
                  <a:cubicBezTo>
                    <a:pt x="48" y="44"/>
                    <a:pt x="48" y="44"/>
                    <a:pt x="48" y="44"/>
                  </a:cubicBezTo>
                  <a:lnTo>
                    <a:pt x="35" y="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31"/>
            <p:cNvSpPr/>
            <p:nvPr/>
          </p:nvSpPr>
          <p:spPr bwMode="auto">
            <a:xfrm>
              <a:off x="1885205" y="6016895"/>
              <a:ext cx="80000" cy="84103"/>
            </a:xfrm>
            <a:custGeom>
              <a:avLst/>
              <a:gdLst>
                <a:gd name="T0" fmla="*/ 35 w 49"/>
                <a:gd name="T1" fmla="*/ 0 h 52"/>
                <a:gd name="T2" fmla="*/ 35 w 49"/>
                <a:gd name="T3" fmla="*/ 0 h 52"/>
                <a:gd name="T4" fmla="*/ 34 w 49"/>
                <a:gd name="T5" fmla="*/ 0 h 52"/>
                <a:gd name="T6" fmla="*/ 33 w 49"/>
                <a:gd name="T7" fmla="*/ 0 h 52"/>
                <a:gd name="T8" fmla="*/ 32 w 49"/>
                <a:gd name="T9" fmla="*/ 0 h 52"/>
                <a:gd name="T10" fmla="*/ 31 w 49"/>
                <a:gd name="T11" fmla="*/ 0 h 52"/>
                <a:gd name="T12" fmla="*/ 30 w 49"/>
                <a:gd name="T13" fmla="*/ 1 h 52"/>
                <a:gd name="T14" fmla="*/ 29 w 49"/>
                <a:gd name="T15" fmla="*/ 1 h 52"/>
                <a:gd name="T16" fmla="*/ 29 w 49"/>
                <a:gd name="T17" fmla="*/ 2 h 52"/>
                <a:gd name="T18" fmla="*/ 37 w 49"/>
                <a:gd name="T19" fmla="*/ 25 h 52"/>
                <a:gd name="T20" fmla="*/ 39 w 49"/>
                <a:gd name="T21" fmla="*/ 31 h 52"/>
                <a:gd name="T22" fmla="*/ 41 w 49"/>
                <a:gd name="T23" fmla="*/ 36 h 52"/>
                <a:gd name="T24" fmla="*/ 41 w 49"/>
                <a:gd name="T25" fmla="*/ 36 h 52"/>
                <a:gd name="T26" fmla="*/ 38 w 49"/>
                <a:gd name="T27" fmla="*/ 33 h 52"/>
                <a:gd name="T28" fmla="*/ 35 w 49"/>
                <a:gd name="T29" fmla="*/ 31 h 52"/>
                <a:gd name="T30" fmla="*/ 32 w 49"/>
                <a:gd name="T31" fmla="*/ 28 h 52"/>
                <a:gd name="T32" fmla="*/ 29 w 49"/>
                <a:gd name="T33" fmla="*/ 25 h 52"/>
                <a:gd name="T34" fmla="*/ 12 w 49"/>
                <a:gd name="T35" fmla="*/ 10 h 52"/>
                <a:gd name="T36" fmla="*/ 10 w 49"/>
                <a:gd name="T37" fmla="*/ 8 h 52"/>
                <a:gd name="T38" fmla="*/ 8 w 49"/>
                <a:gd name="T39" fmla="*/ 8 h 52"/>
                <a:gd name="T40" fmla="*/ 7 w 49"/>
                <a:gd name="T41" fmla="*/ 7 h 52"/>
                <a:gd name="T42" fmla="*/ 5 w 49"/>
                <a:gd name="T43" fmla="*/ 8 h 52"/>
                <a:gd name="T44" fmla="*/ 2 w 49"/>
                <a:gd name="T45" fmla="*/ 8 h 52"/>
                <a:gd name="T46" fmla="*/ 1 w 49"/>
                <a:gd name="T47" fmla="*/ 10 h 52"/>
                <a:gd name="T48" fmla="*/ 1 w 49"/>
                <a:gd name="T49" fmla="*/ 12 h 52"/>
                <a:gd name="T50" fmla="*/ 14 w 49"/>
                <a:gd name="T51" fmla="*/ 51 h 52"/>
                <a:gd name="T52" fmla="*/ 14 w 49"/>
                <a:gd name="T53" fmla="*/ 52 h 52"/>
                <a:gd name="T54" fmla="*/ 15 w 49"/>
                <a:gd name="T55" fmla="*/ 52 h 52"/>
                <a:gd name="T56" fmla="*/ 16 w 49"/>
                <a:gd name="T57" fmla="*/ 52 h 52"/>
                <a:gd name="T58" fmla="*/ 17 w 49"/>
                <a:gd name="T59" fmla="*/ 52 h 52"/>
                <a:gd name="T60" fmla="*/ 18 w 49"/>
                <a:gd name="T61" fmla="*/ 51 h 52"/>
                <a:gd name="T62" fmla="*/ 19 w 49"/>
                <a:gd name="T63" fmla="*/ 51 h 52"/>
                <a:gd name="T64" fmla="*/ 20 w 49"/>
                <a:gd name="T65" fmla="*/ 50 h 52"/>
                <a:gd name="T66" fmla="*/ 20 w 49"/>
                <a:gd name="T67" fmla="*/ 50 h 52"/>
                <a:gd name="T68" fmla="*/ 11 w 49"/>
                <a:gd name="T69" fmla="*/ 24 h 52"/>
                <a:gd name="T70" fmla="*/ 9 w 49"/>
                <a:gd name="T71" fmla="*/ 19 h 52"/>
                <a:gd name="T72" fmla="*/ 8 w 49"/>
                <a:gd name="T73" fmla="*/ 14 h 52"/>
                <a:gd name="T74" fmla="*/ 8 w 49"/>
                <a:gd name="T75" fmla="*/ 14 h 52"/>
                <a:gd name="T76" fmla="*/ 11 w 49"/>
                <a:gd name="T77" fmla="*/ 17 h 52"/>
                <a:gd name="T78" fmla="*/ 15 w 49"/>
                <a:gd name="T79" fmla="*/ 21 h 52"/>
                <a:gd name="T80" fmla="*/ 38 w 49"/>
                <a:gd name="T81" fmla="*/ 41 h 52"/>
                <a:gd name="T82" fmla="*/ 40 w 49"/>
                <a:gd name="T83" fmla="*/ 43 h 52"/>
                <a:gd name="T84" fmla="*/ 41 w 49"/>
                <a:gd name="T85" fmla="*/ 44 h 52"/>
                <a:gd name="T86" fmla="*/ 43 w 49"/>
                <a:gd name="T87" fmla="*/ 44 h 52"/>
                <a:gd name="T88" fmla="*/ 45 w 49"/>
                <a:gd name="T89" fmla="*/ 44 h 52"/>
                <a:gd name="T90" fmla="*/ 47 w 49"/>
                <a:gd name="T91" fmla="*/ 43 h 52"/>
                <a:gd name="T92" fmla="*/ 48 w 49"/>
                <a:gd name="T93" fmla="*/ 43 h 52"/>
                <a:gd name="T94" fmla="*/ 48 w 49"/>
                <a:gd name="T95" fmla="*/ 42 h 52"/>
                <a:gd name="T96" fmla="*/ 49 w 49"/>
                <a:gd name="T97" fmla="*/ 41 h 52"/>
                <a:gd name="T98" fmla="*/ 48 w 49"/>
                <a:gd name="T99" fmla="*/ 40 h 52"/>
                <a:gd name="T100" fmla="*/ 35 w 49"/>
                <a:gd name="T10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 h="52">
                  <a:moveTo>
                    <a:pt x="35" y="0"/>
                  </a:moveTo>
                  <a:cubicBezTo>
                    <a:pt x="35" y="0"/>
                    <a:pt x="35" y="0"/>
                    <a:pt x="35" y="0"/>
                  </a:cubicBezTo>
                  <a:cubicBezTo>
                    <a:pt x="35" y="0"/>
                    <a:pt x="35" y="0"/>
                    <a:pt x="34" y="0"/>
                  </a:cubicBezTo>
                  <a:cubicBezTo>
                    <a:pt x="34" y="0"/>
                    <a:pt x="34" y="0"/>
                    <a:pt x="33" y="0"/>
                  </a:cubicBezTo>
                  <a:cubicBezTo>
                    <a:pt x="33" y="0"/>
                    <a:pt x="33" y="0"/>
                    <a:pt x="32" y="0"/>
                  </a:cubicBezTo>
                  <a:cubicBezTo>
                    <a:pt x="31" y="0"/>
                    <a:pt x="31" y="0"/>
                    <a:pt x="31" y="0"/>
                  </a:cubicBezTo>
                  <a:cubicBezTo>
                    <a:pt x="30" y="1"/>
                    <a:pt x="30" y="1"/>
                    <a:pt x="30" y="1"/>
                  </a:cubicBezTo>
                  <a:cubicBezTo>
                    <a:pt x="30" y="1"/>
                    <a:pt x="29" y="1"/>
                    <a:pt x="29" y="1"/>
                  </a:cubicBezTo>
                  <a:cubicBezTo>
                    <a:pt x="29" y="2"/>
                    <a:pt x="29" y="2"/>
                    <a:pt x="29" y="2"/>
                  </a:cubicBezTo>
                  <a:cubicBezTo>
                    <a:pt x="37" y="25"/>
                    <a:pt x="37" y="25"/>
                    <a:pt x="37" y="25"/>
                  </a:cubicBezTo>
                  <a:cubicBezTo>
                    <a:pt x="38" y="27"/>
                    <a:pt x="38" y="29"/>
                    <a:pt x="39" y="31"/>
                  </a:cubicBezTo>
                  <a:cubicBezTo>
                    <a:pt x="40" y="33"/>
                    <a:pt x="40" y="34"/>
                    <a:pt x="41" y="36"/>
                  </a:cubicBezTo>
                  <a:cubicBezTo>
                    <a:pt x="41" y="36"/>
                    <a:pt x="41" y="36"/>
                    <a:pt x="41" y="36"/>
                  </a:cubicBezTo>
                  <a:cubicBezTo>
                    <a:pt x="40" y="35"/>
                    <a:pt x="39" y="34"/>
                    <a:pt x="38" y="33"/>
                  </a:cubicBezTo>
                  <a:cubicBezTo>
                    <a:pt x="37" y="33"/>
                    <a:pt x="36" y="32"/>
                    <a:pt x="35" y="31"/>
                  </a:cubicBezTo>
                  <a:cubicBezTo>
                    <a:pt x="34" y="30"/>
                    <a:pt x="33" y="29"/>
                    <a:pt x="32" y="28"/>
                  </a:cubicBezTo>
                  <a:cubicBezTo>
                    <a:pt x="31" y="27"/>
                    <a:pt x="30" y="26"/>
                    <a:pt x="29" y="25"/>
                  </a:cubicBezTo>
                  <a:cubicBezTo>
                    <a:pt x="12" y="10"/>
                    <a:pt x="12" y="10"/>
                    <a:pt x="12" y="10"/>
                  </a:cubicBezTo>
                  <a:cubicBezTo>
                    <a:pt x="11" y="9"/>
                    <a:pt x="10" y="9"/>
                    <a:pt x="10" y="8"/>
                  </a:cubicBezTo>
                  <a:cubicBezTo>
                    <a:pt x="9" y="8"/>
                    <a:pt x="9" y="8"/>
                    <a:pt x="8" y="8"/>
                  </a:cubicBezTo>
                  <a:cubicBezTo>
                    <a:pt x="8" y="7"/>
                    <a:pt x="7" y="7"/>
                    <a:pt x="7" y="7"/>
                  </a:cubicBezTo>
                  <a:cubicBezTo>
                    <a:pt x="6" y="7"/>
                    <a:pt x="6" y="7"/>
                    <a:pt x="5" y="8"/>
                  </a:cubicBezTo>
                  <a:cubicBezTo>
                    <a:pt x="2" y="8"/>
                    <a:pt x="2" y="8"/>
                    <a:pt x="2" y="8"/>
                  </a:cubicBezTo>
                  <a:cubicBezTo>
                    <a:pt x="2" y="9"/>
                    <a:pt x="1" y="9"/>
                    <a:pt x="1" y="10"/>
                  </a:cubicBezTo>
                  <a:cubicBezTo>
                    <a:pt x="0" y="10"/>
                    <a:pt x="0" y="11"/>
                    <a:pt x="1" y="12"/>
                  </a:cubicBezTo>
                  <a:cubicBezTo>
                    <a:pt x="14" y="51"/>
                    <a:pt x="14" y="51"/>
                    <a:pt x="14" y="51"/>
                  </a:cubicBezTo>
                  <a:cubicBezTo>
                    <a:pt x="14" y="51"/>
                    <a:pt x="14" y="52"/>
                    <a:pt x="14" y="52"/>
                  </a:cubicBezTo>
                  <a:cubicBezTo>
                    <a:pt x="14" y="52"/>
                    <a:pt x="14" y="52"/>
                    <a:pt x="15" y="52"/>
                  </a:cubicBezTo>
                  <a:cubicBezTo>
                    <a:pt x="15" y="52"/>
                    <a:pt x="15" y="52"/>
                    <a:pt x="16" y="52"/>
                  </a:cubicBezTo>
                  <a:cubicBezTo>
                    <a:pt x="16" y="52"/>
                    <a:pt x="16" y="52"/>
                    <a:pt x="17" y="52"/>
                  </a:cubicBezTo>
                  <a:cubicBezTo>
                    <a:pt x="18" y="51"/>
                    <a:pt x="18" y="51"/>
                    <a:pt x="18" y="51"/>
                  </a:cubicBezTo>
                  <a:cubicBezTo>
                    <a:pt x="19" y="51"/>
                    <a:pt x="19" y="51"/>
                    <a:pt x="19" y="51"/>
                  </a:cubicBezTo>
                  <a:cubicBezTo>
                    <a:pt x="19" y="50"/>
                    <a:pt x="20" y="50"/>
                    <a:pt x="20" y="50"/>
                  </a:cubicBezTo>
                  <a:cubicBezTo>
                    <a:pt x="20" y="50"/>
                    <a:pt x="20" y="50"/>
                    <a:pt x="20" y="50"/>
                  </a:cubicBezTo>
                  <a:cubicBezTo>
                    <a:pt x="11" y="24"/>
                    <a:pt x="11" y="24"/>
                    <a:pt x="11" y="24"/>
                  </a:cubicBezTo>
                  <a:cubicBezTo>
                    <a:pt x="10" y="22"/>
                    <a:pt x="10" y="20"/>
                    <a:pt x="9" y="19"/>
                  </a:cubicBezTo>
                  <a:cubicBezTo>
                    <a:pt x="9" y="17"/>
                    <a:pt x="8" y="15"/>
                    <a:pt x="8" y="14"/>
                  </a:cubicBezTo>
                  <a:cubicBezTo>
                    <a:pt x="8" y="14"/>
                    <a:pt x="8" y="14"/>
                    <a:pt x="8" y="14"/>
                  </a:cubicBezTo>
                  <a:cubicBezTo>
                    <a:pt x="9" y="15"/>
                    <a:pt x="10" y="16"/>
                    <a:pt x="11" y="17"/>
                  </a:cubicBezTo>
                  <a:cubicBezTo>
                    <a:pt x="12" y="18"/>
                    <a:pt x="14" y="20"/>
                    <a:pt x="15" y="21"/>
                  </a:cubicBezTo>
                  <a:cubicBezTo>
                    <a:pt x="38" y="41"/>
                    <a:pt x="38" y="41"/>
                    <a:pt x="38" y="41"/>
                  </a:cubicBezTo>
                  <a:cubicBezTo>
                    <a:pt x="38" y="42"/>
                    <a:pt x="39" y="42"/>
                    <a:pt x="40" y="43"/>
                  </a:cubicBezTo>
                  <a:cubicBezTo>
                    <a:pt x="40" y="43"/>
                    <a:pt x="41" y="43"/>
                    <a:pt x="41" y="44"/>
                  </a:cubicBezTo>
                  <a:cubicBezTo>
                    <a:pt x="42" y="44"/>
                    <a:pt x="42" y="44"/>
                    <a:pt x="43" y="44"/>
                  </a:cubicBezTo>
                  <a:cubicBezTo>
                    <a:pt x="43" y="44"/>
                    <a:pt x="44" y="44"/>
                    <a:pt x="45" y="44"/>
                  </a:cubicBezTo>
                  <a:cubicBezTo>
                    <a:pt x="47" y="43"/>
                    <a:pt x="47" y="43"/>
                    <a:pt x="47" y="43"/>
                  </a:cubicBezTo>
                  <a:cubicBezTo>
                    <a:pt x="47" y="43"/>
                    <a:pt x="47" y="43"/>
                    <a:pt x="48" y="43"/>
                  </a:cubicBezTo>
                  <a:cubicBezTo>
                    <a:pt x="48" y="42"/>
                    <a:pt x="48" y="42"/>
                    <a:pt x="48" y="42"/>
                  </a:cubicBezTo>
                  <a:cubicBezTo>
                    <a:pt x="48" y="42"/>
                    <a:pt x="49" y="41"/>
                    <a:pt x="49" y="41"/>
                  </a:cubicBezTo>
                  <a:cubicBezTo>
                    <a:pt x="49" y="41"/>
                    <a:pt x="49" y="40"/>
                    <a:pt x="48" y="40"/>
                  </a:cubicBezTo>
                  <a:lnTo>
                    <a:pt x="35"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32"/>
            <p:cNvSpPr/>
            <p:nvPr/>
          </p:nvSpPr>
          <p:spPr bwMode="auto">
            <a:xfrm>
              <a:off x="1815462" y="6032622"/>
              <a:ext cx="63590" cy="76581"/>
            </a:xfrm>
            <a:custGeom>
              <a:avLst/>
              <a:gdLst>
                <a:gd name="T0" fmla="*/ 36 w 39"/>
                <a:gd name="T1" fmla="*/ 0 h 47"/>
                <a:gd name="T2" fmla="*/ 36 w 39"/>
                <a:gd name="T3" fmla="*/ 0 h 47"/>
                <a:gd name="T4" fmla="*/ 35 w 39"/>
                <a:gd name="T5" fmla="*/ 0 h 47"/>
                <a:gd name="T6" fmla="*/ 33 w 39"/>
                <a:gd name="T7" fmla="*/ 0 h 47"/>
                <a:gd name="T8" fmla="*/ 32 w 39"/>
                <a:gd name="T9" fmla="*/ 0 h 47"/>
                <a:gd name="T10" fmla="*/ 31 w 39"/>
                <a:gd name="T11" fmla="*/ 0 h 47"/>
                <a:gd name="T12" fmla="*/ 30 w 39"/>
                <a:gd name="T13" fmla="*/ 1 h 47"/>
                <a:gd name="T14" fmla="*/ 30 w 39"/>
                <a:gd name="T15" fmla="*/ 1 h 47"/>
                <a:gd name="T16" fmla="*/ 32 w 39"/>
                <a:gd name="T17" fmla="*/ 29 h 47"/>
                <a:gd name="T18" fmla="*/ 32 w 39"/>
                <a:gd name="T19" fmla="*/ 34 h 47"/>
                <a:gd name="T20" fmla="*/ 30 w 39"/>
                <a:gd name="T21" fmla="*/ 38 h 47"/>
                <a:gd name="T22" fmla="*/ 26 w 39"/>
                <a:gd name="T23" fmla="*/ 40 h 47"/>
                <a:gd name="T24" fmla="*/ 21 w 39"/>
                <a:gd name="T25" fmla="*/ 41 h 47"/>
                <a:gd name="T26" fmla="*/ 16 w 39"/>
                <a:gd name="T27" fmla="*/ 41 h 47"/>
                <a:gd name="T28" fmla="*/ 12 w 39"/>
                <a:gd name="T29" fmla="*/ 39 h 47"/>
                <a:gd name="T30" fmla="*/ 9 w 39"/>
                <a:gd name="T31" fmla="*/ 35 h 47"/>
                <a:gd name="T32" fmla="*/ 8 w 39"/>
                <a:gd name="T33" fmla="*/ 30 h 47"/>
                <a:gd name="T34" fmla="*/ 6 w 39"/>
                <a:gd name="T35" fmla="*/ 3 h 47"/>
                <a:gd name="T36" fmla="*/ 6 w 39"/>
                <a:gd name="T37" fmla="*/ 2 h 47"/>
                <a:gd name="T38" fmla="*/ 5 w 39"/>
                <a:gd name="T39" fmla="*/ 2 h 47"/>
                <a:gd name="T40" fmla="*/ 4 w 39"/>
                <a:gd name="T41" fmla="*/ 2 h 47"/>
                <a:gd name="T42" fmla="*/ 3 w 39"/>
                <a:gd name="T43" fmla="*/ 2 h 47"/>
                <a:gd name="T44" fmla="*/ 1 w 39"/>
                <a:gd name="T45" fmla="*/ 2 h 47"/>
                <a:gd name="T46" fmla="*/ 0 w 39"/>
                <a:gd name="T47" fmla="*/ 2 h 47"/>
                <a:gd name="T48" fmla="*/ 0 w 39"/>
                <a:gd name="T49" fmla="*/ 3 h 47"/>
                <a:gd name="T50" fmla="*/ 0 w 39"/>
                <a:gd name="T51" fmla="*/ 3 h 47"/>
                <a:gd name="T52" fmla="*/ 2 w 39"/>
                <a:gd name="T53" fmla="*/ 31 h 47"/>
                <a:gd name="T54" fmla="*/ 4 w 39"/>
                <a:gd name="T55" fmla="*/ 38 h 47"/>
                <a:gd name="T56" fmla="*/ 8 w 39"/>
                <a:gd name="T57" fmla="*/ 43 h 47"/>
                <a:gd name="T58" fmla="*/ 14 w 39"/>
                <a:gd name="T59" fmla="*/ 46 h 47"/>
                <a:gd name="T60" fmla="*/ 21 w 39"/>
                <a:gd name="T61" fmla="*/ 47 h 47"/>
                <a:gd name="T62" fmla="*/ 29 w 39"/>
                <a:gd name="T63" fmla="*/ 45 h 47"/>
                <a:gd name="T64" fmla="*/ 34 w 39"/>
                <a:gd name="T65" fmla="*/ 41 h 47"/>
                <a:gd name="T66" fmla="*/ 38 w 39"/>
                <a:gd name="T67" fmla="*/ 36 h 47"/>
                <a:gd name="T68" fmla="*/ 38 w 39"/>
                <a:gd name="T69" fmla="*/ 28 h 47"/>
                <a:gd name="T70" fmla="*/ 36 w 39"/>
                <a:gd name="T71" fmla="*/ 1 h 47"/>
                <a:gd name="T72" fmla="*/ 36 w 39"/>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47">
                  <a:moveTo>
                    <a:pt x="36" y="0"/>
                  </a:moveTo>
                  <a:cubicBezTo>
                    <a:pt x="36" y="0"/>
                    <a:pt x="36" y="0"/>
                    <a:pt x="36" y="0"/>
                  </a:cubicBezTo>
                  <a:cubicBezTo>
                    <a:pt x="35" y="0"/>
                    <a:pt x="35" y="0"/>
                    <a:pt x="35" y="0"/>
                  </a:cubicBezTo>
                  <a:cubicBezTo>
                    <a:pt x="34" y="0"/>
                    <a:pt x="34" y="0"/>
                    <a:pt x="33" y="0"/>
                  </a:cubicBezTo>
                  <a:cubicBezTo>
                    <a:pt x="32" y="0"/>
                    <a:pt x="32" y="0"/>
                    <a:pt x="32" y="0"/>
                  </a:cubicBezTo>
                  <a:cubicBezTo>
                    <a:pt x="31" y="0"/>
                    <a:pt x="31" y="0"/>
                    <a:pt x="31" y="0"/>
                  </a:cubicBezTo>
                  <a:cubicBezTo>
                    <a:pt x="30" y="0"/>
                    <a:pt x="30" y="1"/>
                    <a:pt x="30" y="1"/>
                  </a:cubicBezTo>
                  <a:cubicBezTo>
                    <a:pt x="30" y="1"/>
                    <a:pt x="30" y="1"/>
                    <a:pt x="30" y="1"/>
                  </a:cubicBezTo>
                  <a:cubicBezTo>
                    <a:pt x="32" y="29"/>
                    <a:pt x="32" y="29"/>
                    <a:pt x="32" y="29"/>
                  </a:cubicBezTo>
                  <a:cubicBezTo>
                    <a:pt x="32" y="31"/>
                    <a:pt x="32" y="32"/>
                    <a:pt x="32" y="34"/>
                  </a:cubicBezTo>
                  <a:cubicBezTo>
                    <a:pt x="31" y="35"/>
                    <a:pt x="31" y="37"/>
                    <a:pt x="30" y="38"/>
                  </a:cubicBezTo>
                  <a:cubicBezTo>
                    <a:pt x="29" y="39"/>
                    <a:pt x="27" y="40"/>
                    <a:pt x="26" y="40"/>
                  </a:cubicBezTo>
                  <a:cubicBezTo>
                    <a:pt x="25" y="41"/>
                    <a:pt x="23" y="41"/>
                    <a:pt x="21" y="41"/>
                  </a:cubicBezTo>
                  <a:cubicBezTo>
                    <a:pt x="19" y="42"/>
                    <a:pt x="18" y="41"/>
                    <a:pt x="16" y="41"/>
                  </a:cubicBezTo>
                  <a:cubicBezTo>
                    <a:pt x="15" y="41"/>
                    <a:pt x="13" y="40"/>
                    <a:pt x="12" y="39"/>
                  </a:cubicBezTo>
                  <a:cubicBezTo>
                    <a:pt x="11" y="38"/>
                    <a:pt x="10" y="37"/>
                    <a:pt x="9" y="35"/>
                  </a:cubicBezTo>
                  <a:cubicBezTo>
                    <a:pt x="9" y="34"/>
                    <a:pt x="8" y="32"/>
                    <a:pt x="8" y="30"/>
                  </a:cubicBezTo>
                  <a:cubicBezTo>
                    <a:pt x="6" y="3"/>
                    <a:pt x="6" y="3"/>
                    <a:pt x="6" y="3"/>
                  </a:cubicBezTo>
                  <a:cubicBezTo>
                    <a:pt x="6" y="3"/>
                    <a:pt x="6" y="2"/>
                    <a:pt x="6" y="2"/>
                  </a:cubicBezTo>
                  <a:cubicBezTo>
                    <a:pt x="6" y="2"/>
                    <a:pt x="6" y="2"/>
                    <a:pt x="5" y="2"/>
                  </a:cubicBezTo>
                  <a:cubicBezTo>
                    <a:pt x="5" y="2"/>
                    <a:pt x="5" y="2"/>
                    <a:pt x="4" y="2"/>
                  </a:cubicBezTo>
                  <a:cubicBezTo>
                    <a:pt x="4" y="2"/>
                    <a:pt x="3" y="2"/>
                    <a:pt x="3" y="2"/>
                  </a:cubicBezTo>
                  <a:cubicBezTo>
                    <a:pt x="2" y="2"/>
                    <a:pt x="2" y="2"/>
                    <a:pt x="1" y="2"/>
                  </a:cubicBezTo>
                  <a:cubicBezTo>
                    <a:pt x="1" y="2"/>
                    <a:pt x="1" y="2"/>
                    <a:pt x="0" y="2"/>
                  </a:cubicBezTo>
                  <a:cubicBezTo>
                    <a:pt x="0" y="2"/>
                    <a:pt x="0" y="2"/>
                    <a:pt x="0" y="3"/>
                  </a:cubicBezTo>
                  <a:cubicBezTo>
                    <a:pt x="0" y="3"/>
                    <a:pt x="0" y="3"/>
                    <a:pt x="0" y="3"/>
                  </a:cubicBezTo>
                  <a:cubicBezTo>
                    <a:pt x="2" y="31"/>
                    <a:pt x="2" y="31"/>
                    <a:pt x="2" y="31"/>
                  </a:cubicBezTo>
                  <a:cubicBezTo>
                    <a:pt x="2" y="34"/>
                    <a:pt x="3" y="36"/>
                    <a:pt x="4" y="38"/>
                  </a:cubicBezTo>
                  <a:cubicBezTo>
                    <a:pt x="5" y="40"/>
                    <a:pt x="6" y="42"/>
                    <a:pt x="8" y="43"/>
                  </a:cubicBezTo>
                  <a:cubicBezTo>
                    <a:pt x="9" y="44"/>
                    <a:pt x="11" y="45"/>
                    <a:pt x="14" y="46"/>
                  </a:cubicBezTo>
                  <a:cubicBezTo>
                    <a:pt x="16" y="47"/>
                    <a:pt x="18" y="47"/>
                    <a:pt x="21" y="47"/>
                  </a:cubicBezTo>
                  <a:cubicBezTo>
                    <a:pt x="24" y="46"/>
                    <a:pt x="27" y="46"/>
                    <a:pt x="29" y="45"/>
                  </a:cubicBezTo>
                  <a:cubicBezTo>
                    <a:pt x="31" y="44"/>
                    <a:pt x="33" y="43"/>
                    <a:pt x="34" y="41"/>
                  </a:cubicBezTo>
                  <a:cubicBezTo>
                    <a:pt x="36" y="40"/>
                    <a:pt x="37" y="38"/>
                    <a:pt x="38" y="36"/>
                  </a:cubicBezTo>
                  <a:cubicBezTo>
                    <a:pt x="38" y="33"/>
                    <a:pt x="39" y="31"/>
                    <a:pt x="38" y="28"/>
                  </a:cubicBezTo>
                  <a:cubicBezTo>
                    <a:pt x="36" y="1"/>
                    <a:pt x="36" y="1"/>
                    <a:pt x="36" y="1"/>
                  </a:cubicBezTo>
                  <a:cubicBezTo>
                    <a:pt x="36" y="1"/>
                    <a:pt x="36" y="0"/>
                    <a:pt x="36"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33"/>
            <p:cNvSpPr/>
            <p:nvPr/>
          </p:nvSpPr>
          <p:spPr bwMode="auto">
            <a:xfrm>
              <a:off x="1957000" y="6003904"/>
              <a:ext cx="41710" cy="69744"/>
            </a:xfrm>
            <a:custGeom>
              <a:avLst/>
              <a:gdLst>
                <a:gd name="T0" fmla="*/ 6 w 26"/>
                <a:gd name="T1" fmla="*/ 1 h 43"/>
                <a:gd name="T2" fmla="*/ 5 w 26"/>
                <a:gd name="T3" fmla="*/ 0 h 43"/>
                <a:gd name="T4" fmla="*/ 5 w 26"/>
                <a:gd name="T5" fmla="*/ 0 h 43"/>
                <a:gd name="T6" fmla="*/ 4 w 26"/>
                <a:gd name="T7" fmla="*/ 0 h 43"/>
                <a:gd name="T8" fmla="*/ 2 w 26"/>
                <a:gd name="T9" fmla="*/ 1 h 43"/>
                <a:gd name="T10" fmla="*/ 1 w 26"/>
                <a:gd name="T11" fmla="*/ 2 h 43"/>
                <a:gd name="T12" fmla="*/ 0 w 26"/>
                <a:gd name="T13" fmla="*/ 2 h 43"/>
                <a:gd name="T14" fmla="*/ 0 w 26"/>
                <a:gd name="T15" fmla="*/ 3 h 43"/>
                <a:gd name="T16" fmla="*/ 0 w 26"/>
                <a:gd name="T17" fmla="*/ 3 h 43"/>
                <a:gd name="T18" fmla="*/ 21 w 26"/>
                <a:gd name="T19" fmla="*/ 42 h 43"/>
                <a:gd name="T20" fmla="*/ 21 w 26"/>
                <a:gd name="T21" fmla="*/ 42 h 43"/>
                <a:gd name="T22" fmla="*/ 22 w 26"/>
                <a:gd name="T23" fmla="*/ 43 h 43"/>
                <a:gd name="T24" fmla="*/ 23 w 26"/>
                <a:gd name="T25" fmla="*/ 42 h 43"/>
                <a:gd name="T26" fmla="*/ 24 w 26"/>
                <a:gd name="T27" fmla="*/ 42 h 43"/>
                <a:gd name="T28" fmla="*/ 25 w 26"/>
                <a:gd name="T29" fmla="*/ 41 h 43"/>
                <a:gd name="T30" fmla="*/ 26 w 26"/>
                <a:gd name="T31" fmla="*/ 41 h 43"/>
                <a:gd name="T32" fmla="*/ 26 w 26"/>
                <a:gd name="T33" fmla="*/ 40 h 43"/>
                <a:gd name="T34" fmla="*/ 26 w 26"/>
                <a:gd name="T35" fmla="*/ 39 h 43"/>
                <a:gd name="T36" fmla="*/ 6 w 26"/>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3">
                  <a:moveTo>
                    <a:pt x="6" y="1"/>
                  </a:moveTo>
                  <a:cubicBezTo>
                    <a:pt x="6" y="1"/>
                    <a:pt x="6" y="0"/>
                    <a:pt x="5" y="0"/>
                  </a:cubicBezTo>
                  <a:cubicBezTo>
                    <a:pt x="5" y="0"/>
                    <a:pt x="5" y="0"/>
                    <a:pt x="5" y="0"/>
                  </a:cubicBezTo>
                  <a:cubicBezTo>
                    <a:pt x="5" y="0"/>
                    <a:pt x="4" y="0"/>
                    <a:pt x="4" y="0"/>
                  </a:cubicBezTo>
                  <a:cubicBezTo>
                    <a:pt x="3" y="1"/>
                    <a:pt x="3" y="1"/>
                    <a:pt x="2" y="1"/>
                  </a:cubicBezTo>
                  <a:cubicBezTo>
                    <a:pt x="2" y="1"/>
                    <a:pt x="1" y="2"/>
                    <a:pt x="1" y="2"/>
                  </a:cubicBezTo>
                  <a:cubicBezTo>
                    <a:pt x="1" y="2"/>
                    <a:pt x="0" y="2"/>
                    <a:pt x="0" y="2"/>
                  </a:cubicBezTo>
                  <a:cubicBezTo>
                    <a:pt x="0" y="2"/>
                    <a:pt x="0" y="3"/>
                    <a:pt x="0" y="3"/>
                  </a:cubicBezTo>
                  <a:cubicBezTo>
                    <a:pt x="0" y="3"/>
                    <a:pt x="0" y="3"/>
                    <a:pt x="0" y="3"/>
                  </a:cubicBezTo>
                  <a:cubicBezTo>
                    <a:pt x="21" y="42"/>
                    <a:pt x="21" y="42"/>
                    <a:pt x="21" y="42"/>
                  </a:cubicBezTo>
                  <a:cubicBezTo>
                    <a:pt x="21" y="42"/>
                    <a:pt x="21" y="42"/>
                    <a:pt x="21" y="42"/>
                  </a:cubicBezTo>
                  <a:cubicBezTo>
                    <a:pt x="21" y="43"/>
                    <a:pt x="21" y="43"/>
                    <a:pt x="22" y="43"/>
                  </a:cubicBezTo>
                  <a:cubicBezTo>
                    <a:pt x="22" y="43"/>
                    <a:pt x="22" y="42"/>
                    <a:pt x="23" y="42"/>
                  </a:cubicBezTo>
                  <a:cubicBezTo>
                    <a:pt x="23" y="42"/>
                    <a:pt x="23" y="42"/>
                    <a:pt x="24" y="42"/>
                  </a:cubicBezTo>
                  <a:cubicBezTo>
                    <a:pt x="25" y="42"/>
                    <a:pt x="25" y="41"/>
                    <a:pt x="25" y="41"/>
                  </a:cubicBezTo>
                  <a:cubicBezTo>
                    <a:pt x="26" y="41"/>
                    <a:pt x="26" y="41"/>
                    <a:pt x="26" y="41"/>
                  </a:cubicBezTo>
                  <a:cubicBezTo>
                    <a:pt x="26" y="40"/>
                    <a:pt x="26" y="40"/>
                    <a:pt x="26" y="40"/>
                  </a:cubicBezTo>
                  <a:cubicBezTo>
                    <a:pt x="26" y="40"/>
                    <a:pt x="26" y="40"/>
                    <a:pt x="26" y="39"/>
                  </a:cubicBezTo>
                  <a:lnTo>
                    <a:pt x="6" y="1"/>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34"/>
            <p:cNvSpPr/>
            <p:nvPr/>
          </p:nvSpPr>
          <p:spPr bwMode="auto">
            <a:xfrm>
              <a:off x="2122470" y="5816553"/>
              <a:ext cx="77949" cy="34188"/>
            </a:xfrm>
            <a:custGeom>
              <a:avLst/>
              <a:gdLst>
                <a:gd name="T0" fmla="*/ 47 w 48"/>
                <a:gd name="T1" fmla="*/ 15 h 21"/>
                <a:gd name="T2" fmla="*/ 3 w 48"/>
                <a:gd name="T3" fmla="*/ 1 h 21"/>
                <a:gd name="T4" fmla="*/ 3 w 48"/>
                <a:gd name="T5" fmla="*/ 1 h 21"/>
                <a:gd name="T6" fmla="*/ 2 w 48"/>
                <a:gd name="T7" fmla="*/ 1 h 21"/>
                <a:gd name="T8" fmla="*/ 2 w 48"/>
                <a:gd name="T9" fmla="*/ 2 h 21"/>
                <a:gd name="T10" fmla="*/ 1 w 48"/>
                <a:gd name="T11" fmla="*/ 3 h 21"/>
                <a:gd name="T12" fmla="*/ 1 w 48"/>
                <a:gd name="T13" fmla="*/ 4 h 21"/>
                <a:gd name="T14" fmla="*/ 0 w 48"/>
                <a:gd name="T15" fmla="*/ 5 h 21"/>
                <a:gd name="T16" fmla="*/ 1 w 48"/>
                <a:gd name="T17" fmla="*/ 6 h 21"/>
                <a:gd name="T18" fmla="*/ 1 w 48"/>
                <a:gd name="T19" fmla="*/ 6 h 21"/>
                <a:gd name="T20" fmla="*/ 45 w 48"/>
                <a:gd name="T21" fmla="*/ 21 h 21"/>
                <a:gd name="T22" fmla="*/ 46 w 48"/>
                <a:gd name="T23" fmla="*/ 21 h 21"/>
                <a:gd name="T24" fmla="*/ 46 w 48"/>
                <a:gd name="T25" fmla="*/ 21 h 21"/>
                <a:gd name="T26" fmla="*/ 47 w 48"/>
                <a:gd name="T27" fmla="*/ 20 h 21"/>
                <a:gd name="T28" fmla="*/ 47 w 48"/>
                <a:gd name="T29" fmla="*/ 18 h 21"/>
                <a:gd name="T30" fmla="*/ 48 w 48"/>
                <a:gd name="T31" fmla="*/ 17 h 21"/>
                <a:gd name="T32" fmla="*/ 48 w 48"/>
                <a:gd name="T33" fmla="*/ 16 h 21"/>
                <a:gd name="T34" fmla="*/ 48 w 48"/>
                <a:gd name="T35" fmla="*/ 16 h 21"/>
                <a:gd name="T36" fmla="*/ 47 w 4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1">
                  <a:moveTo>
                    <a:pt x="47" y="15"/>
                  </a:moveTo>
                  <a:cubicBezTo>
                    <a:pt x="3" y="1"/>
                    <a:pt x="3" y="1"/>
                    <a:pt x="3" y="1"/>
                  </a:cubicBezTo>
                  <a:cubicBezTo>
                    <a:pt x="3" y="0"/>
                    <a:pt x="3" y="0"/>
                    <a:pt x="3" y="1"/>
                  </a:cubicBezTo>
                  <a:cubicBezTo>
                    <a:pt x="3" y="1"/>
                    <a:pt x="2" y="1"/>
                    <a:pt x="2" y="1"/>
                  </a:cubicBezTo>
                  <a:cubicBezTo>
                    <a:pt x="2" y="1"/>
                    <a:pt x="2" y="1"/>
                    <a:pt x="2" y="2"/>
                  </a:cubicBezTo>
                  <a:cubicBezTo>
                    <a:pt x="1" y="2"/>
                    <a:pt x="1" y="2"/>
                    <a:pt x="1" y="3"/>
                  </a:cubicBezTo>
                  <a:cubicBezTo>
                    <a:pt x="1" y="3"/>
                    <a:pt x="1" y="4"/>
                    <a:pt x="1" y="4"/>
                  </a:cubicBezTo>
                  <a:cubicBezTo>
                    <a:pt x="1" y="5"/>
                    <a:pt x="0" y="5"/>
                    <a:pt x="0" y="5"/>
                  </a:cubicBezTo>
                  <a:cubicBezTo>
                    <a:pt x="0" y="6"/>
                    <a:pt x="1" y="6"/>
                    <a:pt x="1" y="6"/>
                  </a:cubicBezTo>
                  <a:cubicBezTo>
                    <a:pt x="1" y="6"/>
                    <a:pt x="1" y="6"/>
                    <a:pt x="1" y="6"/>
                  </a:cubicBezTo>
                  <a:cubicBezTo>
                    <a:pt x="45" y="21"/>
                    <a:pt x="45" y="21"/>
                    <a:pt x="45" y="21"/>
                  </a:cubicBezTo>
                  <a:cubicBezTo>
                    <a:pt x="45" y="21"/>
                    <a:pt x="45" y="21"/>
                    <a:pt x="46" y="21"/>
                  </a:cubicBezTo>
                  <a:cubicBezTo>
                    <a:pt x="46" y="21"/>
                    <a:pt x="46" y="21"/>
                    <a:pt x="46" y="21"/>
                  </a:cubicBezTo>
                  <a:cubicBezTo>
                    <a:pt x="46" y="20"/>
                    <a:pt x="47" y="20"/>
                    <a:pt x="47" y="20"/>
                  </a:cubicBezTo>
                  <a:cubicBezTo>
                    <a:pt x="47" y="19"/>
                    <a:pt x="47" y="19"/>
                    <a:pt x="47" y="18"/>
                  </a:cubicBezTo>
                  <a:cubicBezTo>
                    <a:pt x="48" y="18"/>
                    <a:pt x="48" y="17"/>
                    <a:pt x="48" y="17"/>
                  </a:cubicBezTo>
                  <a:cubicBezTo>
                    <a:pt x="48" y="17"/>
                    <a:pt x="48" y="16"/>
                    <a:pt x="48" y="16"/>
                  </a:cubicBezTo>
                  <a:cubicBezTo>
                    <a:pt x="48" y="16"/>
                    <a:pt x="48" y="16"/>
                    <a:pt x="48" y="16"/>
                  </a:cubicBezTo>
                  <a:cubicBezTo>
                    <a:pt x="48" y="15"/>
                    <a:pt x="48" y="15"/>
                    <a:pt x="47" y="15"/>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 name="Freeform 35"/>
            <p:cNvSpPr/>
            <p:nvPr/>
          </p:nvSpPr>
          <p:spPr bwMode="auto">
            <a:xfrm>
              <a:off x="2104693" y="5845955"/>
              <a:ext cx="77949" cy="62906"/>
            </a:xfrm>
            <a:custGeom>
              <a:avLst/>
              <a:gdLst>
                <a:gd name="T0" fmla="*/ 45 w 48"/>
                <a:gd name="T1" fmla="*/ 14 h 39"/>
                <a:gd name="T2" fmla="*/ 40 w 48"/>
                <a:gd name="T3" fmla="*/ 10 h 39"/>
                <a:gd name="T4" fmla="*/ 35 w 48"/>
                <a:gd name="T5" fmla="*/ 9 h 39"/>
                <a:gd name="T6" fmla="*/ 31 w 48"/>
                <a:gd name="T7" fmla="*/ 10 h 39"/>
                <a:gd name="T8" fmla="*/ 27 w 48"/>
                <a:gd name="T9" fmla="*/ 12 h 39"/>
                <a:gd name="T10" fmla="*/ 23 w 48"/>
                <a:gd name="T11" fmla="*/ 14 h 39"/>
                <a:gd name="T12" fmla="*/ 20 w 48"/>
                <a:gd name="T13" fmla="*/ 17 h 39"/>
                <a:gd name="T14" fmla="*/ 16 w 48"/>
                <a:gd name="T15" fmla="*/ 19 h 39"/>
                <a:gd name="T16" fmla="*/ 13 w 48"/>
                <a:gd name="T17" fmla="*/ 20 h 39"/>
                <a:gd name="T18" fmla="*/ 9 w 48"/>
                <a:gd name="T19" fmla="*/ 20 h 39"/>
                <a:gd name="T20" fmla="*/ 7 w 48"/>
                <a:gd name="T21" fmla="*/ 18 h 39"/>
                <a:gd name="T22" fmla="*/ 6 w 48"/>
                <a:gd name="T23" fmla="*/ 16 h 39"/>
                <a:gd name="T24" fmla="*/ 6 w 48"/>
                <a:gd name="T25" fmla="*/ 14 h 39"/>
                <a:gd name="T26" fmla="*/ 7 w 48"/>
                <a:gd name="T27" fmla="*/ 10 h 39"/>
                <a:gd name="T28" fmla="*/ 9 w 48"/>
                <a:gd name="T29" fmla="*/ 7 h 39"/>
                <a:gd name="T30" fmla="*/ 11 w 48"/>
                <a:gd name="T31" fmla="*/ 5 h 39"/>
                <a:gd name="T32" fmla="*/ 13 w 48"/>
                <a:gd name="T33" fmla="*/ 4 h 39"/>
                <a:gd name="T34" fmla="*/ 14 w 48"/>
                <a:gd name="T35" fmla="*/ 3 h 39"/>
                <a:gd name="T36" fmla="*/ 14 w 48"/>
                <a:gd name="T37" fmla="*/ 3 h 39"/>
                <a:gd name="T38" fmla="*/ 14 w 48"/>
                <a:gd name="T39" fmla="*/ 2 h 39"/>
                <a:gd name="T40" fmla="*/ 13 w 48"/>
                <a:gd name="T41" fmla="*/ 2 h 39"/>
                <a:gd name="T42" fmla="*/ 12 w 48"/>
                <a:gd name="T43" fmla="*/ 1 h 39"/>
                <a:gd name="T44" fmla="*/ 11 w 48"/>
                <a:gd name="T45" fmla="*/ 1 h 39"/>
                <a:gd name="T46" fmla="*/ 10 w 48"/>
                <a:gd name="T47" fmla="*/ 0 h 39"/>
                <a:gd name="T48" fmla="*/ 10 w 48"/>
                <a:gd name="T49" fmla="*/ 0 h 39"/>
                <a:gd name="T50" fmla="*/ 9 w 48"/>
                <a:gd name="T51" fmla="*/ 1 h 39"/>
                <a:gd name="T52" fmla="*/ 7 w 48"/>
                <a:gd name="T53" fmla="*/ 1 h 39"/>
                <a:gd name="T54" fmla="*/ 5 w 48"/>
                <a:gd name="T55" fmla="*/ 3 h 39"/>
                <a:gd name="T56" fmla="*/ 3 w 48"/>
                <a:gd name="T57" fmla="*/ 5 h 39"/>
                <a:gd name="T58" fmla="*/ 2 w 48"/>
                <a:gd name="T59" fmla="*/ 8 h 39"/>
                <a:gd name="T60" fmla="*/ 0 w 48"/>
                <a:gd name="T61" fmla="*/ 13 h 39"/>
                <a:gd name="T62" fmla="*/ 0 w 48"/>
                <a:gd name="T63" fmla="*/ 18 h 39"/>
                <a:gd name="T64" fmla="*/ 3 w 48"/>
                <a:gd name="T65" fmla="*/ 22 h 39"/>
                <a:gd name="T66" fmla="*/ 7 w 48"/>
                <a:gd name="T67" fmla="*/ 25 h 39"/>
                <a:gd name="T68" fmla="*/ 12 w 48"/>
                <a:gd name="T69" fmla="*/ 27 h 39"/>
                <a:gd name="T70" fmla="*/ 17 w 48"/>
                <a:gd name="T71" fmla="*/ 26 h 39"/>
                <a:gd name="T72" fmla="*/ 20 w 48"/>
                <a:gd name="T73" fmla="*/ 24 h 39"/>
                <a:gd name="T74" fmla="*/ 24 w 48"/>
                <a:gd name="T75" fmla="*/ 22 h 39"/>
                <a:gd name="T76" fmla="*/ 28 w 48"/>
                <a:gd name="T77" fmla="*/ 19 h 39"/>
                <a:gd name="T78" fmla="*/ 31 w 48"/>
                <a:gd name="T79" fmla="*/ 17 h 39"/>
                <a:gd name="T80" fmla="*/ 34 w 48"/>
                <a:gd name="T81" fmla="*/ 16 h 39"/>
                <a:gd name="T82" fmla="*/ 38 w 48"/>
                <a:gd name="T83" fmla="*/ 16 h 39"/>
                <a:gd name="T84" fmla="*/ 41 w 48"/>
                <a:gd name="T85" fmla="*/ 18 h 39"/>
                <a:gd name="T86" fmla="*/ 42 w 48"/>
                <a:gd name="T87" fmla="*/ 21 h 39"/>
                <a:gd name="T88" fmla="*/ 42 w 48"/>
                <a:gd name="T89" fmla="*/ 24 h 39"/>
                <a:gd name="T90" fmla="*/ 41 w 48"/>
                <a:gd name="T91" fmla="*/ 27 h 39"/>
                <a:gd name="T92" fmla="*/ 39 w 48"/>
                <a:gd name="T93" fmla="*/ 31 h 39"/>
                <a:gd name="T94" fmla="*/ 36 w 48"/>
                <a:gd name="T95" fmla="*/ 34 h 39"/>
                <a:gd name="T96" fmla="*/ 33 w 48"/>
                <a:gd name="T97" fmla="*/ 35 h 39"/>
                <a:gd name="T98" fmla="*/ 32 w 48"/>
                <a:gd name="T99" fmla="*/ 36 h 39"/>
                <a:gd name="T100" fmla="*/ 32 w 48"/>
                <a:gd name="T101" fmla="*/ 37 h 39"/>
                <a:gd name="T102" fmla="*/ 32 w 48"/>
                <a:gd name="T103" fmla="*/ 37 h 39"/>
                <a:gd name="T104" fmla="*/ 33 w 48"/>
                <a:gd name="T105" fmla="*/ 38 h 39"/>
                <a:gd name="T106" fmla="*/ 34 w 48"/>
                <a:gd name="T107" fmla="*/ 38 h 39"/>
                <a:gd name="T108" fmla="*/ 36 w 48"/>
                <a:gd name="T109" fmla="*/ 39 h 39"/>
                <a:gd name="T110" fmla="*/ 37 w 48"/>
                <a:gd name="T111" fmla="*/ 39 h 39"/>
                <a:gd name="T112" fmla="*/ 39 w 48"/>
                <a:gd name="T113" fmla="*/ 38 h 39"/>
                <a:gd name="T114" fmla="*/ 41 w 48"/>
                <a:gd name="T115" fmla="*/ 36 h 39"/>
                <a:gd name="T116" fmla="*/ 44 w 48"/>
                <a:gd name="T117" fmla="*/ 33 h 39"/>
                <a:gd name="T118" fmla="*/ 46 w 48"/>
                <a:gd name="T119" fmla="*/ 30 h 39"/>
                <a:gd name="T120" fmla="*/ 48 w 48"/>
                <a:gd name="T121" fmla="*/ 24 h 39"/>
                <a:gd name="T122" fmla="*/ 48 w 48"/>
                <a:gd name="T123" fmla="*/ 19 h 39"/>
                <a:gd name="T124" fmla="*/ 45 w 48"/>
                <a:gd name="T125"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39">
                  <a:moveTo>
                    <a:pt x="45" y="14"/>
                  </a:moveTo>
                  <a:cubicBezTo>
                    <a:pt x="44" y="12"/>
                    <a:pt x="42" y="11"/>
                    <a:pt x="40" y="10"/>
                  </a:cubicBezTo>
                  <a:cubicBezTo>
                    <a:pt x="38" y="10"/>
                    <a:pt x="37" y="9"/>
                    <a:pt x="35" y="9"/>
                  </a:cubicBezTo>
                  <a:cubicBezTo>
                    <a:pt x="34" y="9"/>
                    <a:pt x="32" y="9"/>
                    <a:pt x="31" y="10"/>
                  </a:cubicBezTo>
                  <a:cubicBezTo>
                    <a:pt x="29" y="10"/>
                    <a:pt x="28" y="11"/>
                    <a:pt x="27" y="12"/>
                  </a:cubicBezTo>
                  <a:cubicBezTo>
                    <a:pt x="25" y="13"/>
                    <a:pt x="24" y="13"/>
                    <a:pt x="23" y="14"/>
                  </a:cubicBezTo>
                  <a:cubicBezTo>
                    <a:pt x="22" y="15"/>
                    <a:pt x="21" y="16"/>
                    <a:pt x="20" y="17"/>
                  </a:cubicBezTo>
                  <a:cubicBezTo>
                    <a:pt x="19" y="18"/>
                    <a:pt x="17" y="19"/>
                    <a:pt x="16" y="19"/>
                  </a:cubicBezTo>
                  <a:cubicBezTo>
                    <a:pt x="15" y="20"/>
                    <a:pt x="14" y="20"/>
                    <a:pt x="13" y="20"/>
                  </a:cubicBezTo>
                  <a:cubicBezTo>
                    <a:pt x="12" y="20"/>
                    <a:pt x="11" y="20"/>
                    <a:pt x="9" y="20"/>
                  </a:cubicBezTo>
                  <a:cubicBezTo>
                    <a:pt x="8" y="19"/>
                    <a:pt x="8" y="19"/>
                    <a:pt x="7" y="18"/>
                  </a:cubicBezTo>
                  <a:cubicBezTo>
                    <a:pt x="6" y="18"/>
                    <a:pt x="6" y="17"/>
                    <a:pt x="6" y="16"/>
                  </a:cubicBezTo>
                  <a:cubicBezTo>
                    <a:pt x="6" y="15"/>
                    <a:pt x="5" y="15"/>
                    <a:pt x="6" y="14"/>
                  </a:cubicBezTo>
                  <a:cubicBezTo>
                    <a:pt x="6" y="13"/>
                    <a:pt x="6" y="12"/>
                    <a:pt x="7" y="10"/>
                  </a:cubicBezTo>
                  <a:cubicBezTo>
                    <a:pt x="7" y="9"/>
                    <a:pt x="8" y="8"/>
                    <a:pt x="9" y="7"/>
                  </a:cubicBezTo>
                  <a:cubicBezTo>
                    <a:pt x="9" y="6"/>
                    <a:pt x="10" y="6"/>
                    <a:pt x="11" y="5"/>
                  </a:cubicBezTo>
                  <a:cubicBezTo>
                    <a:pt x="12" y="5"/>
                    <a:pt x="12" y="4"/>
                    <a:pt x="13" y="4"/>
                  </a:cubicBezTo>
                  <a:cubicBezTo>
                    <a:pt x="14" y="4"/>
                    <a:pt x="14" y="3"/>
                    <a:pt x="14" y="3"/>
                  </a:cubicBezTo>
                  <a:cubicBezTo>
                    <a:pt x="14" y="3"/>
                    <a:pt x="14" y="3"/>
                    <a:pt x="14" y="3"/>
                  </a:cubicBezTo>
                  <a:cubicBezTo>
                    <a:pt x="14" y="2"/>
                    <a:pt x="14" y="2"/>
                    <a:pt x="14" y="2"/>
                  </a:cubicBezTo>
                  <a:cubicBezTo>
                    <a:pt x="14" y="2"/>
                    <a:pt x="13" y="2"/>
                    <a:pt x="13" y="2"/>
                  </a:cubicBezTo>
                  <a:cubicBezTo>
                    <a:pt x="13" y="1"/>
                    <a:pt x="12" y="1"/>
                    <a:pt x="12" y="1"/>
                  </a:cubicBezTo>
                  <a:cubicBezTo>
                    <a:pt x="12" y="1"/>
                    <a:pt x="11" y="1"/>
                    <a:pt x="11" y="1"/>
                  </a:cubicBezTo>
                  <a:cubicBezTo>
                    <a:pt x="11" y="1"/>
                    <a:pt x="10" y="1"/>
                    <a:pt x="10" y="0"/>
                  </a:cubicBezTo>
                  <a:cubicBezTo>
                    <a:pt x="10" y="0"/>
                    <a:pt x="10" y="0"/>
                    <a:pt x="10" y="0"/>
                  </a:cubicBezTo>
                  <a:cubicBezTo>
                    <a:pt x="9" y="0"/>
                    <a:pt x="9" y="0"/>
                    <a:pt x="9" y="1"/>
                  </a:cubicBezTo>
                  <a:cubicBezTo>
                    <a:pt x="9" y="1"/>
                    <a:pt x="8" y="1"/>
                    <a:pt x="7" y="1"/>
                  </a:cubicBezTo>
                  <a:cubicBezTo>
                    <a:pt x="7" y="2"/>
                    <a:pt x="6" y="3"/>
                    <a:pt x="5" y="3"/>
                  </a:cubicBezTo>
                  <a:cubicBezTo>
                    <a:pt x="5" y="4"/>
                    <a:pt x="4" y="5"/>
                    <a:pt x="3" y="5"/>
                  </a:cubicBezTo>
                  <a:cubicBezTo>
                    <a:pt x="3" y="6"/>
                    <a:pt x="2" y="7"/>
                    <a:pt x="2" y="8"/>
                  </a:cubicBezTo>
                  <a:cubicBezTo>
                    <a:pt x="1" y="10"/>
                    <a:pt x="0" y="12"/>
                    <a:pt x="0" y="13"/>
                  </a:cubicBezTo>
                  <a:cubicBezTo>
                    <a:pt x="0" y="15"/>
                    <a:pt x="0" y="17"/>
                    <a:pt x="0" y="18"/>
                  </a:cubicBezTo>
                  <a:cubicBezTo>
                    <a:pt x="1" y="20"/>
                    <a:pt x="1" y="21"/>
                    <a:pt x="3" y="22"/>
                  </a:cubicBezTo>
                  <a:cubicBezTo>
                    <a:pt x="4" y="24"/>
                    <a:pt x="5" y="25"/>
                    <a:pt x="7" y="25"/>
                  </a:cubicBezTo>
                  <a:cubicBezTo>
                    <a:pt x="9" y="26"/>
                    <a:pt x="11" y="27"/>
                    <a:pt x="12" y="27"/>
                  </a:cubicBezTo>
                  <a:cubicBezTo>
                    <a:pt x="14" y="27"/>
                    <a:pt x="15" y="26"/>
                    <a:pt x="17" y="26"/>
                  </a:cubicBezTo>
                  <a:cubicBezTo>
                    <a:pt x="18" y="26"/>
                    <a:pt x="19" y="25"/>
                    <a:pt x="20" y="24"/>
                  </a:cubicBezTo>
                  <a:cubicBezTo>
                    <a:pt x="22" y="23"/>
                    <a:pt x="23" y="22"/>
                    <a:pt x="24" y="22"/>
                  </a:cubicBezTo>
                  <a:cubicBezTo>
                    <a:pt x="25" y="21"/>
                    <a:pt x="26" y="20"/>
                    <a:pt x="28" y="19"/>
                  </a:cubicBezTo>
                  <a:cubicBezTo>
                    <a:pt x="29" y="18"/>
                    <a:pt x="30" y="17"/>
                    <a:pt x="31" y="17"/>
                  </a:cubicBezTo>
                  <a:cubicBezTo>
                    <a:pt x="32" y="16"/>
                    <a:pt x="33" y="16"/>
                    <a:pt x="34" y="16"/>
                  </a:cubicBezTo>
                  <a:cubicBezTo>
                    <a:pt x="35" y="16"/>
                    <a:pt x="37" y="16"/>
                    <a:pt x="38" y="16"/>
                  </a:cubicBezTo>
                  <a:cubicBezTo>
                    <a:pt x="39" y="17"/>
                    <a:pt x="40" y="17"/>
                    <a:pt x="41" y="18"/>
                  </a:cubicBezTo>
                  <a:cubicBezTo>
                    <a:pt x="41" y="19"/>
                    <a:pt x="42" y="20"/>
                    <a:pt x="42" y="21"/>
                  </a:cubicBezTo>
                  <a:cubicBezTo>
                    <a:pt x="42" y="22"/>
                    <a:pt x="43" y="23"/>
                    <a:pt x="42" y="24"/>
                  </a:cubicBezTo>
                  <a:cubicBezTo>
                    <a:pt x="42" y="25"/>
                    <a:pt x="42" y="26"/>
                    <a:pt x="41" y="27"/>
                  </a:cubicBezTo>
                  <a:cubicBezTo>
                    <a:pt x="40" y="29"/>
                    <a:pt x="40" y="30"/>
                    <a:pt x="39" y="31"/>
                  </a:cubicBezTo>
                  <a:cubicBezTo>
                    <a:pt x="38" y="32"/>
                    <a:pt x="37" y="33"/>
                    <a:pt x="36" y="34"/>
                  </a:cubicBezTo>
                  <a:cubicBezTo>
                    <a:pt x="35" y="34"/>
                    <a:pt x="34" y="35"/>
                    <a:pt x="33" y="35"/>
                  </a:cubicBezTo>
                  <a:cubicBezTo>
                    <a:pt x="33" y="36"/>
                    <a:pt x="32" y="36"/>
                    <a:pt x="32" y="36"/>
                  </a:cubicBezTo>
                  <a:cubicBezTo>
                    <a:pt x="32" y="36"/>
                    <a:pt x="32" y="37"/>
                    <a:pt x="32" y="37"/>
                  </a:cubicBezTo>
                  <a:cubicBezTo>
                    <a:pt x="32" y="37"/>
                    <a:pt x="32" y="37"/>
                    <a:pt x="32" y="37"/>
                  </a:cubicBezTo>
                  <a:cubicBezTo>
                    <a:pt x="33" y="37"/>
                    <a:pt x="33" y="38"/>
                    <a:pt x="33" y="38"/>
                  </a:cubicBezTo>
                  <a:cubicBezTo>
                    <a:pt x="33" y="38"/>
                    <a:pt x="34" y="38"/>
                    <a:pt x="34" y="38"/>
                  </a:cubicBezTo>
                  <a:cubicBezTo>
                    <a:pt x="35" y="39"/>
                    <a:pt x="36" y="39"/>
                    <a:pt x="36" y="39"/>
                  </a:cubicBezTo>
                  <a:cubicBezTo>
                    <a:pt x="37" y="39"/>
                    <a:pt x="37" y="39"/>
                    <a:pt x="37" y="39"/>
                  </a:cubicBezTo>
                  <a:cubicBezTo>
                    <a:pt x="38" y="39"/>
                    <a:pt x="38" y="38"/>
                    <a:pt x="39" y="38"/>
                  </a:cubicBezTo>
                  <a:cubicBezTo>
                    <a:pt x="40" y="38"/>
                    <a:pt x="41" y="37"/>
                    <a:pt x="41" y="36"/>
                  </a:cubicBezTo>
                  <a:cubicBezTo>
                    <a:pt x="42" y="35"/>
                    <a:pt x="43" y="34"/>
                    <a:pt x="44" y="33"/>
                  </a:cubicBezTo>
                  <a:cubicBezTo>
                    <a:pt x="45" y="32"/>
                    <a:pt x="45" y="31"/>
                    <a:pt x="46" y="30"/>
                  </a:cubicBezTo>
                  <a:cubicBezTo>
                    <a:pt x="47" y="28"/>
                    <a:pt x="48" y="26"/>
                    <a:pt x="48" y="24"/>
                  </a:cubicBezTo>
                  <a:cubicBezTo>
                    <a:pt x="48" y="22"/>
                    <a:pt x="48" y="20"/>
                    <a:pt x="48" y="19"/>
                  </a:cubicBezTo>
                  <a:cubicBezTo>
                    <a:pt x="47" y="17"/>
                    <a:pt x="46" y="15"/>
                    <a:pt x="45" y="1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 name="Freeform 36"/>
            <p:cNvSpPr/>
            <p:nvPr/>
          </p:nvSpPr>
          <p:spPr bwMode="auto">
            <a:xfrm>
              <a:off x="2141616" y="5698946"/>
              <a:ext cx="81368" cy="54017"/>
            </a:xfrm>
            <a:custGeom>
              <a:avLst/>
              <a:gdLst>
                <a:gd name="T0" fmla="*/ 50 w 50"/>
                <a:gd name="T1" fmla="*/ 17 h 33"/>
                <a:gd name="T2" fmla="*/ 49 w 50"/>
                <a:gd name="T3" fmla="*/ 17 h 33"/>
                <a:gd name="T4" fmla="*/ 31 w 50"/>
                <a:gd name="T5" fmla="*/ 15 h 33"/>
                <a:gd name="T6" fmla="*/ 5 w 50"/>
                <a:gd name="T7" fmla="*/ 1 h 33"/>
                <a:gd name="T8" fmla="*/ 3 w 50"/>
                <a:gd name="T9" fmla="*/ 0 h 33"/>
                <a:gd name="T10" fmla="*/ 3 w 50"/>
                <a:gd name="T11" fmla="*/ 1 h 33"/>
                <a:gd name="T12" fmla="*/ 2 w 50"/>
                <a:gd name="T13" fmla="*/ 2 h 33"/>
                <a:gd name="T14" fmla="*/ 2 w 50"/>
                <a:gd name="T15" fmla="*/ 4 h 33"/>
                <a:gd name="T16" fmla="*/ 2 w 50"/>
                <a:gd name="T17" fmla="*/ 5 h 33"/>
                <a:gd name="T18" fmla="*/ 2 w 50"/>
                <a:gd name="T19" fmla="*/ 6 h 33"/>
                <a:gd name="T20" fmla="*/ 2 w 50"/>
                <a:gd name="T21" fmla="*/ 7 h 33"/>
                <a:gd name="T22" fmla="*/ 3 w 50"/>
                <a:gd name="T23" fmla="*/ 7 h 33"/>
                <a:gd name="T24" fmla="*/ 17 w 50"/>
                <a:gd name="T25" fmla="*/ 14 h 33"/>
                <a:gd name="T26" fmla="*/ 21 w 50"/>
                <a:gd name="T27" fmla="*/ 16 h 33"/>
                <a:gd name="T28" fmla="*/ 25 w 50"/>
                <a:gd name="T29" fmla="*/ 18 h 33"/>
                <a:gd name="T30" fmla="*/ 25 w 50"/>
                <a:gd name="T31" fmla="*/ 18 h 33"/>
                <a:gd name="T32" fmla="*/ 20 w 50"/>
                <a:gd name="T33" fmla="*/ 19 h 33"/>
                <a:gd name="T34" fmla="*/ 16 w 50"/>
                <a:gd name="T35" fmla="*/ 21 h 33"/>
                <a:gd name="T36" fmla="*/ 1 w 50"/>
                <a:gd name="T37" fmla="*/ 26 h 33"/>
                <a:gd name="T38" fmla="*/ 1 w 50"/>
                <a:gd name="T39" fmla="*/ 27 h 33"/>
                <a:gd name="T40" fmla="*/ 0 w 50"/>
                <a:gd name="T41" fmla="*/ 27 h 33"/>
                <a:gd name="T42" fmla="*/ 0 w 50"/>
                <a:gd name="T43" fmla="*/ 28 h 33"/>
                <a:gd name="T44" fmla="*/ 0 w 50"/>
                <a:gd name="T45" fmla="*/ 30 h 33"/>
                <a:gd name="T46" fmla="*/ 0 w 50"/>
                <a:gd name="T47" fmla="*/ 32 h 33"/>
                <a:gd name="T48" fmla="*/ 0 w 50"/>
                <a:gd name="T49" fmla="*/ 33 h 33"/>
                <a:gd name="T50" fmla="*/ 1 w 50"/>
                <a:gd name="T51" fmla="*/ 33 h 33"/>
                <a:gd name="T52" fmla="*/ 2 w 50"/>
                <a:gd name="T53" fmla="*/ 32 h 33"/>
                <a:gd name="T54" fmla="*/ 31 w 50"/>
                <a:gd name="T55" fmla="*/ 21 h 33"/>
                <a:gd name="T56" fmla="*/ 49 w 50"/>
                <a:gd name="T57" fmla="*/ 23 h 33"/>
                <a:gd name="T58" fmla="*/ 49 w 50"/>
                <a:gd name="T59" fmla="*/ 23 h 33"/>
                <a:gd name="T60" fmla="*/ 50 w 50"/>
                <a:gd name="T61" fmla="*/ 22 h 33"/>
                <a:gd name="T62" fmla="*/ 50 w 50"/>
                <a:gd name="T63" fmla="*/ 21 h 33"/>
                <a:gd name="T64" fmla="*/ 50 w 50"/>
                <a:gd name="T65" fmla="*/ 20 h 33"/>
                <a:gd name="T66" fmla="*/ 50 w 50"/>
                <a:gd name="T67" fmla="*/ 18 h 33"/>
                <a:gd name="T68" fmla="*/ 50 w 50"/>
                <a:gd name="T69" fmla="*/ 17 h 33"/>
                <a:gd name="T70" fmla="*/ 50 w 50"/>
                <a:gd name="T7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33">
                  <a:moveTo>
                    <a:pt x="50" y="17"/>
                  </a:moveTo>
                  <a:cubicBezTo>
                    <a:pt x="49" y="17"/>
                    <a:pt x="49" y="17"/>
                    <a:pt x="49" y="17"/>
                  </a:cubicBezTo>
                  <a:cubicBezTo>
                    <a:pt x="31" y="15"/>
                    <a:pt x="31" y="15"/>
                    <a:pt x="31" y="15"/>
                  </a:cubicBezTo>
                  <a:cubicBezTo>
                    <a:pt x="5" y="1"/>
                    <a:pt x="5" y="1"/>
                    <a:pt x="5" y="1"/>
                  </a:cubicBezTo>
                  <a:cubicBezTo>
                    <a:pt x="4" y="1"/>
                    <a:pt x="4" y="1"/>
                    <a:pt x="3" y="0"/>
                  </a:cubicBezTo>
                  <a:cubicBezTo>
                    <a:pt x="3" y="0"/>
                    <a:pt x="3" y="0"/>
                    <a:pt x="3" y="1"/>
                  </a:cubicBezTo>
                  <a:cubicBezTo>
                    <a:pt x="2" y="1"/>
                    <a:pt x="2" y="1"/>
                    <a:pt x="2" y="2"/>
                  </a:cubicBezTo>
                  <a:cubicBezTo>
                    <a:pt x="2" y="2"/>
                    <a:pt x="2" y="3"/>
                    <a:pt x="2" y="4"/>
                  </a:cubicBezTo>
                  <a:cubicBezTo>
                    <a:pt x="2" y="4"/>
                    <a:pt x="2" y="5"/>
                    <a:pt x="2" y="5"/>
                  </a:cubicBezTo>
                  <a:cubicBezTo>
                    <a:pt x="2" y="5"/>
                    <a:pt x="2" y="6"/>
                    <a:pt x="2" y="6"/>
                  </a:cubicBezTo>
                  <a:cubicBezTo>
                    <a:pt x="2" y="6"/>
                    <a:pt x="2" y="6"/>
                    <a:pt x="2" y="7"/>
                  </a:cubicBezTo>
                  <a:cubicBezTo>
                    <a:pt x="3" y="7"/>
                    <a:pt x="3" y="7"/>
                    <a:pt x="3" y="7"/>
                  </a:cubicBezTo>
                  <a:cubicBezTo>
                    <a:pt x="17" y="14"/>
                    <a:pt x="17" y="14"/>
                    <a:pt x="17" y="14"/>
                  </a:cubicBezTo>
                  <a:cubicBezTo>
                    <a:pt x="18" y="15"/>
                    <a:pt x="19" y="15"/>
                    <a:pt x="21" y="16"/>
                  </a:cubicBezTo>
                  <a:cubicBezTo>
                    <a:pt x="22" y="17"/>
                    <a:pt x="23" y="17"/>
                    <a:pt x="25" y="18"/>
                  </a:cubicBezTo>
                  <a:cubicBezTo>
                    <a:pt x="25" y="18"/>
                    <a:pt x="25" y="18"/>
                    <a:pt x="25" y="18"/>
                  </a:cubicBezTo>
                  <a:cubicBezTo>
                    <a:pt x="23" y="18"/>
                    <a:pt x="22" y="19"/>
                    <a:pt x="20" y="19"/>
                  </a:cubicBezTo>
                  <a:cubicBezTo>
                    <a:pt x="19" y="20"/>
                    <a:pt x="17" y="20"/>
                    <a:pt x="16" y="21"/>
                  </a:cubicBezTo>
                  <a:cubicBezTo>
                    <a:pt x="1" y="26"/>
                    <a:pt x="1" y="26"/>
                    <a:pt x="1" y="26"/>
                  </a:cubicBezTo>
                  <a:cubicBezTo>
                    <a:pt x="1" y="26"/>
                    <a:pt x="1" y="26"/>
                    <a:pt x="1" y="27"/>
                  </a:cubicBezTo>
                  <a:cubicBezTo>
                    <a:pt x="1" y="27"/>
                    <a:pt x="1" y="27"/>
                    <a:pt x="0" y="27"/>
                  </a:cubicBezTo>
                  <a:cubicBezTo>
                    <a:pt x="0" y="27"/>
                    <a:pt x="0" y="28"/>
                    <a:pt x="0" y="28"/>
                  </a:cubicBezTo>
                  <a:cubicBezTo>
                    <a:pt x="0" y="29"/>
                    <a:pt x="0" y="29"/>
                    <a:pt x="0" y="30"/>
                  </a:cubicBezTo>
                  <a:cubicBezTo>
                    <a:pt x="0" y="31"/>
                    <a:pt x="0" y="31"/>
                    <a:pt x="0" y="32"/>
                  </a:cubicBezTo>
                  <a:cubicBezTo>
                    <a:pt x="0" y="32"/>
                    <a:pt x="0" y="32"/>
                    <a:pt x="0" y="33"/>
                  </a:cubicBezTo>
                  <a:cubicBezTo>
                    <a:pt x="0" y="33"/>
                    <a:pt x="1" y="33"/>
                    <a:pt x="1" y="33"/>
                  </a:cubicBezTo>
                  <a:cubicBezTo>
                    <a:pt x="1" y="33"/>
                    <a:pt x="2" y="33"/>
                    <a:pt x="2" y="32"/>
                  </a:cubicBezTo>
                  <a:cubicBezTo>
                    <a:pt x="31" y="21"/>
                    <a:pt x="31" y="21"/>
                    <a:pt x="31" y="21"/>
                  </a:cubicBezTo>
                  <a:cubicBezTo>
                    <a:pt x="49" y="23"/>
                    <a:pt x="49" y="23"/>
                    <a:pt x="49" y="23"/>
                  </a:cubicBezTo>
                  <a:cubicBezTo>
                    <a:pt x="49" y="23"/>
                    <a:pt x="49" y="23"/>
                    <a:pt x="49" y="23"/>
                  </a:cubicBezTo>
                  <a:cubicBezTo>
                    <a:pt x="49" y="22"/>
                    <a:pt x="49" y="22"/>
                    <a:pt x="50" y="22"/>
                  </a:cubicBezTo>
                  <a:cubicBezTo>
                    <a:pt x="50" y="22"/>
                    <a:pt x="50" y="22"/>
                    <a:pt x="50" y="21"/>
                  </a:cubicBezTo>
                  <a:cubicBezTo>
                    <a:pt x="50" y="21"/>
                    <a:pt x="50" y="20"/>
                    <a:pt x="50" y="20"/>
                  </a:cubicBezTo>
                  <a:cubicBezTo>
                    <a:pt x="50" y="19"/>
                    <a:pt x="50" y="19"/>
                    <a:pt x="50" y="18"/>
                  </a:cubicBezTo>
                  <a:cubicBezTo>
                    <a:pt x="50" y="18"/>
                    <a:pt x="50" y="18"/>
                    <a:pt x="50" y="17"/>
                  </a:cubicBezTo>
                  <a:cubicBezTo>
                    <a:pt x="50" y="17"/>
                    <a:pt x="50" y="17"/>
                    <a:pt x="50" y="1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37"/>
            <p:cNvSpPr/>
            <p:nvPr/>
          </p:nvSpPr>
          <p:spPr bwMode="auto">
            <a:xfrm>
              <a:off x="2128624" y="5757750"/>
              <a:ext cx="84786" cy="54017"/>
            </a:xfrm>
            <a:custGeom>
              <a:avLst/>
              <a:gdLst>
                <a:gd name="T0" fmla="*/ 52 w 52"/>
                <a:gd name="T1" fmla="*/ 22 h 33"/>
                <a:gd name="T2" fmla="*/ 51 w 52"/>
                <a:gd name="T3" fmla="*/ 22 h 33"/>
                <a:gd name="T4" fmla="*/ 10 w 52"/>
                <a:gd name="T5" fmla="*/ 14 h 33"/>
                <a:gd name="T6" fmla="*/ 13 w 52"/>
                <a:gd name="T7" fmla="*/ 2 h 33"/>
                <a:gd name="T8" fmla="*/ 13 w 52"/>
                <a:gd name="T9" fmla="*/ 1 h 33"/>
                <a:gd name="T10" fmla="*/ 12 w 52"/>
                <a:gd name="T11" fmla="*/ 1 h 33"/>
                <a:gd name="T12" fmla="*/ 11 w 52"/>
                <a:gd name="T13" fmla="*/ 0 h 33"/>
                <a:gd name="T14" fmla="*/ 10 w 52"/>
                <a:gd name="T15" fmla="*/ 0 h 33"/>
                <a:gd name="T16" fmla="*/ 9 w 52"/>
                <a:gd name="T17" fmla="*/ 0 h 33"/>
                <a:gd name="T18" fmla="*/ 8 w 52"/>
                <a:gd name="T19" fmla="*/ 0 h 33"/>
                <a:gd name="T20" fmla="*/ 8 w 52"/>
                <a:gd name="T21" fmla="*/ 0 h 33"/>
                <a:gd name="T22" fmla="*/ 7 w 52"/>
                <a:gd name="T23" fmla="*/ 1 h 33"/>
                <a:gd name="T24" fmla="*/ 0 w 52"/>
                <a:gd name="T25" fmla="*/ 31 h 33"/>
                <a:gd name="T26" fmla="*/ 0 w 52"/>
                <a:gd name="T27" fmla="*/ 32 h 33"/>
                <a:gd name="T28" fmla="*/ 1 w 52"/>
                <a:gd name="T29" fmla="*/ 32 h 33"/>
                <a:gd name="T30" fmla="*/ 1 w 52"/>
                <a:gd name="T31" fmla="*/ 33 h 33"/>
                <a:gd name="T32" fmla="*/ 3 w 52"/>
                <a:gd name="T33" fmla="*/ 33 h 33"/>
                <a:gd name="T34" fmla="*/ 4 w 52"/>
                <a:gd name="T35" fmla="*/ 33 h 33"/>
                <a:gd name="T36" fmla="*/ 5 w 52"/>
                <a:gd name="T37" fmla="*/ 33 h 33"/>
                <a:gd name="T38" fmla="*/ 5 w 52"/>
                <a:gd name="T39" fmla="*/ 33 h 33"/>
                <a:gd name="T40" fmla="*/ 6 w 52"/>
                <a:gd name="T41" fmla="*/ 32 h 33"/>
                <a:gd name="T42" fmla="*/ 8 w 52"/>
                <a:gd name="T43" fmla="*/ 20 h 33"/>
                <a:gd name="T44" fmla="*/ 50 w 52"/>
                <a:gd name="T45" fmla="*/ 28 h 33"/>
                <a:gd name="T46" fmla="*/ 50 w 52"/>
                <a:gd name="T47" fmla="*/ 28 h 33"/>
                <a:gd name="T48" fmla="*/ 51 w 52"/>
                <a:gd name="T49" fmla="*/ 28 h 33"/>
                <a:gd name="T50" fmla="*/ 51 w 52"/>
                <a:gd name="T51" fmla="*/ 27 h 33"/>
                <a:gd name="T52" fmla="*/ 52 w 52"/>
                <a:gd name="T53" fmla="*/ 25 h 33"/>
                <a:gd name="T54" fmla="*/ 52 w 52"/>
                <a:gd name="T55" fmla="*/ 24 h 33"/>
                <a:gd name="T56" fmla="*/ 52 w 52"/>
                <a:gd name="T57" fmla="*/ 23 h 33"/>
                <a:gd name="T58" fmla="*/ 52 w 52"/>
                <a:gd name="T5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33">
                  <a:moveTo>
                    <a:pt x="52" y="22"/>
                  </a:moveTo>
                  <a:cubicBezTo>
                    <a:pt x="52" y="22"/>
                    <a:pt x="51" y="22"/>
                    <a:pt x="51" y="22"/>
                  </a:cubicBezTo>
                  <a:cubicBezTo>
                    <a:pt x="10" y="14"/>
                    <a:pt x="10" y="14"/>
                    <a:pt x="10" y="14"/>
                  </a:cubicBezTo>
                  <a:cubicBezTo>
                    <a:pt x="13" y="2"/>
                    <a:pt x="13" y="2"/>
                    <a:pt x="13" y="2"/>
                  </a:cubicBezTo>
                  <a:cubicBezTo>
                    <a:pt x="13" y="2"/>
                    <a:pt x="13" y="1"/>
                    <a:pt x="13" y="1"/>
                  </a:cubicBezTo>
                  <a:cubicBezTo>
                    <a:pt x="13" y="1"/>
                    <a:pt x="12" y="1"/>
                    <a:pt x="12" y="1"/>
                  </a:cubicBezTo>
                  <a:cubicBezTo>
                    <a:pt x="12" y="1"/>
                    <a:pt x="12" y="0"/>
                    <a:pt x="11" y="0"/>
                  </a:cubicBezTo>
                  <a:cubicBezTo>
                    <a:pt x="11" y="0"/>
                    <a:pt x="11" y="0"/>
                    <a:pt x="10" y="0"/>
                  </a:cubicBezTo>
                  <a:cubicBezTo>
                    <a:pt x="10" y="0"/>
                    <a:pt x="9" y="0"/>
                    <a:pt x="9" y="0"/>
                  </a:cubicBezTo>
                  <a:cubicBezTo>
                    <a:pt x="9" y="0"/>
                    <a:pt x="8" y="0"/>
                    <a:pt x="8" y="0"/>
                  </a:cubicBezTo>
                  <a:cubicBezTo>
                    <a:pt x="8" y="0"/>
                    <a:pt x="8" y="0"/>
                    <a:pt x="8" y="0"/>
                  </a:cubicBezTo>
                  <a:cubicBezTo>
                    <a:pt x="7" y="0"/>
                    <a:pt x="7" y="0"/>
                    <a:pt x="7" y="1"/>
                  </a:cubicBezTo>
                  <a:cubicBezTo>
                    <a:pt x="0" y="31"/>
                    <a:pt x="0" y="31"/>
                    <a:pt x="0" y="31"/>
                  </a:cubicBezTo>
                  <a:cubicBezTo>
                    <a:pt x="0" y="31"/>
                    <a:pt x="0" y="32"/>
                    <a:pt x="0" y="32"/>
                  </a:cubicBezTo>
                  <a:cubicBezTo>
                    <a:pt x="0" y="32"/>
                    <a:pt x="0" y="32"/>
                    <a:pt x="1" y="32"/>
                  </a:cubicBezTo>
                  <a:cubicBezTo>
                    <a:pt x="1" y="32"/>
                    <a:pt x="1" y="32"/>
                    <a:pt x="1" y="33"/>
                  </a:cubicBezTo>
                  <a:cubicBezTo>
                    <a:pt x="2" y="33"/>
                    <a:pt x="2" y="33"/>
                    <a:pt x="3" y="33"/>
                  </a:cubicBezTo>
                  <a:cubicBezTo>
                    <a:pt x="3" y="33"/>
                    <a:pt x="4" y="33"/>
                    <a:pt x="4" y="33"/>
                  </a:cubicBezTo>
                  <a:cubicBezTo>
                    <a:pt x="4" y="33"/>
                    <a:pt x="5" y="33"/>
                    <a:pt x="5" y="33"/>
                  </a:cubicBezTo>
                  <a:cubicBezTo>
                    <a:pt x="5" y="33"/>
                    <a:pt x="5" y="33"/>
                    <a:pt x="5" y="33"/>
                  </a:cubicBezTo>
                  <a:cubicBezTo>
                    <a:pt x="5" y="33"/>
                    <a:pt x="6" y="32"/>
                    <a:pt x="6" y="32"/>
                  </a:cubicBezTo>
                  <a:cubicBezTo>
                    <a:pt x="8" y="20"/>
                    <a:pt x="8" y="20"/>
                    <a:pt x="8" y="20"/>
                  </a:cubicBezTo>
                  <a:cubicBezTo>
                    <a:pt x="50" y="28"/>
                    <a:pt x="50" y="28"/>
                    <a:pt x="50" y="28"/>
                  </a:cubicBezTo>
                  <a:cubicBezTo>
                    <a:pt x="50" y="28"/>
                    <a:pt x="50" y="28"/>
                    <a:pt x="50" y="28"/>
                  </a:cubicBezTo>
                  <a:cubicBezTo>
                    <a:pt x="51" y="28"/>
                    <a:pt x="51" y="28"/>
                    <a:pt x="51" y="28"/>
                  </a:cubicBezTo>
                  <a:cubicBezTo>
                    <a:pt x="51" y="27"/>
                    <a:pt x="51" y="27"/>
                    <a:pt x="51" y="27"/>
                  </a:cubicBezTo>
                  <a:cubicBezTo>
                    <a:pt x="51" y="26"/>
                    <a:pt x="52" y="26"/>
                    <a:pt x="52" y="25"/>
                  </a:cubicBezTo>
                  <a:cubicBezTo>
                    <a:pt x="52" y="25"/>
                    <a:pt x="52" y="24"/>
                    <a:pt x="52" y="24"/>
                  </a:cubicBezTo>
                  <a:cubicBezTo>
                    <a:pt x="52" y="23"/>
                    <a:pt x="52" y="23"/>
                    <a:pt x="52" y="23"/>
                  </a:cubicBezTo>
                  <a:cubicBezTo>
                    <a:pt x="52" y="23"/>
                    <a:pt x="52" y="23"/>
                    <a:pt x="52" y="22"/>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 name="Freeform 38"/>
            <p:cNvSpPr/>
            <p:nvPr/>
          </p:nvSpPr>
          <p:spPr bwMode="auto">
            <a:xfrm>
              <a:off x="1752556" y="5153989"/>
              <a:ext cx="1368" cy="2735"/>
            </a:xfrm>
            <a:custGeom>
              <a:avLst/>
              <a:gdLst>
                <a:gd name="T0" fmla="*/ 0 w 2"/>
                <a:gd name="T1" fmla="*/ 4 h 4"/>
                <a:gd name="T2" fmla="*/ 0 w 2"/>
                <a:gd name="T3" fmla="*/ 2 h 4"/>
                <a:gd name="T4" fmla="*/ 2 w 2"/>
                <a:gd name="T5" fmla="*/ 2 h 4"/>
                <a:gd name="T6" fmla="*/ 2 w 2"/>
                <a:gd name="T7" fmla="*/ 2 h 4"/>
                <a:gd name="T8" fmla="*/ 2 w 2"/>
                <a:gd name="T9" fmla="*/ 0 h 4"/>
                <a:gd name="T10" fmla="*/ 0 w 2"/>
                <a:gd name="T11" fmla="*/ 4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2"/>
                  </a:lnTo>
                  <a:lnTo>
                    <a:pt x="2" y="2"/>
                  </a:lnTo>
                  <a:lnTo>
                    <a:pt x="2" y="2"/>
                  </a:lnTo>
                  <a:lnTo>
                    <a:pt x="2" y="0"/>
                  </a:lnTo>
                  <a:lnTo>
                    <a:pt x="0" y="4"/>
                  </a:lnTo>
                  <a:lnTo>
                    <a:pt x="0" y="4"/>
                  </a:lnTo>
                  <a:lnTo>
                    <a:pt x="0" y="4"/>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39"/>
            <p:cNvSpPr/>
            <p:nvPr/>
          </p:nvSpPr>
          <p:spPr bwMode="auto">
            <a:xfrm>
              <a:off x="1750505" y="5156724"/>
              <a:ext cx="2051" cy="0"/>
            </a:xfrm>
            <a:custGeom>
              <a:avLst/>
              <a:gdLst>
                <a:gd name="T0" fmla="*/ 0 w 3"/>
                <a:gd name="T1" fmla="*/ 3 w 3"/>
                <a:gd name="T2" fmla="*/ 3 w 3"/>
                <a:gd name="T3" fmla="*/ 0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3" y="0"/>
                  </a:lnTo>
                  <a:lnTo>
                    <a:pt x="3" y="0"/>
                  </a:lnTo>
                  <a:lnTo>
                    <a:pt x="0" y="0"/>
                  </a:lnTo>
                  <a:lnTo>
                    <a:pt x="0" y="0"/>
                  </a:lnTo>
                  <a:lnTo>
                    <a:pt x="0"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Freeform 40"/>
            <p:cNvSpPr/>
            <p:nvPr/>
          </p:nvSpPr>
          <p:spPr bwMode="auto">
            <a:xfrm>
              <a:off x="1753923" y="5150570"/>
              <a:ext cx="0" cy="1368"/>
            </a:xfrm>
            <a:custGeom>
              <a:avLst/>
              <a:gdLst>
                <a:gd name="T0" fmla="*/ 2 h 2"/>
                <a:gd name="T1" fmla="*/ 0 h 2"/>
                <a:gd name="T2" fmla="*/ 2 h 2"/>
                <a:gd name="T3" fmla="*/ 2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2"/>
                  </a:lnTo>
                  <a:lnTo>
                    <a:pt x="0" y="2"/>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 name="Freeform 41"/>
            <p:cNvSpPr/>
            <p:nvPr/>
          </p:nvSpPr>
          <p:spPr bwMode="auto">
            <a:xfrm>
              <a:off x="1737513" y="5151938"/>
              <a:ext cx="2051" cy="2051"/>
            </a:xfrm>
            <a:custGeom>
              <a:avLst/>
              <a:gdLst>
                <a:gd name="T0" fmla="*/ 0 w 3"/>
                <a:gd name="T1" fmla="*/ 0 h 3"/>
                <a:gd name="T2" fmla="*/ 0 w 3"/>
                <a:gd name="T3" fmla="*/ 3 h 3"/>
                <a:gd name="T4" fmla="*/ 3 w 3"/>
                <a:gd name="T5" fmla="*/ 3 h 3"/>
                <a:gd name="T6" fmla="*/ 0 w 3"/>
                <a:gd name="T7" fmla="*/ 0 h 3"/>
                <a:gd name="T8" fmla="*/ 0 w 3"/>
                <a:gd name="T9" fmla="*/ 0 h 3"/>
                <a:gd name="T10" fmla="*/ 0 w 3"/>
                <a:gd name="T11" fmla="*/ 0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lnTo>
                    <a:pt x="0" y="3"/>
                  </a:lnTo>
                  <a:lnTo>
                    <a:pt x="3" y="3"/>
                  </a:lnTo>
                  <a:lnTo>
                    <a:pt x="0" y="0"/>
                  </a:lnTo>
                  <a:lnTo>
                    <a:pt x="0" y="0"/>
                  </a:lnTo>
                  <a:lnTo>
                    <a:pt x="0" y="0"/>
                  </a:lnTo>
                  <a:lnTo>
                    <a:pt x="0" y="0"/>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42"/>
            <p:cNvSpPr/>
            <p:nvPr/>
          </p:nvSpPr>
          <p:spPr bwMode="auto">
            <a:xfrm>
              <a:off x="1684180" y="5134160"/>
              <a:ext cx="16410" cy="11624"/>
            </a:xfrm>
            <a:custGeom>
              <a:avLst/>
              <a:gdLst>
                <a:gd name="T0" fmla="*/ 1 w 10"/>
                <a:gd name="T1" fmla="*/ 3 h 7"/>
                <a:gd name="T2" fmla="*/ 1 w 10"/>
                <a:gd name="T3" fmla="*/ 4 h 7"/>
                <a:gd name="T4" fmla="*/ 2 w 10"/>
                <a:gd name="T5" fmla="*/ 4 h 7"/>
                <a:gd name="T6" fmla="*/ 2 w 10"/>
                <a:gd name="T7" fmla="*/ 5 h 7"/>
                <a:gd name="T8" fmla="*/ 2 w 10"/>
                <a:gd name="T9" fmla="*/ 6 h 7"/>
                <a:gd name="T10" fmla="*/ 3 w 10"/>
                <a:gd name="T11" fmla="*/ 6 h 7"/>
                <a:gd name="T12" fmla="*/ 3 w 10"/>
                <a:gd name="T13" fmla="*/ 6 h 7"/>
                <a:gd name="T14" fmla="*/ 4 w 10"/>
                <a:gd name="T15" fmla="*/ 6 h 7"/>
                <a:gd name="T16" fmla="*/ 4 w 10"/>
                <a:gd name="T17" fmla="*/ 6 h 7"/>
                <a:gd name="T18" fmla="*/ 5 w 10"/>
                <a:gd name="T19" fmla="*/ 6 h 7"/>
                <a:gd name="T20" fmla="*/ 6 w 10"/>
                <a:gd name="T21" fmla="*/ 7 h 7"/>
                <a:gd name="T22" fmla="*/ 6 w 10"/>
                <a:gd name="T23" fmla="*/ 7 h 7"/>
                <a:gd name="T24" fmla="*/ 6 w 10"/>
                <a:gd name="T25" fmla="*/ 7 h 7"/>
                <a:gd name="T26" fmla="*/ 7 w 10"/>
                <a:gd name="T27" fmla="*/ 7 h 7"/>
                <a:gd name="T28" fmla="*/ 7 w 10"/>
                <a:gd name="T29" fmla="*/ 7 h 7"/>
                <a:gd name="T30" fmla="*/ 7 w 10"/>
                <a:gd name="T31" fmla="*/ 7 h 7"/>
                <a:gd name="T32" fmla="*/ 8 w 10"/>
                <a:gd name="T33" fmla="*/ 7 h 7"/>
                <a:gd name="T34" fmla="*/ 8 w 10"/>
                <a:gd name="T35" fmla="*/ 6 h 7"/>
                <a:gd name="T36" fmla="*/ 9 w 10"/>
                <a:gd name="T37" fmla="*/ 6 h 7"/>
                <a:gd name="T38" fmla="*/ 9 w 10"/>
                <a:gd name="T39" fmla="*/ 6 h 7"/>
                <a:gd name="T40" fmla="*/ 9 w 10"/>
                <a:gd name="T41" fmla="*/ 6 h 7"/>
                <a:gd name="T42" fmla="*/ 10 w 10"/>
                <a:gd name="T43" fmla="*/ 5 h 7"/>
                <a:gd name="T44" fmla="*/ 10 w 10"/>
                <a:gd name="T45" fmla="*/ 5 h 7"/>
                <a:gd name="T46" fmla="*/ 10 w 10"/>
                <a:gd name="T47" fmla="*/ 5 h 7"/>
                <a:gd name="T48" fmla="*/ 9 w 10"/>
                <a:gd name="T49" fmla="*/ 3 h 7"/>
                <a:gd name="T50" fmla="*/ 9 w 10"/>
                <a:gd name="T51" fmla="*/ 3 h 7"/>
                <a:gd name="T52" fmla="*/ 9 w 10"/>
                <a:gd name="T53" fmla="*/ 2 h 7"/>
                <a:gd name="T54" fmla="*/ 9 w 10"/>
                <a:gd name="T55" fmla="*/ 2 h 7"/>
                <a:gd name="T56" fmla="*/ 9 w 10"/>
                <a:gd name="T57" fmla="*/ 2 h 7"/>
                <a:gd name="T58" fmla="*/ 8 w 10"/>
                <a:gd name="T59" fmla="*/ 2 h 7"/>
                <a:gd name="T60" fmla="*/ 8 w 10"/>
                <a:gd name="T61" fmla="*/ 1 h 7"/>
                <a:gd name="T62" fmla="*/ 8 w 10"/>
                <a:gd name="T63" fmla="*/ 1 h 7"/>
                <a:gd name="T64" fmla="*/ 8 w 10"/>
                <a:gd name="T65" fmla="*/ 1 h 7"/>
                <a:gd name="T66" fmla="*/ 7 w 10"/>
                <a:gd name="T67" fmla="*/ 0 h 7"/>
                <a:gd name="T68" fmla="*/ 6 w 10"/>
                <a:gd name="T69" fmla="*/ 0 h 7"/>
                <a:gd name="T70" fmla="*/ 5 w 10"/>
                <a:gd name="T71" fmla="*/ 0 h 7"/>
                <a:gd name="T72" fmla="*/ 5 w 10"/>
                <a:gd name="T73" fmla="*/ 0 h 7"/>
                <a:gd name="T74" fmla="*/ 5 w 10"/>
                <a:gd name="T75" fmla="*/ 0 h 7"/>
                <a:gd name="T76" fmla="*/ 4 w 10"/>
                <a:gd name="T77" fmla="*/ 0 h 7"/>
                <a:gd name="T78" fmla="*/ 4 w 10"/>
                <a:gd name="T79" fmla="*/ 0 h 7"/>
                <a:gd name="T80" fmla="*/ 3 w 10"/>
                <a:gd name="T81" fmla="*/ 0 h 7"/>
                <a:gd name="T82" fmla="*/ 2 w 10"/>
                <a:gd name="T83" fmla="*/ 0 h 7"/>
                <a:gd name="T84" fmla="*/ 2 w 10"/>
                <a:gd name="T85" fmla="*/ 0 h 7"/>
                <a:gd name="T86" fmla="*/ 1 w 10"/>
                <a:gd name="T87" fmla="*/ 0 h 7"/>
                <a:gd name="T88" fmla="*/ 1 w 10"/>
                <a:gd name="T89" fmla="*/ 0 h 7"/>
                <a:gd name="T90" fmla="*/ 1 w 10"/>
                <a:gd name="T91" fmla="*/ 0 h 7"/>
                <a:gd name="T92" fmla="*/ 1 w 10"/>
                <a:gd name="T93" fmla="*/ 0 h 7"/>
                <a:gd name="T94" fmla="*/ 1 w 10"/>
                <a:gd name="T95" fmla="*/ 0 h 7"/>
                <a:gd name="T96" fmla="*/ 1 w 10"/>
                <a:gd name="T97" fmla="*/ 1 h 7"/>
                <a:gd name="T98" fmla="*/ 0 w 10"/>
                <a:gd name="T99" fmla="*/ 1 h 7"/>
                <a:gd name="T100" fmla="*/ 0 w 10"/>
                <a:gd name="T101" fmla="*/ 1 h 7"/>
                <a:gd name="T102" fmla="*/ 0 w 10"/>
                <a:gd name="T103" fmla="*/ 2 h 7"/>
                <a:gd name="T104" fmla="*/ 0 w 10"/>
                <a:gd name="T105" fmla="*/ 3 h 7"/>
                <a:gd name="T106" fmla="*/ 0 w 10"/>
                <a:gd name="T10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7">
                  <a:moveTo>
                    <a:pt x="0" y="3"/>
                  </a:move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5"/>
                    <a:pt x="2" y="5"/>
                    <a:pt x="2" y="5"/>
                  </a:cubicBezTo>
                  <a:cubicBezTo>
                    <a:pt x="2" y="5"/>
                    <a:pt x="2" y="5"/>
                    <a:pt x="2" y="5"/>
                  </a:cubicBezTo>
                  <a:cubicBezTo>
                    <a:pt x="2" y="5"/>
                    <a:pt x="2" y="5"/>
                    <a:pt x="2" y="5"/>
                  </a:cubicBezTo>
                  <a:cubicBezTo>
                    <a:pt x="2" y="5"/>
                    <a:pt x="2" y="5"/>
                    <a:pt x="2" y="5"/>
                  </a:cubicBezTo>
                  <a:cubicBezTo>
                    <a:pt x="2" y="6"/>
                    <a:pt x="2" y="6"/>
                    <a:pt x="2" y="6"/>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43"/>
            <p:cNvSpPr/>
            <p:nvPr/>
          </p:nvSpPr>
          <p:spPr bwMode="auto">
            <a:xfrm>
              <a:off x="1693752" y="5153989"/>
              <a:ext cx="25983" cy="61538"/>
            </a:xfrm>
            <a:custGeom>
              <a:avLst/>
              <a:gdLst>
                <a:gd name="T0" fmla="*/ 3 w 16"/>
                <a:gd name="T1" fmla="*/ 0 h 38"/>
                <a:gd name="T2" fmla="*/ 1 w 16"/>
                <a:gd name="T3" fmla="*/ 1 h 38"/>
                <a:gd name="T4" fmla="*/ 1 w 16"/>
                <a:gd name="T5" fmla="*/ 1 h 38"/>
                <a:gd name="T6" fmla="*/ 1 w 16"/>
                <a:gd name="T7" fmla="*/ 2 h 38"/>
                <a:gd name="T8" fmla="*/ 1 w 16"/>
                <a:gd name="T9" fmla="*/ 2 h 38"/>
                <a:gd name="T10" fmla="*/ 0 w 16"/>
                <a:gd name="T11" fmla="*/ 3 h 38"/>
                <a:gd name="T12" fmla="*/ 0 w 16"/>
                <a:gd name="T13" fmla="*/ 4 h 38"/>
                <a:gd name="T14" fmla="*/ 0 w 16"/>
                <a:gd name="T15" fmla="*/ 5 h 38"/>
                <a:gd name="T16" fmla="*/ 0 w 16"/>
                <a:gd name="T17" fmla="*/ 6 h 38"/>
                <a:gd name="T18" fmla="*/ 0 w 16"/>
                <a:gd name="T19" fmla="*/ 7 h 38"/>
                <a:gd name="T20" fmla="*/ 0 w 16"/>
                <a:gd name="T21" fmla="*/ 9 h 38"/>
                <a:gd name="T22" fmla="*/ 0 w 16"/>
                <a:gd name="T23" fmla="*/ 12 h 38"/>
                <a:gd name="T24" fmla="*/ 0 w 16"/>
                <a:gd name="T25" fmla="*/ 12 h 38"/>
                <a:gd name="T26" fmla="*/ 0 w 16"/>
                <a:gd name="T27" fmla="*/ 14 h 38"/>
                <a:gd name="T28" fmla="*/ 3 w 16"/>
                <a:gd name="T29" fmla="*/ 23 h 38"/>
                <a:gd name="T30" fmla="*/ 4 w 16"/>
                <a:gd name="T31" fmla="*/ 25 h 38"/>
                <a:gd name="T32" fmla="*/ 6 w 16"/>
                <a:gd name="T33" fmla="*/ 31 h 38"/>
                <a:gd name="T34" fmla="*/ 8 w 16"/>
                <a:gd name="T35" fmla="*/ 34 h 38"/>
                <a:gd name="T36" fmla="*/ 9 w 16"/>
                <a:gd name="T37" fmla="*/ 36 h 38"/>
                <a:gd name="T38" fmla="*/ 10 w 16"/>
                <a:gd name="T39" fmla="*/ 37 h 38"/>
                <a:gd name="T40" fmla="*/ 10 w 16"/>
                <a:gd name="T41" fmla="*/ 37 h 38"/>
                <a:gd name="T42" fmla="*/ 11 w 16"/>
                <a:gd name="T43" fmla="*/ 38 h 38"/>
                <a:gd name="T44" fmla="*/ 11 w 16"/>
                <a:gd name="T45" fmla="*/ 38 h 38"/>
                <a:gd name="T46" fmla="*/ 11 w 16"/>
                <a:gd name="T47" fmla="*/ 38 h 38"/>
                <a:gd name="T48" fmla="*/ 12 w 16"/>
                <a:gd name="T49" fmla="*/ 38 h 38"/>
                <a:gd name="T50" fmla="*/ 12 w 16"/>
                <a:gd name="T51" fmla="*/ 38 h 38"/>
                <a:gd name="T52" fmla="*/ 13 w 16"/>
                <a:gd name="T53" fmla="*/ 38 h 38"/>
                <a:gd name="T54" fmla="*/ 14 w 16"/>
                <a:gd name="T55" fmla="*/ 38 h 38"/>
                <a:gd name="T56" fmla="*/ 16 w 16"/>
                <a:gd name="T57" fmla="*/ 36 h 38"/>
                <a:gd name="T58" fmla="*/ 16 w 16"/>
                <a:gd name="T59" fmla="*/ 35 h 38"/>
                <a:gd name="T60" fmla="*/ 16 w 16"/>
                <a:gd name="T61" fmla="*/ 29 h 38"/>
                <a:gd name="T62" fmla="*/ 16 w 16"/>
                <a:gd name="T63" fmla="*/ 28 h 38"/>
                <a:gd name="T64" fmla="*/ 15 w 16"/>
                <a:gd name="T65" fmla="*/ 27 h 38"/>
                <a:gd name="T66" fmla="*/ 14 w 16"/>
                <a:gd name="T67" fmla="*/ 26 h 38"/>
                <a:gd name="T68" fmla="*/ 14 w 16"/>
                <a:gd name="T69" fmla="*/ 26 h 38"/>
                <a:gd name="T70" fmla="*/ 13 w 16"/>
                <a:gd name="T71" fmla="*/ 27 h 38"/>
                <a:gd name="T72" fmla="*/ 11 w 16"/>
                <a:gd name="T73" fmla="*/ 26 h 38"/>
                <a:gd name="T74" fmla="*/ 10 w 16"/>
                <a:gd name="T75" fmla="*/ 26 h 38"/>
                <a:gd name="T76" fmla="*/ 10 w 16"/>
                <a:gd name="T77" fmla="*/ 25 h 38"/>
                <a:gd name="T78" fmla="*/ 9 w 16"/>
                <a:gd name="T79" fmla="*/ 23 h 38"/>
                <a:gd name="T80" fmla="*/ 8 w 16"/>
                <a:gd name="T81" fmla="*/ 19 h 38"/>
                <a:gd name="T82" fmla="*/ 7 w 16"/>
                <a:gd name="T83" fmla="*/ 16 h 38"/>
                <a:gd name="T84" fmla="*/ 5 w 16"/>
                <a:gd name="T85" fmla="*/ 7 h 38"/>
                <a:gd name="T86" fmla="*/ 6 w 16"/>
                <a:gd name="T87" fmla="*/ 6 h 38"/>
                <a:gd name="T88" fmla="*/ 6 w 16"/>
                <a:gd name="T89" fmla="*/ 5 h 38"/>
                <a:gd name="T90" fmla="*/ 6 w 16"/>
                <a:gd name="T91" fmla="*/ 4 h 38"/>
                <a:gd name="T92" fmla="*/ 6 w 16"/>
                <a:gd name="T93" fmla="*/ 4 h 38"/>
                <a:gd name="T94" fmla="*/ 5 w 16"/>
                <a:gd name="T95" fmla="*/ 2 h 38"/>
                <a:gd name="T96" fmla="*/ 4 w 16"/>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8">
                  <a:moveTo>
                    <a:pt x="4" y="0"/>
                  </a:moveTo>
                  <a:cubicBezTo>
                    <a:pt x="4" y="0"/>
                    <a:pt x="4" y="0"/>
                    <a:pt x="4" y="0"/>
                  </a:cubicBezTo>
                  <a:cubicBezTo>
                    <a:pt x="3" y="0"/>
                    <a:pt x="3" y="0"/>
                    <a:pt x="3"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8"/>
                    <a:pt x="0" y="8"/>
                    <a:pt x="0" y="9"/>
                  </a:cubicBezTo>
                  <a:cubicBezTo>
                    <a:pt x="0" y="9"/>
                    <a:pt x="0" y="9"/>
                    <a:pt x="0" y="9"/>
                  </a:cubicBezTo>
                  <a:cubicBezTo>
                    <a:pt x="0" y="10"/>
                    <a:pt x="0" y="10"/>
                    <a:pt x="0" y="10"/>
                  </a:cubicBezTo>
                  <a:cubicBezTo>
                    <a:pt x="0" y="12"/>
                    <a:pt x="0" y="12"/>
                    <a:pt x="0" y="12"/>
                  </a:cubicBezTo>
                  <a:cubicBezTo>
                    <a:pt x="0" y="12"/>
                    <a:pt x="0" y="12"/>
                    <a:pt x="0" y="12"/>
                  </a:cubicBezTo>
                  <a:cubicBezTo>
                    <a:pt x="0" y="12"/>
                    <a:pt x="0" y="12"/>
                    <a:pt x="0" y="12"/>
                  </a:cubicBezTo>
                  <a:cubicBezTo>
                    <a:pt x="0" y="12"/>
                    <a:pt x="0" y="12"/>
                    <a:pt x="0" y="12"/>
                  </a:cubicBezTo>
                  <a:cubicBezTo>
                    <a:pt x="0" y="12"/>
                    <a:pt x="0" y="13"/>
                    <a:pt x="0" y="13"/>
                  </a:cubicBezTo>
                  <a:cubicBezTo>
                    <a:pt x="0" y="13"/>
                    <a:pt x="0" y="14"/>
                    <a:pt x="0" y="14"/>
                  </a:cubicBezTo>
                  <a:cubicBezTo>
                    <a:pt x="0" y="14"/>
                    <a:pt x="0" y="14"/>
                    <a:pt x="0" y="14"/>
                  </a:cubicBezTo>
                  <a:cubicBezTo>
                    <a:pt x="0" y="14"/>
                    <a:pt x="0" y="14"/>
                    <a:pt x="0" y="14"/>
                  </a:cubicBezTo>
                  <a:cubicBezTo>
                    <a:pt x="0" y="15"/>
                    <a:pt x="0" y="15"/>
                    <a:pt x="0" y="15"/>
                  </a:cubicBezTo>
                  <a:cubicBezTo>
                    <a:pt x="1" y="18"/>
                    <a:pt x="2" y="20"/>
                    <a:pt x="3" y="23"/>
                  </a:cubicBezTo>
                  <a:cubicBezTo>
                    <a:pt x="3" y="23"/>
                    <a:pt x="3" y="23"/>
                    <a:pt x="3" y="23"/>
                  </a:cubicBezTo>
                  <a:cubicBezTo>
                    <a:pt x="4" y="25"/>
                    <a:pt x="4" y="25"/>
                    <a:pt x="4" y="25"/>
                  </a:cubicBezTo>
                  <a:cubicBezTo>
                    <a:pt x="4" y="25"/>
                    <a:pt x="4" y="25"/>
                    <a:pt x="4" y="25"/>
                  </a:cubicBezTo>
                  <a:cubicBezTo>
                    <a:pt x="5" y="29"/>
                    <a:pt x="5" y="29"/>
                    <a:pt x="5" y="29"/>
                  </a:cubicBezTo>
                  <a:cubicBezTo>
                    <a:pt x="5" y="29"/>
                    <a:pt x="5" y="29"/>
                    <a:pt x="5" y="29"/>
                  </a:cubicBezTo>
                  <a:cubicBezTo>
                    <a:pt x="6" y="31"/>
                    <a:pt x="6" y="31"/>
                    <a:pt x="6" y="31"/>
                  </a:cubicBezTo>
                  <a:cubicBezTo>
                    <a:pt x="6" y="31"/>
                    <a:pt x="6" y="31"/>
                    <a:pt x="6" y="31"/>
                  </a:cubicBezTo>
                  <a:cubicBezTo>
                    <a:pt x="7" y="32"/>
                    <a:pt x="7" y="33"/>
                    <a:pt x="7" y="34"/>
                  </a:cubicBezTo>
                  <a:cubicBezTo>
                    <a:pt x="8" y="34"/>
                    <a:pt x="8" y="34"/>
                    <a:pt x="8" y="34"/>
                  </a:cubicBezTo>
                  <a:cubicBezTo>
                    <a:pt x="8" y="34"/>
                    <a:pt x="8" y="34"/>
                    <a:pt x="8" y="34"/>
                  </a:cubicBezTo>
                  <a:cubicBezTo>
                    <a:pt x="9" y="36"/>
                    <a:pt x="9" y="36"/>
                    <a:pt x="9" y="36"/>
                  </a:cubicBezTo>
                  <a:cubicBezTo>
                    <a:pt x="9" y="36"/>
                    <a:pt x="9" y="36"/>
                    <a:pt x="9" y="36"/>
                  </a:cubicBezTo>
                  <a:cubicBezTo>
                    <a:pt x="9" y="36"/>
                    <a:pt x="9" y="36"/>
                    <a:pt x="9" y="36"/>
                  </a:cubicBezTo>
                  <a:cubicBezTo>
                    <a:pt x="9" y="37"/>
                    <a:pt x="9" y="37"/>
                    <a:pt x="9"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3" y="38"/>
                    <a:pt x="13" y="38"/>
                    <a:pt x="13" y="38"/>
                  </a:cubicBezTo>
                  <a:cubicBezTo>
                    <a:pt x="13" y="38"/>
                    <a:pt x="13" y="38"/>
                    <a:pt x="13" y="38"/>
                  </a:cubicBezTo>
                  <a:cubicBezTo>
                    <a:pt x="13" y="38"/>
                    <a:pt x="13" y="38"/>
                    <a:pt x="13" y="38"/>
                  </a:cubicBezTo>
                  <a:cubicBezTo>
                    <a:pt x="14" y="38"/>
                    <a:pt x="14" y="38"/>
                    <a:pt x="14" y="38"/>
                  </a:cubicBezTo>
                  <a:cubicBezTo>
                    <a:pt x="14" y="38"/>
                    <a:pt x="14" y="38"/>
                    <a:pt x="14" y="38"/>
                  </a:cubicBezTo>
                  <a:cubicBezTo>
                    <a:pt x="14" y="38"/>
                    <a:pt x="14" y="38"/>
                    <a:pt x="14" y="38"/>
                  </a:cubicBezTo>
                  <a:cubicBezTo>
                    <a:pt x="15" y="37"/>
                    <a:pt x="15" y="37"/>
                    <a:pt x="15" y="37"/>
                  </a:cubicBezTo>
                  <a:cubicBezTo>
                    <a:pt x="15" y="37"/>
                    <a:pt x="15" y="37"/>
                    <a:pt x="15" y="37"/>
                  </a:cubicBezTo>
                  <a:cubicBezTo>
                    <a:pt x="15" y="36"/>
                    <a:pt x="15" y="36"/>
                    <a:pt x="16" y="36"/>
                  </a:cubicBezTo>
                  <a:cubicBezTo>
                    <a:pt x="16" y="36"/>
                    <a:pt x="16" y="35"/>
                    <a:pt x="16" y="35"/>
                  </a:cubicBezTo>
                  <a:cubicBezTo>
                    <a:pt x="16" y="35"/>
                    <a:pt x="16" y="35"/>
                    <a:pt x="16" y="35"/>
                  </a:cubicBezTo>
                  <a:cubicBezTo>
                    <a:pt x="16" y="35"/>
                    <a:pt x="16" y="35"/>
                    <a:pt x="16" y="35"/>
                  </a:cubicBezTo>
                  <a:cubicBezTo>
                    <a:pt x="16" y="32"/>
                    <a:pt x="16" y="32"/>
                    <a:pt x="16" y="32"/>
                  </a:cubicBezTo>
                  <a:cubicBezTo>
                    <a:pt x="16" y="29"/>
                    <a:pt x="16" y="29"/>
                    <a:pt x="16" y="29"/>
                  </a:cubicBezTo>
                  <a:cubicBezTo>
                    <a:pt x="16" y="29"/>
                    <a:pt x="16" y="29"/>
                    <a:pt x="16" y="29"/>
                  </a:cubicBezTo>
                  <a:cubicBezTo>
                    <a:pt x="16" y="28"/>
                    <a:pt x="16" y="28"/>
                    <a:pt x="16" y="28"/>
                  </a:cubicBezTo>
                  <a:cubicBezTo>
                    <a:pt x="16" y="28"/>
                    <a:pt x="16" y="28"/>
                    <a:pt x="16" y="28"/>
                  </a:cubicBezTo>
                  <a:cubicBezTo>
                    <a:pt x="16" y="28"/>
                    <a:pt x="16" y="28"/>
                    <a:pt x="16" y="28"/>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4" y="26"/>
                    <a:pt x="14" y="26"/>
                    <a:pt x="14" y="26"/>
                  </a:cubicBezTo>
                  <a:cubicBezTo>
                    <a:pt x="14" y="26"/>
                    <a:pt x="14" y="26"/>
                    <a:pt x="14" y="26"/>
                  </a:cubicBezTo>
                  <a:cubicBezTo>
                    <a:pt x="14" y="26"/>
                    <a:pt x="14" y="26"/>
                    <a:pt x="14" y="26"/>
                  </a:cubicBezTo>
                  <a:cubicBezTo>
                    <a:pt x="14" y="26"/>
                    <a:pt x="14" y="26"/>
                    <a:pt x="14" y="26"/>
                  </a:cubicBezTo>
                  <a:cubicBezTo>
                    <a:pt x="14" y="26"/>
                    <a:pt x="14" y="26"/>
                    <a:pt x="14" y="26"/>
                  </a:cubicBezTo>
                  <a:cubicBezTo>
                    <a:pt x="13" y="26"/>
                    <a:pt x="13" y="26"/>
                    <a:pt x="13" y="26"/>
                  </a:cubicBezTo>
                  <a:cubicBezTo>
                    <a:pt x="13" y="27"/>
                    <a:pt x="13" y="27"/>
                    <a:pt x="13" y="27"/>
                  </a:cubicBezTo>
                  <a:cubicBezTo>
                    <a:pt x="12" y="27"/>
                    <a:pt x="12" y="27"/>
                    <a:pt x="12" y="27"/>
                  </a:cubicBezTo>
                  <a:cubicBezTo>
                    <a:pt x="12" y="27"/>
                    <a:pt x="12" y="27"/>
                    <a:pt x="12" y="27"/>
                  </a:cubicBezTo>
                  <a:cubicBezTo>
                    <a:pt x="11" y="26"/>
                    <a:pt x="11" y="26"/>
                    <a:pt x="11" y="26"/>
                  </a:cubicBezTo>
                  <a:cubicBezTo>
                    <a:pt x="11" y="26"/>
                    <a:pt x="11" y="26"/>
                    <a:pt x="11" y="26"/>
                  </a:cubicBezTo>
                  <a:cubicBezTo>
                    <a:pt x="11" y="26"/>
                    <a:pt x="11" y="26"/>
                    <a:pt x="11" y="26"/>
                  </a:cubicBezTo>
                  <a:cubicBezTo>
                    <a:pt x="10" y="26"/>
                    <a:pt x="10" y="26"/>
                    <a:pt x="10" y="26"/>
                  </a:cubicBezTo>
                  <a:cubicBezTo>
                    <a:pt x="10" y="25"/>
                    <a:pt x="10" y="25"/>
                    <a:pt x="10" y="25"/>
                  </a:cubicBezTo>
                  <a:cubicBezTo>
                    <a:pt x="10" y="25"/>
                    <a:pt x="10" y="25"/>
                    <a:pt x="10" y="25"/>
                  </a:cubicBezTo>
                  <a:cubicBezTo>
                    <a:pt x="10" y="25"/>
                    <a:pt x="10" y="25"/>
                    <a:pt x="10" y="25"/>
                  </a:cubicBezTo>
                  <a:cubicBezTo>
                    <a:pt x="9" y="24"/>
                    <a:pt x="9" y="24"/>
                    <a:pt x="9" y="24"/>
                  </a:cubicBezTo>
                  <a:cubicBezTo>
                    <a:pt x="9" y="24"/>
                    <a:pt x="9" y="24"/>
                    <a:pt x="9" y="24"/>
                  </a:cubicBezTo>
                  <a:cubicBezTo>
                    <a:pt x="9" y="23"/>
                    <a:pt x="9" y="23"/>
                    <a:pt x="9" y="23"/>
                  </a:cubicBezTo>
                  <a:cubicBezTo>
                    <a:pt x="8" y="22"/>
                    <a:pt x="8" y="22"/>
                    <a:pt x="8" y="22"/>
                  </a:cubicBezTo>
                  <a:cubicBezTo>
                    <a:pt x="8" y="21"/>
                    <a:pt x="8" y="21"/>
                    <a:pt x="8" y="21"/>
                  </a:cubicBezTo>
                  <a:cubicBezTo>
                    <a:pt x="8" y="19"/>
                    <a:pt x="8" y="19"/>
                    <a:pt x="8" y="19"/>
                  </a:cubicBezTo>
                  <a:cubicBezTo>
                    <a:pt x="7" y="16"/>
                    <a:pt x="7" y="16"/>
                    <a:pt x="7" y="16"/>
                  </a:cubicBezTo>
                  <a:cubicBezTo>
                    <a:pt x="7" y="16"/>
                    <a:pt x="7" y="16"/>
                    <a:pt x="7" y="16"/>
                  </a:cubicBezTo>
                  <a:cubicBezTo>
                    <a:pt x="7" y="16"/>
                    <a:pt x="7" y="16"/>
                    <a:pt x="7" y="16"/>
                  </a:cubicBezTo>
                  <a:cubicBezTo>
                    <a:pt x="7" y="14"/>
                    <a:pt x="6" y="12"/>
                    <a:pt x="6" y="10"/>
                  </a:cubicBezTo>
                  <a:cubicBezTo>
                    <a:pt x="6" y="9"/>
                    <a:pt x="6" y="9"/>
                    <a:pt x="6" y="8"/>
                  </a:cubicBezTo>
                  <a:cubicBezTo>
                    <a:pt x="5" y="7"/>
                    <a:pt x="5" y="7"/>
                    <a:pt x="5" y="7"/>
                  </a:cubicBezTo>
                  <a:cubicBezTo>
                    <a:pt x="5" y="6"/>
                    <a:pt x="5" y="6"/>
                    <a:pt x="5" y="6"/>
                  </a:cubicBezTo>
                  <a:cubicBezTo>
                    <a:pt x="6" y="6"/>
                    <a:pt x="6" y="6"/>
                    <a:pt x="6" y="6"/>
                  </a:cubicBezTo>
                  <a:cubicBezTo>
                    <a:pt x="6" y="6"/>
                    <a:pt x="6" y="6"/>
                    <a:pt x="6" y="6"/>
                  </a:cubicBezTo>
                  <a:cubicBezTo>
                    <a:pt x="6" y="6"/>
                    <a:pt x="6" y="6"/>
                    <a:pt x="6" y="6"/>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3"/>
                    <a:pt x="6" y="3"/>
                    <a:pt x="6" y="3"/>
                  </a:cubicBezTo>
                  <a:cubicBezTo>
                    <a:pt x="5" y="3"/>
                    <a:pt x="5" y="2"/>
                    <a:pt x="5" y="2"/>
                  </a:cubicBezTo>
                  <a:cubicBezTo>
                    <a:pt x="5" y="1"/>
                    <a:pt x="5" y="1"/>
                    <a:pt x="4" y="1"/>
                  </a:cubicBezTo>
                  <a:cubicBezTo>
                    <a:pt x="4" y="1"/>
                    <a:pt x="4" y="1"/>
                    <a:pt x="4" y="1"/>
                  </a:cubicBezTo>
                  <a:cubicBezTo>
                    <a:pt x="4" y="1"/>
                    <a:pt x="4" y="1"/>
                    <a:pt x="4" y="1"/>
                  </a:cubicBezTo>
                  <a:cubicBezTo>
                    <a:pt x="4" y="1"/>
                    <a:pt x="4" y="0"/>
                    <a:pt x="4" y="0"/>
                  </a:cubicBezTo>
                  <a:cubicBezTo>
                    <a:pt x="4" y="0"/>
                    <a:pt x="4" y="0"/>
                    <a:pt x="4" y="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44"/>
            <p:cNvSpPr>
              <a:spLocks noEditPoints="1"/>
            </p:cNvSpPr>
            <p:nvPr/>
          </p:nvSpPr>
          <p:spPr bwMode="auto">
            <a:xfrm>
              <a:off x="1708795" y="5104758"/>
              <a:ext cx="74530" cy="102564"/>
            </a:xfrm>
            <a:custGeom>
              <a:avLst/>
              <a:gdLst>
                <a:gd name="T0" fmla="*/ 2 w 46"/>
                <a:gd name="T1" fmla="*/ 24 h 63"/>
                <a:gd name="T2" fmla="*/ 2 w 46"/>
                <a:gd name="T3" fmla="*/ 25 h 63"/>
                <a:gd name="T4" fmla="*/ 4 w 46"/>
                <a:gd name="T5" fmla="*/ 25 h 63"/>
                <a:gd name="T6" fmla="*/ 10 w 46"/>
                <a:gd name="T7" fmla="*/ 22 h 63"/>
                <a:gd name="T8" fmla="*/ 11 w 46"/>
                <a:gd name="T9" fmla="*/ 35 h 63"/>
                <a:gd name="T10" fmla="*/ 9 w 46"/>
                <a:gd name="T11" fmla="*/ 46 h 63"/>
                <a:gd name="T12" fmla="*/ 5 w 46"/>
                <a:gd name="T13" fmla="*/ 50 h 63"/>
                <a:gd name="T14" fmla="*/ 7 w 46"/>
                <a:gd name="T15" fmla="*/ 53 h 63"/>
                <a:gd name="T16" fmla="*/ 9 w 46"/>
                <a:gd name="T17" fmla="*/ 52 h 63"/>
                <a:gd name="T18" fmla="*/ 15 w 46"/>
                <a:gd name="T19" fmla="*/ 59 h 63"/>
                <a:gd name="T20" fmla="*/ 17 w 46"/>
                <a:gd name="T21" fmla="*/ 61 h 63"/>
                <a:gd name="T22" fmla="*/ 20 w 46"/>
                <a:gd name="T23" fmla="*/ 62 h 63"/>
                <a:gd name="T24" fmla="*/ 31 w 46"/>
                <a:gd name="T25" fmla="*/ 63 h 63"/>
                <a:gd name="T26" fmla="*/ 34 w 46"/>
                <a:gd name="T27" fmla="*/ 62 h 63"/>
                <a:gd name="T28" fmla="*/ 38 w 46"/>
                <a:gd name="T29" fmla="*/ 49 h 63"/>
                <a:gd name="T30" fmla="*/ 38 w 46"/>
                <a:gd name="T31" fmla="*/ 47 h 63"/>
                <a:gd name="T32" fmla="*/ 41 w 46"/>
                <a:gd name="T33" fmla="*/ 31 h 63"/>
                <a:gd name="T34" fmla="*/ 45 w 46"/>
                <a:gd name="T35" fmla="*/ 26 h 63"/>
                <a:gd name="T36" fmla="*/ 44 w 46"/>
                <a:gd name="T37" fmla="*/ 25 h 63"/>
                <a:gd name="T38" fmla="*/ 40 w 46"/>
                <a:gd name="T39" fmla="*/ 25 h 63"/>
                <a:gd name="T40" fmla="*/ 30 w 46"/>
                <a:gd name="T41" fmla="*/ 20 h 63"/>
                <a:gd name="T42" fmla="*/ 27 w 46"/>
                <a:gd name="T43" fmla="*/ 19 h 63"/>
                <a:gd name="T44" fmla="*/ 26 w 46"/>
                <a:gd name="T45" fmla="*/ 18 h 63"/>
                <a:gd name="T46" fmla="*/ 24 w 46"/>
                <a:gd name="T47" fmla="*/ 17 h 63"/>
                <a:gd name="T48" fmla="*/ 23 w 46"/>
                <a:gd name="T49" fmla="*/ 18 h 63"/>
                <a:gd name="T50" fmla="*/ 22 w 46"/>
                <a:gd name="T51" fmla="*/ 10 h 63"/>
                <a:gd name="T52" fmla="*/ 21 w 46"/>
                <a:gd name="T53" fmla="*/ 6 h 63"/>
                <a:gd name="T54" fmla="*/ 20 w 46"/>
                <a:gd name="T55" fmla="*/ 5 h 63"/>
                <a:gd name="T56" fmla="*/ 18 w 46"/>
                <a:gd name="T57" fmla="*/ 5 h 63"/>
                <a:gd name="T58" fmla="*/ 16 w 46"/>
                <a:gd name="T59" fmla="*/ 6 h 63"/>
                <a:gd name="T60" fmla="*/ 7 w 46"/>
                <a:gd name="T61" fmla="*/ 16 h 63"/>
                <a:gd name="T62" fmla="*/ 6 w 46"/>
                <a:gd name="T63" fmla="*/ 0 h 63"/>
                <a:gd name="T64" fmla="*/ 3 w 46"/>
                <a:gd name="T65" fmla="*/ 0 h 63"/>
                <a:gd name="T66" fmla="*/ 0 w 46"/>
                <a:gd name="T67" fmla="*/ 18 h 63"/>
                <a:gd name="T68" fmla="*/ 30 w 46"/>
                <a:gd name="T69" fmla="*/ 39 h 63"/>
                <a:gd name="T70" fmla="*/ 31 w 46"/>
                <a:gd name="T71" fmla="*/ 45 h 63"/>
                <a:gd name="T72" fmla="*/ 32 w 46"/>
                <a:gd name="T73" fmla="*/ 47 h 63"/>
                <a:gd name="T74" fmla="*/ 31 w 46"/>
                <a:gd name="T75" fmla="*/ 49 h 63"/>
                <a:gd name="T76" fmla="*/ 31 w 46"/>
                <a:gd name="T77" fmla="*/ 51 h 63"/>
                <a:gd name="T78" fmla="*/ 29 w 46"/>
                <a:gd name="T79" fmla="*/ 53 h 63"/>
                <a:gd name="T80" fmla="*/ 22 w 46"/>
                <a:gd name="T81" fmla="*/ 55 h 63"/>
                <a:gd name="T82" fmla="*/ 18 w 46"/>
                <a:gd name="T83" fmla="*/ 44 h 63"/>
                <a:gd name="T84" fmla="*/ 21 w 46"/>
                <a:gd name="T85" fmla="*/ 43 h 63"/>
                <a:gd name="T86" fmla="*/ 24 w 46"/>
                <a:gd name="T87" fmla="*/ 48 h 63"/>
                <a:gd name="T88" fmla="*/ 26 w 46"/>
                <a:gd name="T89" fmla="*/ 49 h 63"/>
                <a:gd name="T90" fmla="*/ 28 w 46"/>
                <a:gd name="T91" fmla="*/ 48 h 63"/>
                <a:gd name="T92" fmla="*/ 28 w 46"/>
                <a:gd name="T93" fmla="*/ 46 h 63"/>
                <a:gd name="T94" fmla="*/ 24 w 46"/>
                <a:gd name="T95" fmla="*/ 39 h 63"/>
                <a:gd name="T96" fmla="*/ 26 w 46"/>
                <a:gd name="T97" fmla="*/ 37 h 63"/>
                <a:gd name="T98" fmla="*/ 28 w 46"/>
                <a:gd name="T99" fmla="*/ 37 h 63"/>
                <a:gd name="T100" fmla="*/ 21 w 46"/>
                <a:gd name="T101" fmla="*/ 26 h 63"/>
                <a:gd name="T102" fmla="*/ 26 w 46"/>
                <a:gd name="T103" fmla="*/ 24 h 63"/>
                <a:gd name="T104" fmla="*/ 28 w 46"/>
                <a:gd name="T105" fmla="*/ 29 h 63"/>
                <a:gd name="T106" fmla="*/ 26 w 46"/>
                <a:gd name="T107" fmla="*/ 33 h 63"/>
                <a:gd name="T108" fmla="*/ 19 w 46"/>
                <a:gd name="T109" fmla="*/ 30 h 63"/>
                <a:gd name="T110" fmla="*/ 16 w 46"/>
                <a:gd name="T111" fmla="*/ 35 h 63"/>
                <a:gd name="T112" fmla="*/ 18 w 46"/>
                <a:gd name="T113" fmla="*/ 34 h 63"/>
                <a:gd name="T114" fmla="*/ 20 w 46"/>
                <a:gd name="T115" fmla="*/ 37 h 63"/>
                <a:gd name="T116" fmla="*/ 16 w 46"/>
                <a:gd name="T117"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63">
                  <a:moveTo>
                    <a:pt x="0" y="21"/>
                  </a:move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4"/>
                    <a:pt x="1" y="24"/>
                    <a:pt x="1"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4" y="25"/>
                    <a:pt x="4" y="25"/>
                    <a:pt x="4" y="25"/>
                  </a:cubicBezTo>
                  <a:cubicBezTo>
                    <a:pt x="6" y="26"/>
                    <a:pt x="6" y="26"/>
                    <a:pt x="6" y="26"/>
                  </a:cubicBezTo>
                  <a:cubicBezTo>
                    <a:pt x="6" y="26"/>
                    <a:pt x="6" y="26"/>
                    <a:pt x="6" y="26"/>
                  </a:cubicBezTo>
                  <a:cubicBezTo>
                    <a:pt x="6" y="25"/>
                    <a:pt x="6" y="25"/>
                    <a:pt x="6" y="25"/>
                  </a:cubicBezTo>
                  <a:cubicBezTo>
                    <a:pt x="9" y="23"/>
                    <a:pt x="9" y="23"/>
                    <a:pt x="9" y="23"/>
                  </a:cubicBezTo>
                  <a:cubicBezTo>
                    <a:pt x="9" y="23"/>
                    <a:pt x="9" y="23"/>
                    <a:pt x="9" y="23"/>
                  </a:cubicBezTo>
                  <a:cubicBezTo>
                    <a:pt x="9" y="23"/>
                    <a:pt x="9" y="23"/>
                    <a:pt x="9" y="23"/>
                  </a:cubicBezTo>
                  <a:cubicBezTo>
                    <a:pt x="9" y="23"/>
                    <a:pt x="9" y="23"/>
                    <a:pt x="9" y="23"/>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cubicBezTo>
                    <a:pt x="12" y="23"/>
                    <a:pt x="12" y="23"/>
                    <a:pt x="12" y="23"/>
                  </a:cubicBezTo>
                  <a:cubicBezTo>
                    <a:pt x="11" y="33"/>
                    <a:pt x="11" y="33"/>
                    <a:pt x="11" y="33"/>
                  </a:cubicBezTo>
                  <a:cubicBezTo>
                    <a:pt x="11" y="34"/>
                    <a:pt x="11" y="34"/>
                    <a:pt x="11" y="34"/>
                  </a:cubicBezTo>
                  <a:cubicBezTo>
                    <a:pt x="11" y="34"/>
                    <a:pt x="11" y="34"/>
                    <a:pt x="11" y="34"/>
                  </a:cubicBezTo>
                  <a:cubicBezTo>
                    <a:pt x="11" y="35"/>
                    <a:pt x="11" y="35"/>
                    <a:pt x="11" y="35"/>
                  </a:cubicBezTo>
                  <a:cubicBezTo>
                    <a:pt x="11" y="35"/>
                    <a:pt x="11" y="35"/>
                    <a:pt x="11" y="35"/>
                  </a:cubicBezTo>
                  <a:cubicBezTo>
                    <a:pt x="11" y="36"/>
                    <a:pt x="11" y="36"/>
                    <a:pt x="11" y="37"/>
                  </a:cubicBezTo>
                  <a:cubicBezTo>
                    <a:pt x="11" y="37"/>
                    <a:pt x="11" y="37"/>
                    <a:pt x="11" y="38"/>
                  </a:cubicBezTo>
                  <a:cubicBezTo>
                    <a:pt x="11" y="39"/>
                    <a:pt x="11" y="40"/>
                    <a:pt x="11" y="40"/>
                  </a:cubicBezTo>
                  <a:cubicBezTo>
                    <a:pt x="11" y="41"/>
                    <a:pt x="11" y="42"/>
                    <a:pt x="11" y="43"/>
                  </a:cubicBezTo>
                  <a:cubicBezTo>
                    <a:pt x="10" y="43"/>
                    <a:pt x="10" y="43"/>
                    <a:pt x="10" y="43"/>
                  </a:cubicBezTo>
                  <a:cubicBezTo>
                    <a:pt x="10" y="44"/>
                    <a:pt x="10" y="44"/>
                    <a:pt x="10" y="44"/>
                  </a:cubicBezTo>
                  <a:cubicBezTo>
                    <a:pt x="10" y="44"/>
                    <a:pt x="10" y="44"/>
                    <a:pt x="10" y="45"/>
                  </a:cubicBezTo>
                  <a:cubicBezTo>
                    <a:pt x="10" y="45"/>
                    <a:pt x="10" y="45"/>
                    <a:pt x="10" y="45"/>
                  </a:cubicBezTo>
                  <a:cubicBezTo>
                    <a:pt x="10" y="45"/>
                    <a:pt x="10" y="45"/>
                    <a:pt x="10" y="45"/>
                  </a:cubicBezTo>
                  <a:cubicBezTo>
                    <a:pt x="10" y="46"/>
                    <a:pt x="10" y="46"/>
                    <a:pt x="10" y="46"/>
                  </a:cubicBezTo>
                  <a:cubicBezTo>
                    <a:pt x="9" y="46"/>
                    <a:pt x="9" y="46"/>
                    <a:pt x="9" y="46"/>
                  </a:cubicBezTo>
                  <a:cubicBezTo>
                    <a:pt x="9" y="46"/>
                    <a:pt x="9" y="46"/>
                    <a:pt x="9" y="46"/>
                  </a:cubicBezTo>
                  <a:cubicBezTo>
                    <a:pt x="9" y="47"/>
                    <a:pt x="9" y="47"/>
                    <a:pt x="9" y="47"/>
                  </a:cubicBezTo>
                  <a:cubicBezTo>
                    <a:pt x="9" y="47"/>
                    <a:pt x="9" y="47"/>
                    <a:pt x="8" y="47"/>
                  </a:cubicBezTo>
                  <a:cubicBezTo>
                    <a:pt x="8" y="47"/>
                    <a:pt x="8" y="47"/>
                    <a:pt x="8" y="47"/>
                  </a:cubicBezTo>
                  <a:cubicBezTo>
                    <a:pt x="8" y="47"/>
                    <a:pt x="8" y="48"/>
                    <a:pt x="8" y="48"/>
                  </a:cubicBezTo>
                  <a:cubicBezTo>
                    <a:pt x="8" y="48"/>
                    <a:pt x="7" y="48"/>
                    <a:pt x="7" y="48"/>
                  </a:cubicBezTo>
                  <a:cubicBezTo>
                    <a:pt x="7" y="48"/>
                    <a:pt x="7" y="48"/>
                    <a:pt x="7" y="48"/>
                  </a:cubicBezTo>
                  <a:cubicBezTo>
                    <a:pt x="7" y="48"/>
                    <a:pt x="7" y="48"/>
                    <a:pt x="7" y="48"/>
                  </a:cubicBezTo>
                  <a:cubicBezTo>
                    <a:pt x="7" y="48"/>
                    <a:pt x="7" y="48"/>
                    <a:pt x="7" y="48"/>
                  </a:cubicBezTo>
                  <a:cubicBezTo>
                    <a:pt x="6" y="49"/>
                    <a:pt x="6" y="49"/>
                    <a:pt x="5" y="50"/>
                  </a:cubicBezTo>
                  <a:cubicBezTo>
                    <a:pt x="5" y="50"/>
                    <a:pt x="5" y="50"/>
                    <a:pt x="5" y="50"/>
                  </a:cubicBezTo>
                  <a:cubicBezTo>
                    <a:pt x="5" y="50"/>
                    <a:pt x="5" y="50"/>
                    <a:pt x="5" y="50"/>
                  </a:cubicBezTo>
                  <a:cubicBezTo>
                    <a:pt x="5" y="51"/>
                    <a:pt x="5" y="51"/>
                    <a:pt x="5" y="51"/>
                  </a:cubicBezTo>
                  <a:cubicBezTo>
                    <a:pt x="6" y="52"/>
                    <a:pt x="6" y="52"/>
                    <a:pt x="6" y="52"/>
                  </a:cubicBezTo>
                  <a:cubicBezTo>
                    <a:pt x="6" y="52"/>
                    <a:pt x="6" y="52"/>
                    <a:pt x="6" y="52"/>
                  </a:cubicBezTo>
                  <a:cubicBezTo>
                    <a:pt x="6" y="52"/>
                    <a:pt x="6" y="52"/>
                    <a:pt x="6" y="52"/>
                  </a:cubicBezTo>
                  <a:cubicBezTo>
                    <a:pt x="6" y="52"/>
                    <a:pt x="6" y="52"/>
                    <a:pt x="6" y="52"/>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7" y="53"/>
                    <a:pt x="7" y="53"/>
                    <a:pt x="7"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8" y="53"/>
                    <a:pt x="8" y="53"/>
                    <a:pt x="8" y="53"/>
                  </a:cubicBezTo>
                  <a:cubicBezTo>
                    <a:pt x="9" y="52"/>
                    <a:pt x="9" y="52"/>
                    <a:pt x="9" y="52"/>
                  </a:cubicBezTo>
                  <a:cubicBezTo>
                    <a:pt x="9" y="52"/>
                    <a:pt x="9" y="52"/>
                    <a:pt x="9" y="52"/>
                  </a:cubicBezTo>
                  <a:cubicBezTo>
                    <a:pt x="9" y="52"/>
                    <a:pt x="9" y="52"/>
                    <a:pt x="10" y="52"/>
                  </a:cubicBezTo>
                  <a:cubicBezTo>
                    <a:pt x="10" y="52"/>
                    <a:pt x="10" y="52"/>
                    <a:pt x="10" y="52"/>
                  </a:cubicBezTo>
                  <a:cubicBezTo>
                    <a:pt x="10" y="52"/>
                    <a:pt x="10" y="52"/>
                    <a:pt x="10" y="52"/>
                  </a:cubicBezTo>
                  <a:cubicBezTo>
                    <a:pt x="11" y="52"/>
                    <a:pt x="11" y="52"/>
                    <a:pt x="11" y="52"/>
                  </a:cubicBezTo>
                  <a:cubicBezTo>
                    <a:pt x="11" y="53"/>
                    <a:pt x="11" y="53"/>
                    <a:pt x="11" y="53"/>
                  </a:cubicBezTo>
                  <a:cubicBezTo>
                    <a:pt x="12" y="53"/>
                    <a:pt x="12" y="53"/>
                    <a:pt x="12" y="53"/>
                  </a:cubicBezTo>
                  <a:cubicBezTo>
                    <a:pt x="12" y="53"/>
                    <a:pt x="12" y="53"/>
                    <a:pt x="12" y="53"/>
                  </a:cubicBezTo>
                  <a:cubicBezTo>
                    <a:pt x="12" y="53"/>
                    <a:pt x="12" y="53"/>
                    <a:pt x="12" y="53"/>
                  </a:cubicBezTo>
                  <a:cubicBezTo>
                    <a:pt x="14" y="56"/>
                    <a:pt x="14" y="56"/>
                    <a:pt x="14" y="56"/>
                  </a:cubicBezTo>
                  <a:cubicBezTo>
                    <a:pt x="15" y="59"/>
                    <a:pt x="15" y="59"/>
                    <a:pt x="15" y="59"/>
                  </a:cubicBezTo>
                  <a:cubicBezTo>
                    <a:pt x="15" y="59"/>
                    <a:pt x="15" y="59"/>
                    <a:pt x="15" y="59"/>
                  </a:cubicBezTo>
                  <a:cubicBezTo>
                    <a:pt x="15" y="59"/>
                    <a:pt x="15" y="59"/>
                    <a:pt x="15" y="59"/>
                  </a:cubicBezTo>
                  <a:cubicBezTo>
                    <a:pt x="15" y="59"/>
                    <a:pt x="15" y="60"/>
                    <a:pt x="15" y="60"/>
                  </a:cubicBezTo>
                  <a:cubicBezTo>
                    <a:pt x="16" y="60"/>
                    <a:pt x="16" y="60"/>
                    <a:pt x="16" y="60"/>
                  </a:cubicBezTo>
                  <a:cubicBezTo>
                    <a:pt x="16" y="60"/>
                    <a:pt x="16" y="60"/>
                    <a:pt x="16" y="60"/>
                  </a:cubicBezTo>
                  <a:cubicBezTo>
                    <a:pt x="16" y="60"/>
                    <a:pt x="16" y="60"/>
                    <a:pt x="16" y="60"/>
                  </a:cubicBezTo>
                  <a:cubicBezTo>
                    <a:pt x="16" y="60"/>
                    <a:pt x="16" y="60"/>
                    <a:pt x="16" y="60"/>
                  </a:cubicBezTo>
                  <a:cubicBezTo>
                    <a:pt x="17" y="61"/>
                    <a:pt x="17" y="61"/>
                    <a:pt x="17" y="61"/>
                  </a:cubicBezTo>
                  <a:cubicBezTo>
                    <a:pt x="17" y="61"/>
                    <a:pt x="17" y="61"/>
                    <a:pt x="17" y="61"/>
                  </a:cubicBezTo>
                  <a:cubicBezTo>
                    <a:pt x="17" y="61"/>
                    <a:pt x="17" y="61"/>
                    <a:pt x="17" y="61"/>
                  </a:cubicBezTo>
                  <a:cubicBezTo>
                    <a:pt x="17" y="61"/>
                    <a:pt x="17" y="61"/>
                    <a:pt x="17" y="61"/>
                  </a:cubicBezTo>
                  <a:cubicBezTo>
                    <a:pt x="17" y="61"/>
                    <a:pt x="17" y="61"/>
                    <a:pt x="17" y="61"/>
                  </a:cubicBezTo>
                  <a:cubicBezTo>
                    <a:pt x="18" y="62"/>
                    <a:pt x="18" y="62"/>
                    <a:pt x="18" y="62"/>
                  </a:cubicBezTo>
                  <a:cubicBezTo>
                    <a:pt x="18" y="62"/>
                    <a:pt x="18" y="62"/>
                    <a:pt x="18"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19" y="62"/>
                    <a:pt x="19" y="62"/>
                    <a:pt x="19" y="62"/>
                  </a:cubicBezTo>
                  <a:cubicBezTo>
                    <a:pt x="20" y="62"/>
                    <a:pt x="20" y="62"/>
                    <a:pt x="20" y="62"/>
                  </a:cubicBezTo>
                  <a:cubicBezTo>
                    <a:pt x="20" y="62"/>
                    <a:pt x="20" y="62"/>
                    <a:pt x="20" y="62"/>
                  </a:cubicBezTo>
                  <a:cubicBezTo>
                    <a:pt x="21" y="62"/>
                    <a:pt x="21" y="62"/>
                    <a:pt x="21" y="62"/>
                  </a:cubicBezTo>
                  <a:cubicBezTo>
                    <a:pt x="21" y="62"/>
                    <a:pt x="21" y="62"/>
                    <a:pt x="21" y="62"/>
                  </a:cubicBezTo>
                  <a:cubicBezTo>
                    <a:pt x="21" y="62"/>
                    <a:pt x="21" y="62"/>
                    <a:pt x="22" y="62"/>
                  </a:cubicBezTo>
                  <a:cubicBezTo>
                    <a:pt x="22" y="62"/>
                    <a:pt x="22" y="62"/>
                    <a:pt x="22" y="62"/>
                  </a:cubicBezTo>
                  <a:cubicBezTo>
                    <a:pt x="23" y="62"/>
                    <a:pt x="24" y="61"/>
                    <a:pt x="24" y="61"/>
                  </a:cubicBezTo>
                  <a:cubicBezTo>
                    <a:pt x="25" y="61"/>
                    <a:pt x="25" y="61"/>
                    <a:pt x="26" y="61"/>
                  </a:cubicBezTo>
                  <a:cubicBezTo>
                    <a:pt x="27" y="61"/>
                    <a:pt x="27" y="61"/>
                    <a:pt x="27" y="61"/>
                  </a:cubicBezTo>
                  <a:cubicBezTo>
                    <a:pt x="28" y="61"/>
                    <a:pt x="28" y="61"/>
                    <a:pt x="28" y="61"/>
                  </a:cubicBezTo>
                  <a:cubicBezTo>
                    <a:pt x="30" y="62"/>
                    <a:pt x="30" y="62"/>
                    <a:pt x="30" y="62"/>
                  </a:cubicBezTo>
                  <a:cubicBezTo>
                    <a:pt x="31" y="63"/>
                    <a:pt x="31" y="63"/>
                    <a:pt x="31" y="63"/>
                  </a:cubicBezTo>
                  <a:cubicBezTo>
                    <a:pt x="31" y="63"/>
                    <a:pt x="31" y="63"/>
                    <a:pt x="31" y="63"/>
                  </a:cubicBezTo>
                  <a:cubicBezTo>
                    <a:pt x="31" y="63"/>
                    <a:pt x="31" y="63"/>
                    <a:pt x="31" y="63"/>
                  </a:cubicBezTo>
                  <a:cubicBezTo>
                    <a:pt x="31" y="63"/>
                    <a:pt x="32" y="63"/>
                    <a:pt x="32" y="63"/>
                  </a:cubicBezTo>
                  <a:cubicBezTo>
                    <a:pt x="32" y="63"/>
                    <a:pt x="32" y="63"/>
                    <a:pt x="33" y="63"/>
                  </a:cubicBezTo>
                  <a:cubicBezTo>
                    <a:pt x="33" y="63"/>
                    <a:pt x="33" y="63"/>
                    <a:pt x="33" y="63"/>
                  </a:cubicBezTo>
                  <a:cubicBezTo>
                    <a:pt x="33" y="63"/>
                    <a:pt x="33" y="63"/>
                    <a:pt x="33" y="63"/>
                  </a:cubicBezTo>
                  <a:cubicBezTo>
                    <a:pt x="33" y="63"/>
                    <a:pt x="33" y="63"/>
                    <a:pt x="33" y="63"/>
                  </a:cubicBezTo>
                  <a:cubicBezTo>
                    <a:pt x="34" y="62"/>
                    <a:pt x="34" y="62"/>
                    <a:pt x="34" y="62"/>
                  </a:cubicBezTo>
                  <a:cubicBezTo>
                    <a:pt x="34" y="62"/>
                    <a:pt x="34" y="62"/>
                    <a:pt x="34" y="62"/>
                  </a:cubicBezTo>
                  <a:cubicBezTo>
                    <a:pt x="34" y="62"/>
                    <a:pt x="34" y="62"/>
                    <a:pt x="34" y="62"/>
                  </a:cubicBezTo>
                  <a:cubicBezTo>
                    <a:pt x="34" y="62"/>
                    <a:pt x="34" y="62"/>
                    <a:pt x="34" y="62"/>
                  </a:cubicBezTo>
                  <a:cubicBezTo>
                    <a:pt x="34" y="62"/>
                    <a:pt x="34" y="62"/>
                    <a:pt x="34" y="62"/>
                  </a:cubicBezTo>
                  <a:cubicBezTo>
                    <a:pt x="35" y="62"/>
                    <a:pt x="35" y="62"/>
                    <a:pt x="35" y="62"/>
                  </a:cubicBezTo>
                  <a:cubicBezTo>
                    <a:pt x="35" y="61"/>
                    <a:pt x="35" y="61"/>
                    <a:pt x="35" y="61"/>
                  </a:cubicBezTo>
                  <a:cubicBezTo>
                    <a:pt x="35" y="61"/>
                    <a:pt x="35" y="61"/>
                    <a:pt x="35" y="61"/>
                  </a:cubicBezTo>
                  <a:cubicBezTo>
                    <a:pt x="35" y="60"/>
                    <a:pt x="36" y="58"/>
                    <a:pt x="36" y="57"/>
                  </a:cubicBezTo>
                  <a:cubicBezTo>
                    <a:pt x="37" y="55"/>
                    <a:pt x="37" y="55"/>
                    <a:pt x="37" y="55"/>
                  </a:cubicBezTo>
                  <a:cubicBezTo>
                    <a:pt x="37" y="53"/>
                    <a:pt x="37" y="53"/>
                    <a:pt x="37" y="53"/>
                  </a:cubicBezTo>
                  <a:cubicBezTo>
                    <a:pt x="38" y="52"/>
                    <a:pt x="38" y="51"/>
                    <a:pt x="38" y="50"/>
                  </a:cubicBezTo>
                  <a:cubicBezTo>
                    <a:pt x="38" y="50"/>
                    <a:pt x="38" y="50"/>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8"/>
                    <a:pt x="38" y="48"/>
                    <a:pt x="38" y="48"/>
                  </a:cubicBezTo>
                  <a:cubicBezTo>
                    <a:pt x="38" y="47"/>
                    <a:pt x="38" y="47"/>
                    <a:pt x="38" y="47"/>
                  </a:cubicBezTo>
                  <a:cubicBezTo>
                    <a:pt x="38" y="47"/>
                    <a:pt x="38" y="47"/>
                    <a:pt x="38" y="47"/>
                  </a:cubicBezTo>
                  <a:cubicBezTo>
                    <a:pt x="38" y="47"/>
                    <a:pt x="38" y="47"/>
                    <a:pt x="38" y="47"/>
                  </a:cubicBezTo>
                  <a:cubicBezTo>
                    <a:pt x="37" y="47"/>
                    <a:pt x="37" y="47"/>
                    <a:pt x="37" y="47"/>
                  </a:cubicBezTo>
                  <a:cubicBezTo>
                    <a:pt x="37" y="47"/>
                    <a:pt x="37" y="47"/>
                    <a:pt x="37" y="47"/>
                  </a:cubicBezTo>
                  <a:cubicBezTo>
                    <a:pt x="37" y="47"/>
                    <a:pt x="37" y="47"/>
                    <a:pt x="37" y="47"/>
                  </a:cubicBezTo>
                  <a:cubicBezTo>
                    <a:pt x="37" y="47"/>
                    <a:pt x="37" y="47"/>
                    <a:pt x="37" y="47"/>
                  </a:cubicBezTo>
                  <a:cubicBezTo>
                    <a:pt x="36" y="46"/>
                    <a:pt x="36" y="46"/>
                    <a:pt x="35" y="45"/>
                  </a:cubicBezTo>
                  <a:cubicBezTo>
                    <a:pt x="35" y="44"/>
                    <a:pt x="34" y="42"/>
                    <a:pt x="34" y="41"/>
                  </a:cubicBezTo>
                  <a:cubicBezTo>
                    <a:pt x="34" y="40"/>
                    <a:pt x="34" y="38"/>
                    <a:pt x="34" y="37"/>
                  </a:cubicBezTo>
                  <a:cubicBezTo>
                    <a:pt x="34" y="35"/>
                    <a:pt x="34" y="35"/>
                    <a:pt x="34" y="35"/>
                  </a:cubicBezTo>
                  <a:cubicBezTo>
                    <a:pt x="34" y="34"/>
                    <a:pt x="34" y="34"/>
                    <a:pt x="34" y="34"/>
                  </a:cubicBezTo>
                  <a:cubicBezTo>
                    <a:pt x="37" y="33"/>
                    <a:pt x="39" y="32"/>
                    <a:pt x="41" y="31"/>
                  </a:cubicBezTo>
                  <a:cubicBezTo>
                    <a:pt x="44" y="30"/>
                    <a:pt x="44" y="30"/>
                    <a:pt x="44" y="30"/>
                  </a:cubicBezTo>
                  <a:cubicBezTo>
                    <a:pt x="44" y="30"/>
                    <a:pt x="44" y="30"/>
                    <a:pt x="44" y="30"/>
                  </a:cubicBezTo>
                  <a:cubicBezTo>
                    <a:pt x="44" y="30"/>
                    <a:pt x="44" y="30"/>
                    <a:pt x="44" y="30"/>
                  </a:cubicBezTo>
                  <a:cubicBezTo>
                    <a:pt x="46" y="29"/>
                    <a:pt x="46" y="29"/>
                    <a:pt x="46" y="29"/>
                  </a:cubicBezTo>
                  <a:cubicBezTo>
                    <a:pt x="46" y="29"/>
                    <a:pt x="46" y="29"/>
                    <a:pt x="46" y="29"/>
                  </a:cubicBezTo>
                  <a:cubicBezTo>
                    <a:pt x="46" y="29"/>
                    <a:pt x="46" y="29"/>
                    <a:pt x="46" y="29"/>
                  </a:cubicBezTo>
                  <a:cubicBezTo>
                    <a:pt x="46" y="27"/>
                    <a:pt x="46" y="27"/>
                    <a:pt x="46" y="27"/>
                  </a:cubicBezTo>
                  <a:cubicBezTo>
                    <a:pt x="46" y="27"/>
                    <a:pt x="46" y="27"/>
                    <a:pt x="46" y="27"/>
                  </a:cubicBezTo>
                  <a:cubicBezTo>
                    <a:pt x="46" y="27"/>
                    <a:pt x="46" y="27"/>
                    <a:pt x="46" y="27"/>
                  </a:cubicBezTo>
                  <a:cubicBezTo>
                    <a:pt x="45" y="26"/>
                    <a:pt x="45" y="26"/>
                    <a:pt x="45" y="26"/>
                  </a:cubicBezTo>
                  <a:cubicBezTo>
                    <a:pt x="45" y="26"/>
                    <a:pt x="45" y="26"/>
                    <a:pt x="45" y="26"/>
                  </a:cubicBezTo>
                  <a:cubicBezTo>
                    <a:pt x="45" y="26"/>
                    <a:pt x="45" y="26"/>
                    <a:pt x="45" y="26"/>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2" y="25"/>
                    <a:pt x="41" y="25"/>
                    <a:pt x="40" y="25"/>
                  </a:cubicBezTo>
                  <a:cubicBezTo>
                    <a:pt x="40" y="25"/>
                    <a:pt x="40" y="25"/>
                    <a:pt x="40" y="25"/>
                  </a:cubicBezTo>
                  <a:cubicBezTo>
                    <a:pt x="40" y="25"/>
                    <a:pt x="40" y="25"/>
                    <a:pt x="40" y="25"/>
                  </a:cubicBezTo>
                  <a:cubicBezTo>
                    <a:pt x="36" y="27"/>
                    <a:pt x="36" y="27"/>
                    <a:pt x="36" y="27"/>
                  </a:cubicBezTo>
                  <a:cubicBezTo>
                    <a:pt x="36" y="27"/>
                    <a:pt x="36" y="27"/>
                    <a:pt x="36" y="27"/>
                  </a:cubicBezTo>
                  <a:cubicBezTo>
                    <a:pt x="36" y="27"/>
                    <a:pt x="36" y="27"/>
                    <a:pt x="36" y="27"/>
                  </a:cubicBezTo>
                  <a:cubicBezTo>
                    <a:pt x="34" y="28"/>
                    <a:pt x="34" y="28"/>
                    <a:pt x="34" y="28"/>
                  </a:cubicBezTo>
                  <a:cubicBezTo>
                    <a:pt x="32" y="27"/>
                    <a:pt x="32" y="27"/>
                    <a:pt x="32" y="27"/>
                  </a:cubicBezTo>
                  <a:cubicBezTo>
                    <a:pt x="32" y="26"/>
                    <a:pt x="31" y="24"/>
                    <a:pt x="31" y="23"/>
                  </a:cubicBezTo>
                  <a:cubicBezTo>
                    <a:pt x="30" y="21"/>
                    <a:pt x="30" y="21"/>
                    <a:pt x="30" y="21"/>
                  </a:cubicBezTo>
                  <a:cubicBezTo>
                    <a:pt x="30" y="21"/>
                    <a:pt x="30" y="21"/>
                    <a:pt x="30" y="21"/>
                  </a:cubicBezTo>
                  <a:cubicBezTo>
                    <a:pt x="30" y="21"/>
                    <a:pt x="30" y="21"/>
                    <a:pt x="30" y="21"/>
                  </a:cubicBezTo>
                  <a:cubicBezTo>
                    <a:pt x="30" y="20"/>
                    <a:pt x="30" y="20"/>
                    <a:pt x="30" y="20"/>
                  </a:cubicBezTo>
                  <a:cubicBezTo>
                    <a:pt x="30" y="20"/>
                    <a:pt x="30" y="20"/>
                    <a:pt x="30" y="20"/>
                  </a:cubicBezTo>
                  <a:cubicBezTo>
                    <a:pt x="30" y="20"/>
                    <a:pt x="30" y="20"/>
                    <a:pt x="30" y="20"/>
                  </a:cubicBezTo>
                  <a:cubicBezTo>
                    <a:pt x="29" y="20"/>
                    <a:pt x="29" y="20"/>
                    <a:pt x="29" y="20"/>
                  </a:cubicBezTo>
                  <a:cubicBezTo>
                    <a:pt x="29" y="20"/>
                    <a:pt x="29" y="20"/>
                    <a:pt x="29" y="20"/>
                  </a:cubicBezTo>
                  <a:cubicBezTo>
                    <a:pt x="29" y="20"/>
                    <a:pt x="29" y="20"/>
                    <a:pt x="29" y="20"/>
                  </a:cubicBezTo>
                  <a:cubicBezTo>
                    <a:pt x="29" y="20"/>
                    <a:pt x="29" y="20"/>
                    <a:pt x="29" y="20"/>
                  </a:cubicBezTo>
                  <a:cubicBezTo>
                    <a:pt x="29" y="19"/>
                    <a:pt x="29" y="19"/>
                    <a:pt x="29" y="19"/>
                  </a:cubicBezTo>
                  <a:cubicBezTo>
                    <a:pt x="28" y="19"/>
                    <a:pt x="28" y="19"/>
                    <a:pt x="28" y="19"/>
                  </a:cubicBezTo>
                  <a:cubicBezTo>
                    <a:pt x="28" y="19"/>
                    <a:pt x="28" y="19"/>
                    <a:pt x="28" y="19"/>
                  </a:cubicBezTo>
                  <a:cubicBezTo>
                    <a:pt x="28" y="19"/>
                    <a:pt x="28" y="19"/>
                    <a:pt x="28" y="19"/>
                  </a:cubicBezTo>
                  <a:cubicBezTo>
                    <a:pt x="27" y="19"/>
                    <a:pt x="27" y="19"/>
                    <a:pt x="27" y="19"/>
                  </a:cubicBezTo>
                  <a:cubicBezTo>
                    <a:pt x="27" y="19"/>
                    <a:pt x="27" y="18"/>
                    <a:pt x="27" y="18"/>
                  </a:cubicBezTo>
                  <a:cubicBezTo>
                    <a:pt x="27" y="18"/>
                    <a:pt x="27" y="18"/>
                    <a:pt x="27" y="18"/>
                  </a:cubicBezTo>
                  <a:cubicBezTo>
                    <a:pt x="27" y="18"/>
                    <a:pt x="27" y="18"/>
                    <a:pt x="27"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5" y="18"/>
                    <a:pt x="25" y="18"/>
                    <a:pt x="25" y="18"/>
                  </a:cubicBezTo>
                  <a:cubicBezTo>
                    <a:pt x="25" y="18"/>
                    <a:pt x="25" y="18"/>
                    <a:pt x="25" y="18"/>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3" y="18"/>
                    <a:pt x="23" y="18"/>
                    <a:pt x="23" y="18"/>
                  </a:cubicBezTo>
                  <a:cubicBezTo>
                    <a:pt x="22" y="18"/>
                    <a:pt x="22"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19" y="18"/>
                    <a:pt x="19" y="18"/>
                    <a:pt x="19" y="18"/>
                  </a:cubicBezTo>
                  <a:cubicBezTo>
                    <a:pt x="21" y="11"/>
                    <a:pt x="21" y="11"/>
                    <a:pt x="21" y="11"/>
                  </a:cubicBezTo>
                  <a:cubicBezTo>
                    <a:pt x="21" y="11"/>
                    <a:pt x="21" y="11"/>
                    <a:pt x="21" y="11"/>
                  </a:cubicBezTo>
                  <a:cubicBezTo>
                    <a:pt x="21" y="11"/>
                    <a:pt x="21" y="11"/>
                    <a:pt x="21" y="11"/>
                  </a:cubicBezTo>
                  <a:cubicBezTo>
                    <a:pt x="22" y="10"/>
                    <a:pt x="22" y="10"/>
                    <a:pt x="22" y="10"/>
                  </a:cubicBezTo>
                  <a:cubicBezTo>
                    <a:pt x="22" y="10"/>
                    <a:pt x="22" y="10"/>
                    <a:pt x="22" y="10"/>
                  </a:cubicBezTo>
                  <a:cubicBezTo>
                    <a:pt x="22" y="10"/>
                    <a:pt x="22" y="9"/>
                    <a:pt x="22" y="9"/>
                  </a:cubicBezTo>
                  <a:cubicBezTo>
                    <a:pt x="22" y="9"/>
                    <a:pt x="21" y="9"/>
                    <a:pt x="21" y="9"/>
                  </a:cubicBezTo>
                  <a:cubicBezTo>
                    <a:pt x="21" y="9"/>
                    <a:pt x="21" y="9"/>
                    <a:pt x="21" y="9"/>
                  </a:cubicBezTo>
                  <a:cubicBezTo>
                    <a:pt x="21" y="9"/>
                    <a:pt x="21" y="9"/>
                    <a:pt x="21" y="8"/>
                  </a:cubicBezTo>
                  <a:cubicBezTo>
                    <a:pt x="21" y="8"/>
                    <a:pt x="21" y="8"/>
                    <a:pt x="21" y="8"/>
                  </a:cubicBezTo>
                  <a:cubicBezTo>
                    <a:pt x="21" y="8"/>
                    <a:pt x="21" y="8"/>
                    <a:pt x="21" y="8"/>
                  </a:cubicBezTo>
                  <a:cubicBezTo>
                    <a:pt x="21" y="7"/>
                    <a:pt x="21" y="7"/>
                    <a:pt x="21" y="7"/>
                  </a:cubicBezTo>
                  <a:cubicBezTo>
                    <a:pt x="21" y="7"/>
                    <a:pt x="21" y="7"/>
                    <a:pt x="21" y="7"/>
                  </a:cubicBezTo>
                  <a:cubicBezTo>
                    <a:pt x="21" y="7"/>
                    <a:pt x="21" y="7"/>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8" y="5"/>
                    <a:pt x="18" y="5"/>
                    <a:pt x="18" y="5"/>
                  </a:cubicBezTo>
                  <a:cubicBezTo>
                    <a:pt x="18" y="5"/>
                    <a:pt x="18" y="5"/>
                    <a:pt x="18" y="5"/>
                  </a:cubicBezTo>
                  <a:cubicBezTo>
                    <a:pt x="18" y="5"/>
                    <a:pt x="18" y="5"/>
                    <a:pt x="18" y="5"/>
                  </a:cubicBezTo>
                  <a:cubicBezTo>
                    <a:pt x="18" y="5"/>
                    <a:pt x="18" y="5"/>
                    <a:pt x="18" y="5"/>
                  </a:cubicBezTo>
                  <a:cubicBezTo>
                    <a:pt x="18" y="5"/>
                    <a:pt x="17" y="5"/>
                    <a:pt x="17" y="5"/>
                  </a:cubicBezTo>
                  <a:cubicBezTo>
                    <a:pt x="17" y="5"/>
                    <a:pt x="17" y="5"/>
                    <a:pt x="17" y="5"/>
                  </a:cubicBezTo>
                  <a:cubicBezTo>
                    <a:pt x="17" y="5"/>
                    <a:pt x="17" y="5"/>
                    <a:pt x="17" y="5"/>
                  </a:cubicBezTo>
                  <a:cubicBezTo>
                    <a:pt x="17" y="5"/>
                    <a:pt x="17" y="5"/>
                    <a:pt x="17" y="5"/>
                  </a:cubicBezTo>
                  <a:cubicBezTo>
                    <a:pt x="17" y="5"/>
                    <a:pt x="16" y="5"/>
                    <a:pt x="16" y="5"/>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5" y="6"/>
                    <a:pt x="15" y="6"/>
                    <a:pt x="15" y="6"/>
                  </a:cubicBezTo>
                  <a:cubicBezTo>
                    <a:pt x="15" y="6"/>
                    <a:pt x="15" y="7"/>
                    <a:pt x="15" y="7"/>
                  </a:cubicBezTo>
                  <a:cubicBezTo>
                    <a:pt x="15" y="7"/>
                    <a:pt x="15" y="7"/>
                    <a:pt x="15" y="7"/>
                  </a:cubicBezTo>
                  <a:cubicBezTo>
                    <a:pt x="15" y="7"/>
                    <a:pt x="15" y="7"/>
                    <a:pt x="15" y="7"/>
                  </a:cubicBezTo>
                  <a:cubicBezTo>
                    <a:pt x="11" y="13"/>
                    <a:pt x="11" y="13"/>
                    <a:pt x="11" y="13"/>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6" y="15"/>
                    <a:pt x="6" y="15"/>
                    <a:pt x="6" y="15"/>
                  </a:cubicBezTo>
                  <a:cubicBezTo>
                    <a:pt x="6" y="15"/>
                    <a:pt x="6" y="15"/>
                    <a:pt x="6" y="15"/>
                  </a:cubicBezTo>
                  <a:cubicBezTo>
                    <a:pt x="6" y="15"/>
                    <a:pt x="6" y="15"/>
                    <a:pt x="6" y="15"/>
                  </a:cubicBezTo>
                  <a:cubicBezTo>
                    <a:pt x="7" y="8"/>
                    <a:pt x="7" y="8"/>
                    <a:pt x="7" y="8"/>
                  </a:cubicBezTo>
                  <a:cubicBezTo>
                    <a:pt x="7" y="8"/>
                    <a:pt x="7" y="8"/>
                    <a:pt x="7" y="8"/>
                  </a:cubicBezTo>
                  <a:cubicBezTo>
                    <a:pt x="7" y="8"/>
                    <a:pt x="7" y="7"/>
                    <a:pt x="7" y="6"/>
                  </a:cubicBezTo>
                  <a:cubicBezTo>
                    <a:pt x="7" y="5"/>
                    <a:pt x="7" y="5"/>
                    <a:pt x="7" y="4"/>
                  </a:cubicBezTo>
                  <a:cubicBezTo>
                    <a:pt x="7" y="3"/>
                    <a:pt x="7" y="3"/>
                    <a:pt x="7" y="2"/>
                  </a:cubicBezTo>
                  <a:cubicBezTo>
                    <a:pt x="6" y="2"/>
                    <a:pt x="6" y="1"/>
                    <a:pt x="6" y="1"/>
                  </a:cubicBezTo>
                  <a:cubicBezTo>
                    <a:pt x="6" y="0"/>
                    <a:pt x="6" y="0"/>
                    <a:pt x="6" y="0"/>
                  </a:cubicBezTo>
                  <a:cubicBezTo>
                    <a:pt x="6" y="0"/>
                    <a:pt x="6"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2" y="1"/>
                    <a:pt x="2" y="1"/>
                    <a:pt x="2" y="1"/>
                  </a:cubicBezTo>
                  <a:cubicBezTo>
                    <a:pt x="2" y="1"/>
                    <a:pt x="2" y="1"/>
                    <a:pt x="2" y="1"/>
                  </a:cubicBezTo>
                  <a:cubicBezTo>
                    <a:pt x="2" y="1"/>
                    <a:pt x="2" y="1"/>
                    <a:pt x="2" y="1"/>
                  </a:cubicBezTo>
                  <a:cubicBezTo>
                    <a:pt x="1" y="3"/>
                    <a:pt x="1" y="3"/>
                    <a:pt x="1" y="3"/>
                  </a:cubicBezTo>
                  <a:cubicBezTo>
                    <a:pt x="1" y="3"/>
                    <a:pt x="1" y="3"/>
                    <a:pt x="1" y="3"/>
                  </a:cubicBezTo>
                  <a:cubicBezTo>
                    <a:pt x="1" y="3"/>
                    <a:pt x="1" y="3"/>
                    <a:pt x="1" y="3"/>
                  </a:cubicBezTo>
                  <a:cubicBezTo>
                    <a:pt x="0" y="10"/>
                    <a:pt x="0" y="10"/>
                    <a:pt x="0" y="10"/>
                  </a:cubicBezTo>
                  <a:cubicBezTo>
                    <a:pt x="0" y="10"/>
                    <a:pt x="0" y="10"/>
                    <a:pt x="0" y="10"/>
                  </a:cubicBezTo>
                  <a:cubicBezTo>
                    <a:pt x="0" y="10"/>
                    <a:pt x="0" y="10"/>
                    <a:pt x="0" y="10"/>
                  </a:cubicBezTo>
                  <a:cubicBezTo>
                    <a:pt x="0" y="12"/>
                    <a:pt x="0" y="15"/>
                    <a:pt x="0" y="18"/>
                  </a:cubicBezTo>
                  <a:cubicBezTo>
                    <a:pt x="0" y="19"/>
                    <a:pt x="0" y="19"/>
                    <a:pt x="0" y="19"/>
                  </a:cubicBezTo>
                  <a:cubicBezTo>
                    <a:pt x="0" y="19"/>
                    <a:pt x="0" y="19"/>
                    <a:pt x="0" y="19"/>
                  </a:cubicBezTo>
                  <a:cubicBezTo>
                    <a:pt x="0" y="21"/>
                    <a:pt x="0" y="21"/>
                    <a:pt x="0" y="21"/>
                  </a:cubicBezTo>
                  <a:close/>
                  <a:moveTo>
                    <a:pt x="29" y="37"/>
                  </a:moveTo>
                  <a:cubicBezTo>
                    <a:pt x="29" y="37"/>
                    <a:pt x="29" y="37"/>
                    <a:pt x="29" y="37"/>
                  </a:cubicBezTo>
                  <a:cubicBezTo>
                    <a:pt x="29" y="37"/>
                    <a:pt x="29" y="37"/>
                    <a:pt x="29" y="37"/>
                  </a:cubicBezTo>
                  <a:cubicBezTo>
                    <a:pt x="29" y="38"/>
                    <a:pt x="29" y="38"/>
                    <a:pt x="29" y="38"/>
                  </a:cubicBezTo>
                  <a:cubicBezTo>
                    <a:pt x="29" y="38"/>
                    <a:pt x="29" y="38"/>
                    <a:pt x="29" y="38"/>
                  </a:cubicBezTo>
                  <a:cubicBezTo>
                    <a:pt x="30" y="38"/>
                    <a:pt x="30" y="38"/>
                    <a:pt x="30" y="38"/>
                  </a:cubicBezTo>
                  <a:cubicBezTo>
                    <a:pt x="30" y="39"/>
                    <a:pt x="30" y="39"/>
                    <a:pt x="30" y="39"/>
                  </a:cubicBezTo>
                  <a:cubicBezTo>
                    <a:pt x="30" y="39"/>
                    <a:pt x="30" y="39"/>
                    <a:pt x="30" y="39"/>
                  </a:cubicBezTo>
                  <a:cubicBezTo>
                    <a:pt x="30" y="39"/>
                    <a:pt x="30" y="39"/>
                    <a:pt x="30" y="39"/>
                  </a:cubicBezTo>
                  <a:cubicBezTo>
                    <a:pt x="30" y="39"/>
                    <a:pt x="30" y="39"/>
                    <a:pt x="30" y="39"/>
                  </a:cubicBezTo>
                  <a:cubicBezTo>
                    <a:pt x="30" y="39"/>
                    <a:pt x="30" y="39"/>
                    <a:pt x="30" y="39"/>
                  </a:cubicBezTo>
                  <a:cubicBezTo>
                    <a:pt x="30" y="40"/>
                    <a:pt x="30" y="40"/>
                    <a:pt x="30" y="41"/>
                  </a:cubicBezTo>
                  <a:cubicBezTo>
                    <a:pt x="30" y="41"/>
                    <a:pt x="30" y="42"/>
                    <a:pt x="31" y="42"/>
                  </a:cubicBezTo>
                  <a:cubicBezTo>
                    <a:pt x="31" y="43"/>
                    <a:pt x="31" y="43"/>
                    <a:pt x="31" y="43"/>
                  </a:cubicBezTo>
                  <a:cubicBezTo>
                    <a:pt x="31" y="43"/>
                    <a:pt x="31" y="43"/>
                    <a:pt x="31" y="43"/>
                  </a:cubicBezTo>
                  <a:cubicBezTo>
                    <a:pt x="31" y="43"/>
                    <a:pt x="31" y="43"/>
                    <a:pt x="31" y="43"/>
                  </a:cubicBezTo>
                  <a:cubicBezTo>
                    <a:pt x="31" y="43"/>
                    <a:pt x="31" y="43"/>
                    <a:pt x="31" y="43"/>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5"/>
                    <a:pt x="31" y="45"/>
                    <a:pt x="31" y="45"/>
                  </a:cubicBezTo>
                  <a:cubicBezTo>
                    <a:pt x="31" y="46"/>
                    <a:pt x="31" y="46"/>
                    <a:pt x="31" y="46"/>
                  </a:cubicBezTo>
                  <a:cubicBezTo>
                    <a:pt x="31" y="46"/>
                    <a:pt x="31" y="46"/>
                    <a:pt x="31" y="46"/>
                  </a:cubicBezTo>
                  <a:cubicBezTo>
                    <a:pt x="31" y="46"/>
                    <a:pt x="31" y="46"/>
                    <a:pt x="31" y="46"/>
                  </a:cubicBezTo>
                  <a:cubicBezTo>
                    <a:pt x="31" y="46"/>
                    <a:pt x="31" y="47"/>
                    <a:pt x="32" y="47"/>
                  </a:cubicBezTo>
                  <a:cubicBezTo>
                    <a:pt x="32" y="47"/>
                    <a:pt x="32" y="47"/>
                    <a:pt x="32" y="47"/>
                  </a:cubicBezTo>
                  <a:cubicBezTo>
                    <a:pt x="32" y="48"/>
                    <a:pt x="32" y="48"/>
                    <a:pt x="32" y="48"/>
                  </a:cubicBezTo>
                  <a:cubicBezTo>
                    <a:pt x="32" y="48"/>
                    <a:pt x="32" y="48"/>
                    <a:pt x="32" y="48"/>
                  </a:cubicBezTo>
                  <a:cubicBezTo>
                    <a:pt x="31" y="48"/>
                    <a:pt x="31" y="48"/>
                    <a:pt x="31" y="48"/>
                  </a:cubicBezTo>
                  <a:cubicBezTo>
                    <a:pt x="31" y="48"/>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49"/>
                    <a:pt x="31" y="49"/>
                    <a:pt x="31" y="49"/>
                  </a:cubicBezTo>
                  <a:cubicBezTo>
                    <a:pt x="31" y="50"/>
                    <a:pt x="31" y="50"/>
                    <a:pt x="31" y="50"/>
                  </a:cubicBezTo>
                  <a:cubicBezTo>
                    <a:pt x="31" y="50"/>
                    <a:pt x="31" y="50"/>
                    <a:pt x="31" y="50"/>
                  </a:cubicBezTo>
                  <a:cubicBezTo>
                    <a:pt x="31" y="50"/>
                    <a:pt x="31" y="50"/>
                    <a:pt x="31" y="50"/>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1"/>
                    <a:pt x="31" y="51"/>
                  </a:cubicBezTo>
                  <a:cubicBezTo>
                    <a:pt x="31" y="51"/>
                    <a:pt x="31" y="52"/>
                    <a:pt x="31" y="52"/>
                  </a:cubicBezTo>
                  <a:cubicBezTo>
                    <a:pt x="31" y="52"/>
                    <a:pt x="31" y="52"/>
                    <a:pt x="31" y="52"/>
                  </a:cubicBezTo>
                  <a:cubicBezTo>
                    <a:pt x="31" y="52"/>
                    <a:pt x="31" y="52"/>
                    <a:pt x="31" y="52"/>
                  </a:cubicBezTo>
                  <a:cubicBezTo>
                    <a:pt x="31" y="52"/>
                    <a:pt x="31" y="52"/>
                    <a:pt x="31" y="52"/>
                  </a:cubicBezTo>
                  <a:cubicBezTo>
                    <a:pt x="30" y="52"/>
                    <a:pt x="30" y="52"/>
                    <a:pt x="30" y="52"/>
                  </a:cubicBezTo>
                  <a:cubicBezTo>
                    <a:pt x="30" y="52"/>
                    <a:pt x="30" y="52"/>
                    <a:pt x="30" y="52"/>
                  </a:cubicBezTo>
                  <a:cubicBezTo>
                    <a:pt x="30" y="52"/>
                    <a:pt x="30" y="52"/>
                    <a:pt x="30" y="52"/>
                  </a:cubicBezTo>
                  <a:cubicBezTo>
                    <a:pt x="30" y="53"/>
                    <a:pt x="30" y="53"/>
                    <a:pt x="30" y="53"/>
                  </a:cubicBezTo>
                  <a:cubicBezTo>
                    <a:pt x="30" y="53"/>
                    <a:pt x="30" y="53"/>
                    <a:pt x="30" y="53"/>
                  </a:cubicBezTo>
                  <a:cubicBezTo>
                    <a:pt x="29" y="53"/>
                    <a:pt x="29" y="53"/>
                    <a:pt x="29" y="53"/>
                  </a:cubicBezTo>
                  <a:cubicBezTo>
                    <a:pt x="29" y="53"/>
                    <a:pt x="29" y="53"/>
                    <a:pt x="29" y="53"/>
                  </a:cubicBezTo>
                  <a:cubicBezTo>
                    <a:pt x="29" y="53"/>
                    <a:pt x="29" y="53"/>
                    <a:pt x="29" y="53"/>
                  </a:cubicBezTo>
                  <a:cubicBezTo>
                    <a:pt x="28" y="53"/>
                    <a:pt x="28" y="53"/>
                    <a:pt x="28" y="53"/>
                  </a:cubicBezTo>
                  <a:cubicBezTo>
                    <a:pt x="28" y="53"/>
                    <a:pt x="27" y="54"/>
                    <a:pt x="27" y="54"/>
                  </a:cubicBezTo>
                  <a:cubicBezTo>
                    <a:pt x="26" y="54"/>
                    <a:pt x="26" y="54"/>
                    <a:pt x="26" y="54"/>
                  </a:cubicBezTo>
                  <a:cubicBezTo>
                    <a:pt x="25" y="54"/>
                    <a:pt x="24" y="55"/>
                    <a:pt x="24" y="55"/>
                  </a:cubicBezTo>
                  <a:cubicBezTo>
                    <a:pt x="23" y="55"/>
                    <a:pt x="23" y="55"/>
                    <a:pt x="23" y="55"/>
                  </a:cubicBezTo>
                  <a:cubicBezTo>
                    <a:pt x="23" y="55"/>
                    <a:pt x="23" y="55"/>
                    <a:pt x="23" y="55"/>
                  </a:cubicBezTo>
                  <a:cubicBezTo>
                    <a:pt x="23" y="55"/>
                    <a:pt x="23" y="55"/>
                    <a:pt x="23" y="55"/>
                  </a:cubicBezTo>
                  <a:cubicBezTo>
                    <a:pt x="22" y="55"/>
                    <a:pt x="22" y="55"/>
                    <a:pt x="22" y="55"/>
                  </a:cubicBezTo>
                  <a:cubicBezTo>
                    <a:pt x="22" y="55"/>
                    <a:pt x="22" y="55"/>
                    <a:pt x="22" y="55"/>
                  </a:cubicBezTo>
                  <a:cubicBezTo>
                    <a:pt x="22" y="55"/>
                    <a:pt x="22" y="55"/>
                    <a:pt x="22" y="55"/>
                  </a:cubicBezTo>
                  <a:cubicBezTo>
                    <a:pt x="21" y="55"/>
                    <a:pt x="21" y="55"/>
                    <a:pt x="21" y="55"/>
                  </a:cubicBezTo>
                  <a:cubicBezTo>
                    <a:pt x="21" y="55"/>
                    <a:pt x="21" y="55"/>
                    <a:pt x="21" y="55"/>
                  </a:cubicBezTo>
                  <a:cubicBezTo>
                    <a:pt x="21" y="55"/>
                    <a:pt x="21" y="55"/>
                    <a:pt x="21" y="55"/>
                  </a:cubicBezTo>
                  <a:cubicBezTo>
                    <a:pt x="21" y="55"/>
                    <a:pt x="21" y="55"/>
                    <a:pt x="21" y="55"/>
                  </a:cubicBezTo>
                  <a:cubicBezTo>
                    <a:pt x="21" y="54"/>
                    <a:pt x="21" y="54"/>
                    <a:pt x="21" y="54"/>
                  </a:cubicBezTo>
                  <a:cubicBezTo>
                    <a:pt x="20" y="54"/>
                    <a:pt x="20" y="54"/>
                    <a:pt x="20" y="54"/>
                  </a:cubicBezTo>
                  <a:cubicBezTo>
                    <a:pt x="19" y="52"/>
                    <a:pt x="19" y="51"/>
                    <a:pt x="18" y="49"/>
                  </a:cubicBezTo>
                  <a:cubicBezTo>
                    <a:pt x="18" y="48"/>
                    <a:pt x="18" y="46"/>
                    <a:pt x="17" y="45"/>
                  </a:cubicBezTo>
                  <a:cubicBezTo>
                    <a:pt x="17" y="44"/>
                    <a:pt x="17" y="44"/>
                    <a:pt x="17" y="44"/>
                  </a:cubicBezTo>
                  <a:cubicBezTo>
                    <a:pt x="18" y="44"/>
                    <a:pt x="18" y="44"/>
                    <a:pt x="18" y="44"/>
                  </a:cubicBezTo>
                  <a:cubicBezTo>
                    <a:pt x="18" y="44"/>
                    <a:pt x="18" y="44"/>
                    <a:pt x="18" y="44"/>
                  </a:cubicBezTo>
                  <a:cubicBezTo>
                    <a:pt x="18" y="44"/>
                    <a:pt x="18" y="44"/>
                    <a:pt x="18" y="44"/>
                  </a:cubicBezTo>
                  <a:cubicBezTo>
                    <a:pt x="18" y="43"/>
                    <a:pt x="18" y="43"/>
                    <a:pt x="18" y="43"/>
                  </a:cubicBezTo>
                  <a:cubicBezTo>
                    <a:pt x="18" y="43"/>
                    <a:pt x="18" y="43"/>
                    <a:pt x="18" y="43"/>
                  </a:cubicBezTo>
                  <a:cubicBezTo>
                    <a:pt x="19" y="43"/>
                    <a:pt x="19" y="43"/>
                    <a:pt x="19" y="43"/>
                  </a:cubicBezTo>
                  <a:cubicBezTo>
                    <a:pt x="19" y="43"/>
                    <a:pt x="19" y="43"/>
                    <a:pt x="19" y="43"/>
                  </a:cubicBezTo>
                  <a:cubicBezTo>
                    <a:pt x="19" y="43"/>
                    <a:pt x="19" y="43"/>
                    <a:pt x="19" y="43"/>
                  </a:cubicBezTo>
                  <a:cubicBezTo>
                    <a:pt x="20" y="43"/>
                    <a:pt x="20" y="43"/>
                    <a:pt x="20" y="43"/>
                  </a:cubicBezTo>
                  <a:cubicBezTo>
                    <a:pt x="20" y="43"/>
                    <a:pt x="20" y="43"/>
                    <a:pt x="20" y="43"/>
                  </a:cubicBezTo>
                  <a:cubicBezTo>
                    <a:pt x="20" y="43"/>
                    <a:pt x="20" y="43"/>
                    <a:pt x="20"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1" y="43"/>
                  </a:cubicBezTo>
                  <a:cubicBezTo>
                    <a:pt x="21" y="43"/>
                    <a:pt x="21" y="43"/>
                    <a:pt x="22" y="43"/>
                  </a:cubicBezTo>
                  <a:cubicBezTo>
                    <a:pt x="22" y="43"/>
                    <a:pt x="22" y="43"/>
                    <a:pt x="22" y="43"/>
                  </a:cubicBezTo>
                  <a:cubicBezTo>
                    <a:pt x="22" y="44"/>
                    <a:pt x="22" y="44"/>
                    <a:pt x="22" y="45"/>
                  </a:cubicBezTo>
                  <a:cubicBezTo>
                    <a:pt x="23" y="47"/>
                    <a:pt x="23" y="47"/>
                    <a:pt x="23" y="47"/>
                  </a:cubicBezTo>
                  <a:cubicBezTo>
                    <a:pt x="23" y="47"/>
                    <a:pt x="23" y="47"/>
                    <a:pt x="23" y="47"/>
                  </a:cubicBezTo>
                  <a:cubicBezTo>
                    <a:pt x="23" y="47"/>
                    <a:pt x="23" y="47"/>
                    <a:pt x="23" y="47"/>
                  </a:cubicBezTo>
                  <a:cubicBezTo>
                    <a:pt x="23" y="47"/>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9"/>
                  </a:cubicBezTo>
                  <a:cubicBezTo>
                    <a:pt x="24" y="49"/>
                    <a:pt x="24" y="49"/>
                    <a:pt x="24" y="49"/>
                  </a:cubicBezTo>
                  <a:cubicBezTo>
                    <a:pt x="24" y="49"/>
                    <a:pt x="24" y="49"/>
                    <a:pt x="24" y="49"/>
                  </a:cubicBezTo>
                  <a:cubicBezTo>
                    <a:pt x="25" y="49"/>
                    <a:pt x="25" y="49"/>
                    <a:pt x="25" y="49"/>
                  </a:cubicBezTo>
                  <a:cubicBezTo>
                    <a:pt x="25"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6" y="49"/>
                  </a:cubicBezTo>
                  <a:cubicBezTo>
                    <a:pt x="26" y="49"/>
                    <a:pt x="26" y="49"/>
                    <a:pt x="27" y="49"/>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7"/>
                    <a:pt x="28" y="47"/>
                    <a:pt x="28" y="47"/>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8" y="46"/>
                    <a:pt x="28" y="46"/>
                  </a:cubicBezTo>
                  <a:cubicBezTo>
                    <a:pt x="28" y="46"/>
                    <a:pt x="27" y="45"/>
                    <a:pt x="27" y="45"/>
                  </a:cubicBezTo>
                  <a:cubicBezTo>
                    <a:pt x="27" y="45"/>
                    <a:pt x="27" y="45"/>
                    <a:pt x="27" y="45"/>
                  </a:cubicBezTo>
                  <a:cubicBezTo>
                    <a:pt x="27" y="45"/>
                    <a:pt x="27" y="45"/>
                    <a:pt x="27" y="45"/>
                  </a:cubicBezTo>
                  <a:cubicBezTo>
                    <a:pt x="25" y="44"/>
                    <a:pt x="24" y="43"/>
                    <a:pt x="24" y="41"/>
                  </a:cubicBezTo>
                  <a:cubicBezTo>
                    <a:pt x="24" y="40"/>
                    <a:pt x="24" y="40"/>
                    <a:pt x="24" y="40"/>
                  </a:cubicBezTo>
                  <a:cubicBezTo>
                    <a:pt x="24" y="40"/>
                    <a:pt x="24" y="40"/>
                    <a:pt x="24" y="40"/>
                  </a:cubicBezTo>
                  <a:cubicBezTo>
                    <a:pt x="24" y="40"/>
                    <a:pt x="24" y="39"/>
                    <a:pt x="24" y="39"/>
                  </a:cubicBezTo>
                  <a:cubicBezTo>
                    <a:pt x="24" y="39"/>
                    <a:pt x="24" y="39"/>
                    <a:pt x="24" y="39"/>
                  </a:cubicBezTo>
                  <a:cubicBezTo>
                    <a:pt x="24" y="39"/>
                    <a:pt x="24" y="39"/>
                    <a:pt x="24" y="39"/>
                  </a:cubicBezTo>
                  <a:cubicBezTo>
                    <a:pt x="24" y="39"/>
                    <a:pt x="24" y="39"/>
                    <a:pt x="24" y="39"/>
                  </a:cubicBezTo>
                  <a:cubicBezTo>
                    <a:pt x="24" y="39"/>
                    <a:pt x="24" y="39"/>
                    <a:pt x="24" y="39"/>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6" y="38"/>
                    <a:pt x="26" y="38"/>
                  </a:cubicBezTo>
                  <a:cubicBezTo>
                    <a:pt x="26" y="38"/>
                    <a:pt x="26" y="38"/>
                    <a:pt x="26" y="38"/>
                  </a:cubicBezTo>
                  <a:cubicBezTo>
                    <a:pt x="26" y="38"/>
                    <a:pt x="26" y="38"/>
                    <a:pt x="26" y="38"/>
                  </a:cubicBezTo>
                  <a:cubicBezTo>
                    <a:pt x="26" y="38"/>
                    <a:pt x="26" y="37"/>
                    <a:pt x="26" y="37"/>
                  </a:cubicBezTo>
                  <a:cubicBezTo>
                    <a:pt x="26" y="37"/>
                    <a:pt x="26" y="37"/>
                    <a:pt x="26" y="37"/>
                  </a:cubicBezTo>
                  <a:cubicBezTo>
                    <a:pt x="26" y="37"/>
                    <a:pt x="26" y="37"/>
                    <a:pt x="26"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7" y="37"/>
                    <a:pt x="27" y="37"/>
                  </a:cubicBezTo>
                  <a:cubicBezTo>
                    <a:pt x="27"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9" y="37"/>
                  </a:cubicBezTo>
                  <a:close/>
                  <a:moveTo>
                    <a:pt x="18" y="29"/>
                  </a:moveTo>
                  <a:cubicBezTo>
                    <a:pt x="18" y="28"/>
                    <a:pt x="18" y="28"/>
                    <a:pt x="18" y="28"/>
                  </a:cubicBezTo>
                  <a:cubicBezTo>
                    <a:pt x="18" y="28"/>
                    <a:pt x="18" y="28"/>
                    <a:pt x="18" y="28"/>
                  </a:cubicBezTo>
                  <a:cubicBezTo>
                    <a:pt x="19" y="28"/>
                    <a:pt x="19" y="28"/>
                    <a:pt x="19" y="28"/>
                  </a:cubicBezTo>
                  <a:cubicBezTo>
                    <a:pt x="19" y="27"/>
                    <a:pt x="19" y="27"/>
                    <a:pt x="19" y="27"/>
                  </a:cubicBezTo>
                  <a:cubicBezTo>
                    <a:pt x="19" y="27"/>
                    <a:pt x="19" y="27"/>
                    <a:pt x="19" y="27"/>
                  </a:cubicBezTo>
                  <a:cubicBezTo>
                    <a:pt x="20" y="27"/>
                    <a:pt x="20" y="27"/>
                    <a:pt x="20" y="27"/>
                  </a:cubicBezTo>
                  <a:cubicBezTo>
                    <a:pt x="20" y="26"/>
                    <a:pt x="20" y="26"/>
                    <a:pt x="20" y="26"/>
                  </a:cubicBezTo>
                  <a:cubicBezTo>
                    <a:pt x="21" y="26"/>
                    <a:pt x="21" y="26"/>
                    <a:pt x="21" y="26"/>
                  </a:cubicBezTo>
                  <a:cubicBezTo>
                    <a:pt x="21" y="26"/>
                    <a:pt x="21" y="26"/>
                    <a:pt x="21" y="26"/>
                  </a:cubicBezTo>
                  <a:cubicBezTo>
                    <a:pt x="21" y="26"/>
                    <a:pt x="21" y="25"/>
                    <a:pt x="22" y="25"/>
                  </a:cubicBezTo>
                  <a:cubicBezTo>
                    <a:pt x="22" y="25"/>
                    <a:pt x="23" y="25"/>
                    <a:pt x="23" y="24"/>
                  </a:cubicBezTo>
                  <a:cubicBezTo>
                    <a:pt x="23" y="24"/>
                    <a:pt x="23" y="24"/>
                    <a:pt x="23" y="24"/>
                  </a:cubicBezTo>
                  <a:cubicBezTo>
                    <a:pt x="23" y="24"/>
                    <a:pt x="23" y="24"/>
                    <a:pt x="23" y="24"/>
                  </a:cubicBezTo>
                  <a:cubicBezTo>
                    <a:pt x="24" y="24"/>
                    <a:pt x="24" y="24"/>
                    <a:pt x="24" y="24"/>
                  </a:cubicBezTo>
                  <a:cubicBezTo>
                    <a:pt x="24" y="23"/>
                    <a:pt x="24" y="23"/>
                    <a:pt x="24" y="23"/>
                  </a:cubicBezTo>
                  <a:cubicBezTo>
                    <a:pt x="24" y="23"/>
                    <a:pt x="24" y="23"/>
                    <a:pt x="24" y="23"/>
                  </a:cubicBezTo>
                  <a:cubicBezTo>
                    <a:pt x="25" y="24"/>
                    <a:pt x="25" y="24"/>
                    <a:pt x="25" y="24"/>
                  </a:cubicBezTo>
                  <a:cubicBezTo>
                    <a:pt x="25" y="24"/>
                    <a:pt x="25" y="24"/>
                    <a:pt x="25" y="24"/>
                  </a:cubicBezTo>
                  <a:cubicBezTo>
                    <a:pt x="26" y="24"/>
                    <a:pt x="26" y="24"/>
                    <a:pt x="26" y="24"/>
                  </a:cubicBezTo>
                  <a:cubicBezTo>
                    <a:pt x="26" y="25"/>
                    <a:pt x="26" y="25"/>
                    <a:pt x="26" y="25"/>
                  </a:cubicBezTo>
                  <a:cubicBezTo>
                    <a:pt x="27" y="25"/>
                    <a:pt x="27" y="25"/>
                    <a:pt x="27" y="25"/>
                  </a:cubicBezTo>
                  <a:cubicBezTo>
                    <a:pt x="27" y="25"/>
                    <a:pt x="27" y="25"/>
                    <a:pt x="27" y="25"/>
                  </a:cubicBezTo>
                  <a:cubicBezTo>
                    <a:pt x="27" y="26"/>
                    <a:pt x="27" y="26"/>
                    <a:pt x="27" y="26"/>
                  </a:cubicBezTo>
                  <a:cubicBezTo>
                    <a:pt x="27" y="26"/>
                    <a:pt x="27" y="26"/>
                    <a:pt x="28" y="27"/>
                  </a:cubicBezTo>
                  <a:cubicBezTo>
                    <a:pt x="28" y="27"/>
                    <a:pt x="28" y="27"/>
                    <a:pt x="28" y="27"/>
                  </a:cubicBezTo>
                  <a:cubicBezTo>
                    <a:pt x="28" y="28"/>
                    <a:pt x="28" y="28"/>
                    <a:pt x="28" y="28"/>
                  </a:cubicBezTo>
                  <a:cubicBezTo>
                    <a:pt x="28" y="28"/>
                    <a:pt x="28" y="28"/>
                    <a:pt x="28" y="28"/>
                  </a:cubicBezTo>
                  <a:cubicBezTo>
                    <a:pt x="28" y="28"/>
                    <a:pt x="28" y="28"/>
                    <a:pt x="28" y="28"/>
                  </a:cubicBezTo>
                  <a:cubicBezTo>
                    <a:pt x="28" y="29"/>
                    <a:pt x="28" y="29"/>
                    <a:pt x="28" y="29"/>
                  </a:cubicBezTo>
                  <a:cubicBezTo>
                    <a:pt x="28" y="29"/>
                    <a:pt x="28" y="29"/>
                    <a:pt x="28" y="29"/>
                  </a:cubicBezTo>
                  <a:cubicBezTo>
                    <a:pt x="28" y="29"/>
                    <a:pt x="28" y="29"/>
                    <a:pt x="28" y="29"/>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7" y="32"/>
                    <a:pt x="27" y="32"/>
                    <a:pt x="27" y="32"/>
                  </a:cubicBezTo>
                  <a:cubicBezTo>
                    <a:pt x="27" y="32"/>
                    <a:pt x="27" y="32"/>
                    <a:pt x="27" y="32"/>
                  </a:cubicBezTo>
                  <a:cubicBezTo>
                    <a:pt x="27" y="33"/>
                    <a:pt x="27" y="33"/>
                    <a:pt x="27" y="33"/>
                  </a:cubicBezTo>
                  <a:cubicBezTo>
                    <a:pt x="26" y="33"/>
                    <a:pt x="26" y="33"/>
                    <a:pt x="26" y="33"/>
                  </a:cubicBezTo>
                  <a:cubicBezTo>
                    <a:pt x="26" y="33"/>
                    <a:pt x="26" y="33"/>
                    <a:pt x="26" y="33"/>
                  </a:cubicBezTo>
                  <a:cubicBezTo>
                    <a:pt x="26" y="32"/>
                    <a:pt x="26" y="32"/>
                    <a:pt x="26" y="32"/>
                  </a:cubicBezTo>
                  <a:cubicBezTo>
                    <a:pt x="25" y="32"/>
                    <a:pt x="25" y="32"/>
                    <a:pt x="25" y="32"/>
                  </a:cubicBezTo>
                  <a:cubicBezTo>
                    <a:pt x="25" y="32"/>
                    <a:pt x="25" y="32"/>
                    <a:pt x="25" y="32"/>
                  </a:cubicBezTo>
                  <a:cubicBezTo>
                    <a:pt x="24" y="31"/>
                    <a:pt x="24" y="31"/>
                    <a:pt x="23" y="31"/>
                  </a:cubicBezTo>
                  <a:cubicBezTo>
                    <a:pt x="23" y="31"/>
                    <a:pt x="23" y="31"/>
                    <a:pt x="23" y="31"/>
                  </a:cubicBezTo>
                  <a:cubicBezTo>
                    <a:pt x="23" y="31"/>
                    <a:pt x="23" y="31"/>
                    <a:pt x="23" y="31"/>
                  </a:cubicBezTo>
                  <a:cubicBezTo>
                    <a:pt x="22" y="30"/>
                    <a:pt x="22" y="30"/>
                    <a:pt x="22" y="30"/>
                  </a:cubicBezTo>
                  <a:cubicBezTo>
                    <a:pt x="22" y="30"/>
                    <a:pt x="22" y="30"/>
                    <a:pt x="22" y="30"/>
                  </a:cubicBezTo>
                  <a:cubicBezTo>
                    <a:pt x="21" y="30"/>
                    <a:pt x="21" y="30"/>
                    <a:pt x="21" y="30"/>
                  </a:cubicBezTo>
                  <a:cubicBezTo>
                    <a:pt x="20" y="30"/>
                    <a:pt x="20" y="30"/>
                    <a:pt x="19" y="30"/>
                  </a:cubicBezTo>
                  <a:cubicBezTo>
                    <a:pt x="19" y="30"/>
                    <a:pt x="19" y="30"/>
                    <a:pt x="19" y="30"/>
                  </a:cubicBezTo>
                  <a:cubicBezTo>
                    <a:pt x="19" y="30"/>
                    <a:pt x="19" y="30"/>
                    <a:pt x="19" y="30"/>
                  </a:cubicBezTo>
                  <a:cubicBezTo>
                    <a:pt x="18" y="30"/>
                    <a:pt x="18" y="30"/>
                    <a:pt x="18" y="30"/>
                  </a:cubicBezTo>
                  <a:cubicBezTo>
                    <a:pt x="18" y="30"/>
                    <a:pt x="18" y="30"/>
                    <a:pt x="18" y="30"/>
                  </a:cubicBezTo>
                  <a:cubicBezTo>
                    <a:pt x="18" y="29"/>
                    <a:pt x="18" y="29"/>
                    <a:pt x="18" y="29"/>
                  </a:cubicBezTo>
                  <a:cubicBezTo>
                    <a:pt x="18" y="29"/>
                    <a:pt x="18" y="29"/>
                    <a:pt x="18" y="29"/>
                  </a:cubicBezTo>
                  <a:close/>
                  <a:moveTo>
                    <a:pt x="16" y="36"/>
                  </a:moveTo>
                  <a:cubicBezTo>
                    <a:pt x="16" y="36"/>
                    <a:pt x="16" y="36"/>
                    <a:pt x="16" y="36"/>
                  </a:cubicBezTo>
                  <a:cubicBezTo>
                    <a:pt x="16" y="36"/>
                    <a:pt x="16" y="36"/>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7" y="35"/>
                    <a:pt x="17" y="35"/>
                    <a:pt x="17" y="35"/>
                  </a:cubicBezTo>
                  <a:cubicBezTo>
                    <a:pt x="17" y="35"/>
                    <a:pt x="17" y="35"/>
                    <a:pt x="17" y="35"/>
                  </a:cubicBezTo>
                  <a:cubicBezTo>
                    <a:pt x="17" y="35"/>
                    <a:pt x="17" y="35"/>
                    <a:pt x="18" y="34"/>
                  </a:cubicBezTo>
                  <a:cubicBezTo>
                    <a:pt x="18" y="34"/>
                    <a:pt x="18" y="34"/>
                    <a:pt x="18" y="34"/>
                  </a:cubicBezTo>
                  <a:cubicBezTo>
                    <a:pt x="18" y="34"/>
                    <a:pt x="18" y="34"/>
                    <a:pt x="18"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20" y="34"/>
                    <a:pt x="20" y="34"/>
                    <a:pt x="20" y="34"/>
                  </a:cubicBezTo>
                  <a:cubicBezTo>
                    <a:pt x="20" y="35"/>
                    <a:pt x="20" y="35"/>
                    <a:pt x="20" y="35"/>
                  </a:cubicBezTo>
                  <a:cubicBezTo>
                    <a:pt x="20" y="35"/>
                    <a:pt x="20" y="35"/>
                    <a:pt x="20" y="35"/>
                  </a:cubicBezTo>
                  <a:cubicBezTo>
                    <a:pt x="20" y="36"/>
                    <a:pt x="20" y="36"/>
                    <a:pt x="20" y="36"/>
                  </a:cubicBezTo>
                  <a:cubicBezTo>
                    <a:pt x="20" y="36"/>
                    <a:pt x="20" y="36"/>
                    <a:pt x="20" y="36"/>
                  </a:cubicBezTo>
                  <a:cubicBezTo>
                    <a:pt x="20" y="37"/>
                    <a:pt x="20" y="37"/>
                    <a:pt x="20" y="37"/>
                  </a:cubicBezTo>
                  <a:cubicBezTo>
                    <a:pt x="20" y="37"/>
                    <a:pt x="20" y="37"/>
                    <a:pt x="20" y="37"/>
                  </a:cubicBezTo>
                  <a:cubicBezTo>
                    <a:pt x="20" y="37"/>
                    <a:pt x="20" y="37"/>
                    <a:pt x="20" y="37"/>
                  </a:cubicBezTo>
                  <a:cubicBezTo>
                    <a:pt x="19" y="38"/>
                    <a:pt x="19" y="38"/>
                    <a:pt x="19" y="38"/>
                  </a:cubicBezTo>
                  <a:cubicBezTo>
                    <a:pt x="19" y="38"/>
                    <a:pt x="19" y="39"/>
                    <a:pt x="18" y="39"/>
                  </a:cubicBezTo>
                  <a:cubicBezTo>
                    <a:pt x="18" y="39"/>
                    <a:pt x="18" y="39"/>
                    <a:pt x="18" y="39"/>
                  </a:cubicBezTo>
                  <a:cubicBezTo>
                    <a:pt x="18" y="39"/>
                    <a:pt x="18" y="39"/>
                    <a:pt x="17" y="39"/>
                  </a:cubicBezTo>
                  <a:cubicBezTo>
                    <a:pt x="17" y="39"/>
                    <a:pt x="17" y="39"/>
                    <a:pt x="17" y="39"/>
                  </a:cubicBezTo>
                  <a:cubicBezTo>
                    <a:pt x="16" y="38"/>
                    <a:pt x="16" y="38"/>
                    <a:pt x="16" y="38"/>
                  </a:cubicBezTo>
                  <a:cubicBezTo>
                    <a:pt x="16" y="38"/>
                    <a:pt x="16" y="38"/>
                    <a:pt x="16" y="38"/>
                  </a:cubicBezTo>
                  <a:cubicBezTo>
                    <a:pt x="16" y="38"/>
                    <a:pt x="16" y="38"/>
                    <a:pt x="16" y="38"/>
                  </a:cubicBezTo>
                  <a:cubicBezTo>
                    <a:pt x="16" y="37"/>
                    <a:pt x="16" y="37"/>
                    <a:pt x="16" y="37"/>
                  </a:cubicBezTo>
                  <a:cubicBezTo>
                    <a:pt x="16" y="37"/>
                    <a:pt x="16" y="37"/>
                    <a:pt x="16" y="36"/>
                  </a:cubicBezTo>
                  <a:cubicBezTo>
                    <a:pt x="15" y="36"/>
                    <a:pt x="15" y="36"/>
                    <a:pt x="15" y="36"/>
                  </a:cubicBezTo>
                  <a:lnTo>
                    <a:pt x="16" y="36"/>
                  </a:ln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45"/>
            <p:cNvSpPr/>
            <p:nvPr/>
          </p:nvSpPr>
          <p:spPr bwMode="auto">
            <a:xfrm>
              <a:off x="1870847" y="5106810"/>
              <a:ext cx="79316" cy="116923"/>
            </a:xfrm>
            <a:custGeom>
              <a:avLst/>
              <a:gdLst>
                <a:gd name="T0" fmla="*/ 4 w 49"/>
                <a:gd name="T1" fmla="*/ 58 h 72"/>
                <a:gd name="T2" fmla="*/ 9 w 49"/>
                <a:gd name="T3" fmla="*/ 57 h 72"/>
                <a:gd name="T4" fmla="*/ 11 w 49"/>
                <a:gd name="T5" fmla="*/ 56 h 72"/>
                <a:gd name="T6" fmla="*/ 12 w 49"/>
                <a:gd name="T7" fmla="*/ 55 h 72"/>
                <a:gd name="T8" fmla="*/ 17 w 49"/>
                <a:gd name="T9" fmla="*/ 51 h 72"/>
                <a:gd name="T10" fmla="*/ 23 w 49"/>
                <a:gd name="T11" fmla="*/ 44 h 72"/>
                <a:gd name="T12" fmla="*/ 26 w 49"/>
                <a:gd name="T13" fmla="*/ 43 h 72"/>
                <a:gd name="T14" fmla="*/ 29 w 49"/>
                <a:gd name="T15" fmla="*/ 49 h 72"/>
                <a:gd name="T16" fmla="*/ 32 w 49"/>
                <a:gd name="T17" fmla="*/ 61 h 72"/>
                <a:gd name="T18" fmla="*/ 34 w 49"/>
                <a:gd name="T19" fmla="*/ 65 h 72"/>
                <a:gd name="T20" fmla="*/ 36 w 49"/>
                <a:gd name="T21" fmla="*/ 67 h 72"/>
                <a:gd name="T22" fmla="*/ 41 w 49"/>
                <a:gd name="T23" fmla="*/ 71 h 72"/>
                <a:gd name="T24" fmla="*/ 46 w 49"/>
                <a:gd name="T25" fmla="*/ 72 h 72"/>
                <a:gd name="T26" fmla="*/ 47 w 49"/>
                <a:gd name="T27" fmla="*/ 72 h 72"/>
                <a:gd name="T28" fmla="*/ 47 w 49"/>
                <a:gd name="T29" fmla="*/ 67 h 72"/>
                <a:gd name="T30" fmla="*/ 38 w 49"/>
                <a:gd name="T31" fmla="*/ 56 h 72"/>
                <a:gd name="T32" fmla="*/ 37 w 49"/>
                <a:gd name="T33" fmla="*/ 54 h 72"/>
                <a:gd name="T34" fmla="*/ 36 w 49"/>
                <a:gd name="T35" fmla="*/ 49 h 72"/>
                <a:gd name="T36" fmla="*/ 34 w 49"/>
                <a:gd name="T37" fmla="*/ 46 h 72"/>
                <a:gd name="T38" fmla="*/ 32 w 49"/>
                <a:gd name="T39" fmla="*/ 38 h 72"/>
                <a:gd name="T40" fmla="*/ 34 w 49"/>
                <a:gd name="T41" fmla="*/ 32 h 72"/>
                <a:gd name="T42" fmla="*/ 39 w 49"/>
                <a:gd name="T43" fmla="*/ 32 h 72"/>
                <a:gd name="T44" fmla="*/ 43 w 49"/>
                <a:gd name="T45" fmla="*/ 32 h 72"/>
                <a:gd name="T46" fmla="*/ 46 w 49"/>
                <a:gd name="T47" fmla="*/ 31 h 72"/>
                <a:gd name="T48" fmla="*/ 49 w 49"/>
                <a:gd name="T49" fmla="*/ 29 h 72"/>
                <a:gd name="T50" fmla="*/ 48 w 49"/>
                <a:gd name="T51" fmla="*/ 27 h 72"/>
                <a:gd name="T52" fmla="*/ 47 w 49"/>
                <a:gd name="T53" fmla="*/ 25 h 72"/>
                <a:gd name="T54" fmla="*/ 45 w 49"/>
                <a:gd name="T55" fmla="*/ 24 h 72"/>
                <a:gd name="T56" fmla="*/ 42 w 49"/>
                <a:gd name="T57" fmla="*/ 24 h 72"/>
                <a:gd name="T58" fmla="*/ 39 w 49"/>
                <a:gd name="T59" fmla="*/ 22 h 72"/>
                <a:gd name="T60" fmla="*/ 42 w 49"/>
                <a:gd name="T61" fmla="*/ 15 h 72"/>
                <a:gd name="T62" fmla="*/ 45 w 49"/>
                <a:gd name="T63" fmla="*/ 5 h 72"/>
                <a:gd name="T64" fmla="*/ 44 w 49"/>
                <a:gd name="T65" fmla="*/ 4 h 72"/>
                <a:gd name="T66" fmla="*/ 41 w 49"/>
                <a:gd name="T67" fmla="*/ 0 h 72"/>
                <a:gd name="T68" fmla="*/ 39 w 49"/>
                <a:gd name="T69" fmla="*/ 0 h 72"/>
                <a:gd name="T70" fmla="*/ 38 w 49"/>
                <a:gd name="T71" fmla="*/ 1 h 72"/>
                <a:gd name="T72" fmla="*/ 37 w 49"/>
                <a:gd name="T73" fmla="*/ 4 h 72"/>
                <a:gd name="T74" fmla="*/ 37 w 49"/>
                <a:gd name="T75" fmla="*/ 6 h 72"/>
                <a:gd name="T76" fmla="*/ 38 w 49"/>
                <a:gd name="T77" fmla="*/ 10 h 72"/>
                <a:gd name="T78" fmla="*/ 33 w 49"/>
                <a:gd name="T79" fmla="*/ 23 h 72"/>
                <a:gd name="T80" fmla="*/ 25 w 49"/>
                <a:gd name="T81" fmla="*/ 24 h 72"/>
                <a:gd name="T82" fmla="*/ 21 w 49"/>
                <a:gd name="T83" fmla="*/ 24 h 72"/>
                <a:gd name="T84" fmla="*/ 17 w 49"/>
                <a:gd name="T85" fmla="*/ 24 h 72"/>
                <a:gd name="T86" fmla="*/ 14 w 49"/>
                <a:gd name="T87" fmla="*/ 24 h 72"/>
                <a:gd name="T88" fmla="*/ 12 w 49"/>
                <a:gd name="T89" fmla="*/ 25 h 72"/>
                <a:gd name="T90" fmla="*/ 11 w 49"/>
                <a:gd name="T91" fmla="*/ 26 h 72"/>
                <a:gd name="T92" fmla="*/ 11 w 49"/>
                <a:gd name="T93" fmla="*/ 29 h 72"/>
                <a:gd name="T94" fmla="*/ 11 w 49"/>
                <a:gd name="T95" fmla="*/ 31 h 72"/>
                <a:gd name="T96" fmla="*/ 14 w 49"/>
                <a:gd name="T97" fmla="*/ 32 h 72"/>
                <a:gd name="T98" fmla="*/ 17 w 49"/>
                <a:gd name="T99" fmla="*/ 32 h 72"/>
                <a:gd name="T100" fmla="*/ 20 w 49"/>
                <a:gd name="T101" fmla="*/ 32 h 72"/>
                <a:gd name="T102" fmla="*/ 25 w 49"/>
                <a:gd name="T103" fmla="*/ 32 h 72"/>
                <a:gd name="T104" fmla="*/ 26 w 49"/>
                <a:gd name="T105" fmla="*/ 35 h 72"/>
                <a:gd name="T106" fmla="*/ 20 w 49"/>
                <a:gd name="T107" fmla="*/ 42 h 72"/>
                <a:gd name="T108" fmla="*/ 18 w 49"/>
                <a:gd name="T109" fmla="*/ 43 h 72"/>
                <a:gd name="T110" fmla="*/ 11 w 49"/>
                <a:gd name="T111" fmla="*/ 50 h 72"/>
                <a:gd name="T112" fmla="*/ 9 w 49"/>
                <a:gd name="T113" fmla="*/ 51 h 72"/>
                <a:gd name="T114" fmla="*/ 3 w 49"/>
                <a:gd name="T115"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72">
                  <a:moveTo>
                    <a:pt x="1" y="57"/>
                  </a:moveTo>
                  <a:cubicBezTo>
                    <a:pt x="1" y="57"/>
                    <a:pt x="1" y="57"/>
                    <a:pt x="1" y="57"/>
                  </a:cubicBezTo>
                  <a:cubicBezTo>
                    <a:pt x="1" y="57"/>
                    <a:pt x="1" y="57"/>
                    <a:pt x="1" y="57"/>
                  </a:cubicBezTo>
                  <a:cubicBezTo>
                    <a:pt x="2" y="57"/>
                    <a:pt x="2" y="57"/>
                    <a:pt x="2" y="57"/>
                  </a:cubicBezTo>
                  <a:cubicBezTo>
                    <a:pt x="2" y="58"/>
                    <a:pt x="2" y="58"/>
                    <a:pt x="2" y="58"/>
                  </a:cubicBezTo>
                  <a:cubicBezTo>
                    <a:pt x="2" y="58"/>
                    <a:pt x="2" y="58"/>
                    <a:pt x="2" y="58"/>
                  </a:cubicBezTo>
                  <a:cubicBezTo>
                    <a:pt x="2" y="58"/>
                    <a:pt x="2" y="58"/>
                    <a:pt x="2" y="58"/>
                  </a:cubicBezTo>
                  <a:cubicBezTo>
                    <a:pt x="3" y="58"/>
                    <a:pt x="3" y="58"/>
                    <a:pt x="3" y="58"/>
                  </a:cubicBezTo>
                  <a:cubicBezTo>
                    <a:pt x="3" y="58"/>
                    <a:pt x="3" y="58"/>
                    <a:pt x="3" y="58"/>
                  </a:cubicBezTo>
                  <a:cubicBezTo>
                    <a:pt x="3" y="58"/>
                    <a:pt x="3" y="58"/>
                    <a:pt x="4" y="58"/>
                  </a:cubicBezTo>
                  <a:cubicBezTo>
                    <a:pt x="4" y="58"/>
                    <a:pt x="4" y="58"/>
                    <a:pt x="4" y="58"/>
                  </a:cubicBezTo>
                  <a:cubicBezTo>
                    <a:pt x="5" y="58"/>
                    <a:pt x="5" y="58"/>
                    <a:pt x="6" y="58"/>
                  </a:cubicBezTo>
                  <a:cubicBezTo>
                    <a:pt x="6" y="58"/>
                    <a:pt x="7" y="58"/>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8" y="57"/>
                  </a:cubicBezTo>
                  <a:cubicBezTo>
                    <a:pt x="8" y="57"/>
                    <a:pt x="8"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9" y="57"/>
                    <a:pt x="9" y="57"/>
                    <a:pt x="9" y="57"/>
                  </a:cubicBezTo>
                  <a:cubicBezTo>
                    <a:pt x="10" y="57"/>
                    <a:pt x="10" y="57"/>
                    <a:pt x="10" y="57"/>
                  </a:cubicBezTo>
                  <a:cubicBezTo>
                    <a:pt x="10" y="57"/>
                    <a:pt x="10" y="57"/>
                    <a:pt x="10" y="57"/>
                  </a:cubicBezTo>
                  <a:cubicBezTo>
                    <a:pt x="10" y="57"/>
                    <a:pt x="10" y="57"/>
                    <a:pt x="10" y="57"/>
                  </a:cubicBezTo>
                  <a:cubicBezTo>
                    <a:pt x="10" y="57"/>
                    <a:pt x="10" y="57"/>
                    <a:pt x="10" y="57"/>
                  </a:cubicBezTo>
                  <a:cubicBezTo>
                    <a:pt x="10" y="56"/>
                    <a:pt x="10" y="56"/>
                    <a:pt x="10" y="56"/>
                  </a:cubicBezTo>
                  <a:cubicBezTo>
                    <a:pt x="11" y="56"/>
                    <a:pt x="11" y="56"/>
                    <a:pt x="11" y="56"/>
                  </a:cubicBezTo>
                  <a:cubicBezTo>
                    <a:pt x="11" y="56"/>
                    <a:pt x="11" y="56"/>
                    <a:pt x="11" y="56"/>
                  </a:cubicBezTo>
                  <a:cubicBezTo>
                    <a:pt x="11" y="55"/>
                    <a:pt x="11" y="55"/>
                    <a:pt x="11"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2" y="55"/>
                    <a:pt x="12" y="55"/>
                    <a:pt x="12"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5"/>
                    <a:pt x="13" y="55"/>
                    <a:pt x="13" y="55"/>
                  </a:cubicBezTo>
                  <a:cubicBezTo>
                    <a:pt x="13" y="54"/>
                    <a:pt x="13" y="54"/>
                    <a:pt x="13" y="54"/>
                  </a:cubicBezTo>
                  <a:cubicBezTo>
                    <a:pt x="14" y="54"/>
                    <a:pt x="14" y="54"/>
                    <a:pt x="14" y="54"/>
                  </a:cubicBezTo>
                  <a:cubicBezTo>
                    <a:pt x="17" y="51"/>
                    <a:pt x="17" y="51"/>
                    <a:pt x="17" y="51"/>
                  </a:cubicBezTo>
                  <a:cubicBezTo>
                    <a:pt x="18" y="51"/>
                    <a:pt x="18" y="51"/>
                    <a:pt x="18" y="51"/>
                  </a:cubicBezTo>
                  <a:cubicBezTo>
                    <a:pt x="18" y="50"/>
                    <a:pt x="19" y="50"/>
                    <a:pt x="19" y="50"/>
                  </a:cubicBezTo>
                  <a:cubicBezTo>
                    <a:pt x="19" y="50"/>
                    <a:pt x="19" y="50"/>
                    <a:pt x="19" y="50"/>
                  </a:cubicBezTo>
                  <a:cubicBezTo>
                    <a:pt x="19" y="49"/>
                    <a:pt x="19" y="49"/>
                    <a:pt x="19" y="49"/>
                  </a:cubicBezTo>
                  <a:cubicBezTo>
                    <a:pt x="20" y="48"/>
                    <a:pt x="21" y="47"/>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5"/>
                    <a:pt x="23" y="45"/>
                    <a:pt x="23" y="45"/>
                  </a:cubicBezTo>
                  <a:cubicBezTo>
                    <a:pt x="23" y="44"/>
                    <a:pt x="23" y="44"/>
                    <a:pt x="23" y="44"/>
                  </a:cubicBezTo>
                  <a:cubicBezTo>
                    <a:pt x="24" y="44"/>
                    <a:pt x="24" y="44"/>
                    <a:pt x="24" y="44"/>
                  </a:cubicBezTo>
                  <a:cubicBezTo>
                    <a:pt x="24" y="44"/>
                    <a:pt x="24" y="44"/>
                    <a:pt x="24" y="44"/>
                  </a:cubicBezTo>
                  <a:cubicBezTo>
                    <a:pt x="24" y="44"/>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4" y="43"/>
                    <a:pt x="24" y="43"/>
                    <a:pt x="24" y="43"/>
                  </a:cubicBezTo>
                  <a:cubicBezTo>
                    <a:pt x="26" y="43"/>
                    <a:pt x="26" y="43"/>
                    <a:pt x="26" y="43"/>
                  </a:cubicBezTo>
                  <a:cubicBezTo>
                    <a:pt x="26" y="43"/>
                    <a:pt x="26" y="43"/>
                    <a:pt x="26" y="43"/>
                  </a:cubicBezTo>
                  <a:cubicBezTo>
                    <a:pt x="27" y="43"/>
                    <a:pt x="27" y="43"/>
                    <a:pt x="27" y="43"/>
                  </a:cubicBezTo>
                  <a:cubicBezTo>
                    <a:pt x="27" y="43"/>
                    <a:pt x="27" y="43"/>
                    <a:pt x="27" y="43"/>
                  </a:cubicBezTo>
                  <a:cubicBezTo>
                    <a:pt x="28" y="44"/>
                    <a:pt x="28" y="44"/>
                    <a:pt x="28" y="44"/>
                  </a:cubicBezTo>
                  <a:cubicBezTo>
                    <a:pt x="28" y="44"/>
                    <a:pt x="28" y="44"/>
                    <a:pt x="28" y="44"/>
                  </a:cubicBezTo>
                  <a:cubicBezTo>
                    <a:pt x="28" y="45"/>
                    <a:pt x="28" y="45"/>
                    <a:pt x="28" y="45"/>
                  </a:cubicBezTo>
                  <a:cubicBezTo>
                    <a:pt x="28" y="45"/>
                    <a:pt x="28" y="45"/>
                    <a:pt x="28" y="45"/>
                  </a:cubicBezTo>
                  <a:cubicBezTo>
                    <a:pt x="28" y="46"/>
                    <a:pt x="28" y="46"/>
                    <a:pt x="28" y="46"/>
                  </a:cubicBezTo>
                  <a:cubicBezTo>
                    <a:pt x="28" y="46"/>
                    <a:pt x="28" y="47"/>
                    <a:pt x="29" y="47"/>
                  </a:cubicBezTo>
                  <a:cubicBezTo>
                    <a:pt x="29" y="48"/>
                    <a:pt x="29" y="48"/>
                    <a:pt x="29" y="48"/>
                  </a:cubicBezTo>
                  <a:cubicBezTo>
                    <a:pt x="29" y="49"/>
                    <a:pt x="29" y="49"/>
                    <a:pt x="29" y="49"/>
                  </a:cubicBezTo>
                  <a:cubicBezTo>
                    <a:pt x="29" y="49"/>
                    <a:pt x="29" y="49"/>
                    <a:pt x="29" y="49"/>
                  </a:cubicBezTo>
                  <a:cubicBezTo>
                    <a:pt x="29" y="49"/>
                    <a:pt x="29" y="49"/>
                    <a:pt x="29" y="49"/>
                  </a:cubicBezTo>
                  <a:cubicBezTo>
                    <a:pt x="29" y="50"/>
                    <a:pt x="29" y="50"/>
                    <a:pt x="29" y="50"/>
                  </a:cubicBezTo>
                  <a:cubicBezTo>
                    <a:pt x="29" y="50"/>
                    <a:pt x="29" y="50"/>
                    <a:pt x="29" y="50"/>
                  </a:cubicBezTo>
                  <a:cubicBezTo>
                    <a:pt x="29" y="50"/>
                    <a:pt x="29" y="50"/>
                    <a:pt x="29" y="50"/>
                  </a:cubicBezTo>
                  <a:cubicBezTo>
                    <a:pt x="29" y="50"/>
                    <a:pt x="29" y="50"/>
                    <a:pt x="29" y="50"/>
                  </a:cubicBezTo>
                  <a:cubicBezTo>
                    <a:pt x="30" y="51"/>
                    <a:pt x="30" y="51"/>
                    <a:pt x="30" y="51"/>
                  </a:cubicBezTo>
                  <a:cubicBezTo>
                    <a:pt x="30" y="52"/>
                    <a:pt x="30" y="53"/>
                    <a:pt x="30" y="54"/>
                  </a:cubicBezTo>
                  <a:cubicBezTo>
                    <a:pt x="31" y="55"/>
                    <a:pt x="31" y="57"/>
                    <a:pt x="31" y="58"/>
                  </a:cubicBezTo>
                  <a:cubicBezTo>
                    <a:pt x="31" y="58"/>
                    <a:pt x="31" y="58"/>
                    <a:pt x="31" y="59"/>
                  </a:cubicBezTo>
                  <a:cubicBezTo>
                    <a:pt x="31" y="59"/>
                    <a:pt x="31" y="59"/>
                    <a:pt x="32" y="60"/>
                  </a:cubicBezTo>
                  <a:cubicBezTo>
                    <a:pt x="32" y="61"/>
                    <a:pt x="32" y="61"/>
                    <a:pt x="32" y="61"/>
                  </a:cubicBezTo>
                  <a:cubicBezTo>
                    <a:pt x="33" y="62"/>
                    <a:pt x="33" y="62"/>
                    <a:pt x="33" y="62"/>
                  </a:cubicBezTo>
                  <a:cubicBezTo>
                    <a:pt x="33" y="62"/>
                    <a:pt x="33" y="62"/>
                    <a:pt x="33" y="62"/>
                  </a:cubicBezTo>
                  <a:cubicBezTo>
                    <a:pt x="33" y="63"/>
                    <a:pt x="33" y="63"/>
                    <a:pt x="33" y="63"/>
                  </a:cubicBezTo>
                  <a:cubicBezTo>
                    <a:pt x="33" y="63"/>
                    <a:pt x="33" y="63"/>
                    <a:pt x="33" y="63"/>
                  </a:cubicBezTo>
                  <a:cubicBezTo>
                    <a:pt x="33" y="64"/>
                    <a:pt x="33" y="64"/>
                    <a:pt x="33" y="64"/>
                  </a:cubicBezTo>
                  <a:cubicBezTo>
                    <a:pt x="33" y="64"/>
                    <a:pt x="33" y="64"/>
                    <a:pt x="33" y="64"/>
                  </a:cubicBezTo>
                  <a:cubicBezTo>
                    <a:pt x="34" y="64"/>
                    <a:pt x="34" y="64"/>
                    <a:pt x="34" y="64"/>
                  </a:cubicBezTo>
                  <a:cubicBezTo>
                    <a:pt x="34" y="64"/>
                    <a:pt x="34" y="64"/>
                    <a:pt x="34" y="64"/>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cubicBezTo>
                    <a:pt x="35" y="66"/>
                    <a:pt x="35" y="66"/>
                    <a:pt x="35" y="66"/>
                  </a:cubicBezTo>
                  <a:cubicBezTo>
                    <a:pt x="35" y="66"/>
                    <a:pt x="35" y="66"/>
                    <a:pt x="35" y="66"/>
                  </a:cubicBezTo>
                  <a:cubicBezTo>
                    <a:pt x="35" y="66"/>
                    <a:pt x="35" y="66"/>
                    <a:pt x="35" y="66"/>
                  </a:cubicBezTo>
                  <a:cubicBezTo>
                    <a:pt x="35" y="66"/>
                    <a:pt x="35" y="66"/>
                    <a:pt x="35" y="66"/>
                  </a:cubicBezTo>
                  <a:cubicBezTo>
                    <a:pt x="35" y="66"/>
                    <a:pt x="35" y="66"/>
                    <a:pt x="35" y="66"/>
                  </a:cubicBezTo>
                  <a:cubicBezTo>
                    <a:pt x="36" y="66"/>
                    <a:pt x="36" y="66"/>
                    <a:pt x="36" y="66"/>
                  </a:cubicBezTo>
                  <a:cubicBezTo>
                    <a:pt x="36" y="67"/>
                    <a:pt x="36" y="67"/>
                    <a:pt x="36" y="67"/>
                  </a:cubicBezTo>
                  <a:cubicBezTo>
                    <a:pt x="36" y="67"/>
                    <a:pt x="36" y="67"/>
                    <a:pt x="36" y="67"/>
                  </a:cubicBezTo>
                  <a:cubicBezTo>
                    <a:pt x="37" y="67"/>
                    <a:pt x="37" y="67"/>
                    <a:pt x="37" y="68"/>
                  </a:cubicBezTo>
                  <a:cubicBezTo>
                    <a:pt x="37" y="68"/>
                    <a:pt x="37" y="68"/>
                    <a:pt x="37" y="68"/>
                  </a:cubicBezTo>
                  <a:cubicBezTo>
                    <a:pt x="37" y="68"/>
                    <a:pt x="37" y="68"/>
                    <a:pt x="37" y="68"/>
                  </a:cubicBezTo>
                  <a:cubicBezTo>
                    <a:pt x="37" y="68"/>
                    <a:pt x="37" y="68"/>
                    <a:pt x="37" y="68"/>
                  </a:cubicBezTo>
                  <a:cubicBezTo>
                    <a:pt x="37" y="68"/>
                    <a:pt x="37" y="68"/>
                    <a:pt x="37" y="68"/>
                  </a:cubicBezTo>
                  <a:cubicBezTo>
                    <a:pt x="38" y="68"/>
                    <a:pt x="38" y="68"/>
                    <a:pt x="38" y="69"/>
                  </a:cubicBezTo>
                  <a:cubicBezTo>
                    <a:pt x="38" y="69"/>
                    <a:pt x="39" y="69"/>
                    <a:pt x="39" y="69"/>
                  </a:cubicBezTo>
                  <a:cubicBezTo>
                    <a:pt x="39" y="69"/>
                    <a:pt x="39" y="70"/>
                    <a:pt x="40" y="70"/>
                  </a:cubicBezTo>
                  <a:cubicBezTo>
                    <a:pt x="40" y="70"/>
                    <a:pt x="40" y="70"/>
                    <a:pt x="40" y="70"/>
                  </a:cubicBezTo>
                  <a:cubicBezTo>
                    <a:pt x="40" y="70"/>
                    <a:pt x="40" y="70"/>
                    <a:pt x="40" y="70"/>
                  </a:cubicBezTo>
                  <a:cubicBezTo>
                    <a:pt x="41" y="70"/>
                    <a:pt x="41" y="71"/>
                    <a:pt x="41" y="71"/>
                  </a:cubicBezTo>
                  <a:cubicBezTo>
                    <a:pt x="42" y="71"/>
                    <a:pt x="42" y="71"/>
                    <a:pt x="42" y="71"/>
                  </a:cubicBezTo>
                  <a:cubicBezTo>
                    <a:pt x="42" y="71"/>
                    <a:pt x="42" y="71"/>
                    <a:pt x="42" y="71"/>
                  </a:cubicBezTo>
                  <a:cubicBezTo>
                    <a:pt x="44" y="72"/>
                    <a:pt x="44" y="72"/>
                    <a:pt x="44" y="72"/>
                  </a:cubicBezTo>
                  <a:cubicBezTo>
                    <a:pt x="44" y="72"/>
                    <a:pt x="44" y="72"/>
                    <a:pt x="44" y="72"/>
                  </a:cubicBezTo>
                  <a:cubicBezTo>
                    <a:pt x="45" y="72"/>
                    <a:pt x="45" y="72"/>
                    <a:pt x="45" y="72"/>
                  </a:cubicBezTo>
                  <a:cubicBezTo>
                    <a:pt x="45" y="72"/>
                    <a:pt x="45" y="72"/>
                    <a:pt x="45" y="72"/>
                  </a:cubicBezTo>
                  <a:cubicBezTo>
                    <a:pt x="45" y="72"/>
                    <a:pt x="45" y="72"/>
                    <a:pt x="45" y="72"/>
                  </a:cubicBezTo>
                  <a:cubicBezTo>
                    <a:pt x="45" y="72"/>
                    <a:pt x="45"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6" y="72"/>
                    <a:pt x="46" y="72"/>
                    <a:pt x="46"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9" y="70"/>
                    <a:pt x="49" y="70"/>
                    <a:pt x="49" y="70"/>
                  </a:cubicBezTo>
                  <a:cubicBezTo>
                    <a:pt x="49" y="70"/>
                    <a:pt x="49" y="70"/>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9" y="69"/>
                    <a:pt x="49" y="69"/>
                    <a:pt x="49" y="69"/>
                  </a:cubicBezTo>
                  <a:cubicBezTo>
                    <a:pt x="48" y="69"/>
                    <a:pt x="48" y="69"/>
                    <a:pt x="48" y="69"/>
                  </a:cubicBezTo>
                  <a:cubicBezTo>
                    <a:pt x="48" y="68"/>
                    <a:pt x="48" y="68"/>
                    <a:pt x="48" y="68"/>
                  </a:cubicBezTo>
                  <a:cubicBezTo>
                    <a:pt x="47" y="67"/>
                    <a:pt x="47" y="67"/>
                    <a:pt x="47" y="67"/>
                  </a:cubicBezTo>
                  <a:cubicBezTo>
                    <a:pt x="46" y="67"/>
                    <a:pt x="46" y="67"/>
                    <a:pt x="46" y="67"/>
                  </a:cubicBezTo>
                  <a:cubicBezTo>
                    <a:pt x="46" y="66"/>
                    <a:pt x="46" y="66"/>
                    <a:pt x="45" y="66"/>
                  </a:cubicBezTo>
                  <a:cubicBezTo>
                    <a:pt x="45" y="66"/>
                    <a:pt x="45" y="65"/>
                    <a:pt x="45" y="65"/>
                  </a:cubicBezTo>
                  <a:cubicBezTo>
                    <a:pt x="44" y="65"/>
                    <a:pt x="44" y="64"/>
                    <a:pt x="44" y="64"/>
                  </a:cubicBezTo>
                  <a:cubicBezTo>
                    <a:pt x="43" y="64"/>
                    <a:pt x="43" y="63"/>
                    <a:pt x="43" y="63"/>
                  </a:cubicBezTo>
                  <a:cubicBezTo>
                    <a:pt x="43" y="63"/>
                    <a:pt x="42" y="62"/>
                    <a:pt x="42" y="62"/>
                  </a:cubicBezTo>
                  <a:cubicBezTo>
                    <a:pt x="42" y="62"/>
                    <a:pt x="41" y="61"/>
                    <a:pt x="41" y="61"/>
                  </a:cubicBezTo>
                  <a:cubicBezTo>
                    <a:pt x="41" y="60"/>
                    <a:pt x="40" y="60"/>
                    <a:pt x="40" y="59"/>
                  </a:cubicBezTo>
                  <a:cubicBezTo>
                    <a:pt x="39" y="58"/>
                    <a:pt x="39" y="58"/>
                    <a:pt x="39" y="57"/>
                  </a:cubicBezTo>
                  <a:cubicBezTo>
                    <a:pt x="39" y="57"/>
                    <a:pt x="39" y="57"/>
                    <a:pt x="39" y="57"/>
                  </a:cubicBezTo>
                  <a:cubicBezTo>
                    <a:pt x="38" y="57"/>
                    <a:pt x="38" y="57"/>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8" y="56"/>
                  </a:cubicBezTo>
                  <a:cubicBezTo>
                    <a:pt x="38" y="54"/>
                    <a:pt x="38" y="54"/>
                    <a:pt x="38"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3"/>
                    <a:pt x="37" y="53"/>
                  </a:cubicBezTo>
                  <a:cubicBezTo>
                    <a:pt x="37" y="53"/>
                    <a:pt x="37" y="53"/>
                    <a:pt x="37" y="53"/>
                  </a:cubicBezTo>
                  <a:cubicBezTo>
                    <a:pt x="36" y="53"/>
                    <a:pt x="36" y="53"/>
                    <a:pt x="36" y="53"/>
                  </a:cubicBezTo>
                  <a:cubicBezTo>
                    <a:pt x="36" y="52"/>
                    <a:pt x="36" y="52"/>
                    <a:pt x="36" y="51"/>
                  </a:cubicBezTo>
                  <a:cubicBezTo>
                    <a:pt x="36" y="51"/>
                    <a:pt x="36" y="50"/>
                    <a:pt x="36" y="50"/>
                  </a:cubicBezTo>
                  <a:cubicBezTo>
                    <a:pt x="36" y="50"/>
                    <a:pt x="36" y="50"/>
                    <a:pt x="36" y="50"/>
                  </a:cubicBezTo>
                  <a:cubicBezTo>
                    <a:pt x="36" y="50"/>
                    <a:pt x="36" y="49"/>
                    <a:pt x="36" y="49"/>
                  </a:cubicBezTo>
                  <a:cubicBezTo>
                    <a:pt x="36" y="49"/>
                    <a:pt x="36" y="49"/>
                    <a:pt x="36" y="49"/>
                  </a:cubicBezTo>
                  <a:cubicBezTo>
                    <a:pt x="36" y="49"/>
                    <a:pt x="36" y="49"/>
                    <a:pt x="36" y="49"/>
                  </a:cubicBezTo>
                  <a:cubicBezTo>
                    <a:pt x="35" y="49"/>
                    <a:pt x="35" y="49"/>
                    <a:pt x="35" y="49"/>
                  </a:cubicBezTo>
                  <a:cubicBezTo>
                    <a:pt x="35" y="49"/>
                    <a:pt x="35" y="49"/>
                    <a:pt x="35" y="49"/>
                  </a:cubicBezTo>
                  <a:cubicBezTo>
                    <a:pt x="35" y="49"/>
                    <a:pt x="35" y="49"/>
                    <a:pt x="35" y="49"/>
                  </a:cubicBezTo>
                  <a:cubicBezTo>
                    <a:pt x="35" y="49"/>
                    <a:pt x="35" y="49"/>
                    <a:pt x="35" y="49"/>
                  </a:cubicBezTo>
                  <a:cubicBezTo>
                    <a:pt x="35" y="48"/>
                    <a:pt x="35" y="48"/>
                    <a:pt x="35" y="48"/>
                  </a:cubicBezTo>
                  <a:cubicBezTo>
                    <a:pt x="35" y="48"/>
                    <a:pt x="35" y="48"/>
                    <a:pt x="35" y="48"/>
                  </a:cubicBezTo>
                  <a:cubicBezTo>
                    <a:pt x="35" y="48"/>
                    <a:pt x="35" y="48"/>
                    <a:pt x="35" y="48"/>
                  </a:cubicBezTo>
                  <a:cubicBezTo>
                    <a:pt x="34" y="47"/>
                    <a:pt x="34" y="47"/>
                    <a:pt x="34" y="46"/>
                  </a:cubicBezTo>
                  <a:cubicBezTo>
                    <a:pt x="34" y="46"/>
                    <a:pt x="34" y="46"/>
                    <a:pt x="34" y="46"/>
                  </a:cubicBezTo>
                  <a:cubicBezTo>
                    <a:pt x="34" y="46"/>
                    <a:pt x="34" y="46"/>
                    <a:pt x="34" y="46"/>
                  </a:cubicBezTo>
                  <a:cubicBezTo>
                    <a:pt x="34" y="46"/>
                    <a:pt x="34" y="46"/>
                    <a:pt x="34" y="46"/>
                  </a:cubicBezTo>
                  <a:cubicBezTo>
                    <a:pt x="34" y="45"/>
                    <a:pt x="34" y="45"/>
                    <a:pt x="34" y="45"/>
                  </a:cubicBezTo>
                  <a:cubicBezTo>
                    <a:pt x="34" y="45"/>
                    <a:pt x="34" y="45"/>
                    <a:pt x="34" y="45"/>
                  </a:cubicBezTo>
                  <a:cubicBezTo>
                    <a:pt x="33" y="43"/>
                    <a:pt x="33" y="42"/>
                    <a:pt x="32" y="40"/>
                  </a:cubicBezTo>
                  <a:cubicBezTo>
                    <a:pt x="32" y="39"/>
                    <a:pt x="32" y="39"/>
                    <a:pt x="32" y="39"/>
                  </a:cubicBezTo>
                  <a:cubicBezTo>
                    <a:pt x="32" y="39"/>
                    <a:pt x="32" y="39"/>
                    <a:pt x="32" y="39"/>
                  </a:cubicBezTo>
                  <a:cubicBezTo>
                    <a:pt x="32" y="39"/>
                    <a:pt x="32" y="39"/>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8"/>
                    <a:pt x="32" y="38"/>
                    <a:pt x="32" y="38"/>
                  </a:cubicBezTo>
                  <a:cubicBezTo>
                    <a:pt x="32" y="37"/>
                    <a:pt x="32" y="37"/>
                    <a:pt x="32" y="37"/>
                  </a:cubicBezTo>
                  <a:cubicBezTo>
                    <a:pt x="33" y="34"/>
                    <a:pt x="33" y="34"/>
                    <a:pt x="33" y="34"/>
                  </a:cubicBezTo>
                  <a:cubicBezTo>
                    <a:pt x="33" y="33"/>
                    <a:pt x="33" y="33"/>
                    <a:pt x="33" y="33"/>
                  </a:cubicBezTo>
                  <a:cubicBezTo>
                    <a:pt x="33" y="33"/>
                    <a:pt x="33" y="33"/>
                    <a:pt x="33" y="33"/>
                  </a:cubicBezTo>
                  <a:cubicBezTo>
                    <a:pt x="33" y="33"/>
                    <a:pt x="33" y="33"/>
                    <a:pt x="33" y="33"/>
                  </a:cubicBezTo>
                  <a:cubicBezTo>
                    <a:pt x="33" y="33"/>
                    <a:pt x="33" y="33"/>
                    <a:pt x="33" y="33"/>
                  </a:cubicBezTo>
                  <a:cubicBezTo>
                    <a:pt x="34" y="32"/>
                    <a:pt x="34" y="32"/>
                    <a:pt x="34" y="32"/>
                  </a:cubicBezTo>
                  <a:cubicBezTo>
                    <a:pt x="34" y="32"/>
                    <a:pt x="34" y="32"/>
                    <a:pt x="34" y="32"/>
                  </a:cubicBezTo>
                  <a:cubicBezTo>
                    <a:pt x="34" y="32"/>
                    <a:pt x="34" y="32"/>
                    <a:pt x="34" y="32"/>
                  </a:cubicBezTo>
                  <a:cubicBezTo>
                    <a:pt x="35" y="32"/>
                    <a:pt x="35" y="32"/>
                    <a:pt x="35" y="32"/>
                  </a:cubicBezTo>
                  <a:cubicBezTo>
                    <a:pt x="35" y="31"/>
                    <a:pt x="35" y="31"/>
                    <a:pt x="35" y="31"/>
                  </a:cubicBezTo>
                  <a:cubicBezTo>
                    <a:pt x="35" y="31"/>
                    <a:pt x="35" y="31"/>
                    <a:pt x="35" y="31"/>
                  </a:cubicBezTo>
                  <a:cubicBezTo>
                    <a:pt x="36" y="31"/>
                    <a:pt x="36" y="31"/>
                    <a:pt x="36" y="31"/>
                  </a:cubicBezTo>
                  <a:cubicBezTo>
                    <a:pt x="36" y="31"/>
                    <a:pt x="36" y="31"/>
                    <a:pt x="36" y="31"/>
                  </a:cubicBezTo>
                  <a:cubicBezTo>
                    <a:pt x="37" y="31"/>
                    <a:pt x="37" y="31"/>
                    <a:pt x="37" y="31"/>
                  </a:cubicBezTo>
                  <a:cubicBezTo>
                    <a:pt x="37" y="32"/>
                    <a:pt x="38" y="32"/>
                    <a:pt x="38" y="32"/>
                  </a:cubicBezTo>
                  <a:cubicBezTo>
                    <a:pt x="38" y="32"/>
                    <a:pt x="39" y="32"/>
                    <a:pt x="39" y="32"/>
                  </a:cubicBezTo>
                  <a:cubicBezTo>
                    <a:pt x="39" y="32"/>
                    <a:pt x="39" y="32"/>
                    <a:pt x="39" y="32"/>
                  </a:cubicBezTo>
                  <a:cubicBezTo>
                    <a:pt x="39" y="32"/>
                    <a:pt x="39" y="32"/>
                    <a:pt x="39" y="32"/>
                  </a:cubicBezTo>
                  <a:cubicBezTo>
                    <a:pt x="39" y="32"/>
                    <a:pt x="39" y="32"/>
                    <a:pt x="39" y="32"/>
                  </a:cubicBezTo>
                  <a:cubicBezTo>
                    <a:pt x="39" y="32"/>
                    <a:pt x="40" y="32"/>
                    <a:pt x="40" y="32"/>
                  </a:cubicBezTo>
                  <a:cubicBezTo>
                    <a:pt x="40" y="32"/>
                    <a:pt x="41" y="32"/>
                    <a:pt x="41" y="32"/>
                  </a:cubicBezTo>
                  <a:cubicBezTo>
                    <a:pt x="41" y="32"/>
                    <a:pt x="41" y="32"/>
                    <a:pt x="41" y="32"/>
                  </a:cubicBezTo>
                  <a:cubicBezTo>
                    <a:pt x="41" y="32"/>
                    <a:pt x="41" y="32"/>
                    <a:pt x="41" y="32"/>
                  </a:cubicBezTo>
                  <a:cubicBezTo>
                    <a:pt x="41" y="32"/>
                    <a:pt x="41" y="32"/>
                    <a:pt x="41" y="32"/>
                  </a:cubicBezTo>
                  <a:cubicBezTo>
                    <a:pt x="42" y="32"/>
                    <a:pt x="42" y="32"/>
                    <a:pt x="42" y="32"/>
                  </a:cubicBezTo>
                  <a:cubicBezTo>
                    <a:pt x="42" y="32"/>
                    <a:pt x="42" y="32"/>
                    <a:pt x="42" y="32"/>
                  </a:cubicBezTo>
                  <a:cubicBezTo>
                    <a:pt x="42" y="32"/>
                    <a:pt x="42" y="32"/>
                    <a:pt x="42" y="32"/>
                  </a:cubicBezTo>
                  <a:cubicBezTo>
                    <a:pt x="42" y="32"/>
                    <a:pt x="42" y="32"/>
                    <a:pt x="42" y="32"/>
                  </a:cubicBezTo>
                  <a:cubicBezTo>
                    <a:pt x="42" y="32"/>
                    <a:pt x="42" y="32"/>
                    <a:pt x="42"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3" y="32"/>
                    <a:pt x="43" y="32"/>
                    <a:pt x="43" y="32"/>
                  </a:cubicBezTo>
                  <a:cubicBezTo>
                    <a:pt x="44" y="32"/>
                    <a:pt x="44" y="32"/>
                    <a:pt x="44" y="32"/>
                  </a:cubicBezTo>
                  <a:cubicBezTo>
                    <a:pt x="44" y="32"/>
                    <a:pt x="44" y="32"/>
                    <a:pt x="44" y="32"/>
                  </a:cubicBezTo>
                  <a:cubicBezTo>
                    <a:pt x="44" y="32"/>
                    <a:pt x="45" y="32"/>
                    <a:pt x="45" y="32"/>
                  </a:cubicBezTo>
                  <a:cubicBezTo>
                    <a:pt x="46" y="32"/>
                    <a:pt x="46" y="31"/>
                    <a:pt x="46" y="31"/>
                  </a:cubicBezTo>
                  <a:cubicBezTo>
                    <a:pt x="46" y="31"/>
                    <a:pt x="46" y="31"/>
                    <a:pt x="46" y="31"/>
                  </a:cubicBezTo>
                  <a:cubicBezTo>
                    <a:pt x="46" y="31"/>
                    <a:pt x="46" y="31"/>
                    <a:pt x="46" y="31"/>
                  </a:cubicBezTo>
                  <a:cubicBezTo>
                    <a:pt x="47" y="31"/>
                    <a:pt x="47" y="31"/>
                    <a:pt x="47" y="31"/>
                  </a:cubicBezTo>
                  <a:cubicBezTo>
                    <a:pt x="47" y="31"/>
                    <a:pt x="47" y="31"/>
                    <a:pt x="47" y="31"/>
                  </a:cubicBezTo>
                  <a:cubicBezTo>
                    <a:pt x="48" y="31"/>
                    <a:pt x="48" y="31"/>
                    <a:pt x="48" y="31"/>
                  </a:cubicBezTo>
                  <a:cubicBezTo>
                    <a:pt x="48" y="31"/>
                    <a:pt x="48" y="31"/>
                    <a:pt x="48" y="31"/>
                  </a:cubicBezTo>
                  <a:cubicBezTo>
                    <a:pt x="48" y="31"/>
                    <a:pt x="48" y="31"/>
                    <a:pt x="48" y="31"/>
                  </a:cubicBezTo>
                  <a:cubicBezTo>
                    <a:pt x="48" y="31"/>
                    <a:pt x="48" y="31"/>
                    <a:pt x="48" y="31"/>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7"/>
                    <a:pt x="49" y="27"/>
                    <a:pt x="49" y="27"/>
                  </a:cubicBezTo>
                  <a:cubicBezTo>
                    <a:pt x="49" y="27"/>
                    <a:pt x="49" y="27"/>
                    <a:pt x="49" y="27"/>
                  </a:cubicBezTo>
                  <a:cubicBezTo>
                    <a:pt x="48" y="27"/>
                    <a:pt x="48" y="27"/>
                    <a:pt x="48" y="27"/>
                  </a:cubicBezTo>
                  <a:cubicBezTo>
                    <a:pt x="48" y="27"/>
                    <a:pt x="48" y="27"/>
                    <a:pt x="48" y="27"/>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6" y="25"/>
                    <a:pt x="46" y="25"/>
                    <a:pt x="46" y="25"/>
                  </a:cubicBezTo>
                  <a:cubicBezTo>
                    <a:pt x="46" y="25"/>
                    <a:pt x="46" y="25"/>
                    <a:pt x="46" y="25"/>
                  </a:cubicBezTo>
                  <a:cubicBezTo>
                    <a:pt x="46" y="24"/>
                    <a:pt x="46" y="24"/>
                    <a:pt x="46" y="24"/>
                  </a:cubicBezTo>
                  <a:cubicBezTo>
                    <a:pt x="46" y="24"/>
                    <a:pt x="46" y="24"/>
                    <a:pt x="46" y="24"/>
                  </a:cubicBezTo>
                  <a:cubicBezTo>
                    <a:pt x="45" y="24"/>
                    <a:pt x="45" y="24"/>
                    <a:pt x="45" y="24"/>
                  </a:cubicBezTo>
                  <a:cubicBezTo>
                    <a:pt x="45" y="24"/>
                    <a:pt x="45" y="24"/>
                    <a:pt x="45" y="24"/>
                  </a:cubicBezTo>
                  <a:cubicBezTo>
                    <a:pt x="45" y="24"/>
                    <a:pt x="45" y="24"/>
                    <a:pt x="45" y="24"/>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4" y="24"/>
                  </a:cubicBezTo>
                  <a:cubicBezTo>
                    <a:pt x="43" y="24"/>
                    <a:pt x="43" y="24"/>
                    <a:pt x="43" y="24"/>
                  </a:cubicBezTo>
                  <a:cubicBezTo>
                    <a:pt x="43" y="24"/>
                    <a:pt x="43" y="24"/>
                    <a:pt x="43" y="24"/>
                  </a:cubicBezTo>
                  <a:cubicBezTo>
                    <a:pt x="43" y="24"/>
                    <a:pt x="43" y="24"/>
                    <a:pt x="43" y="24"/>
                  </a:cubicBezTo>
                  <a:cubicBezTo>
                    <a:pt x="43" y="24"/>
                    <a:pt x="43" y="24"/>
                    <a:pt x="42" y="24"/>
                  </a:cubicBezTo>
                  <a:cubicBezTo>
                    <a:pt x="42" y="24"/>
                    <a:pt x="42" y="24"/>
                    <a:pt x="42" y="24"/>
                  </a:cubicBezTo>
                  <a:cubicBezTo>
                    <a:pt x="42" y="24"/>
                    <a:pt x="42" y="24"/>
                    <a:pt x="42" y="24"/>
                  </a:cubicBezTo>
                  <a:cubicBezTo>
                    <a:pt x="42" y="24"/>
                    <a:pt x="42" y="24"/>
                    <a:pt x="42" y="24"/>
                  </a:cubicBezTo>
                  <a:cubicBezTo>
                    <a:pt x="41" y="24"/>
                    <a:pt x="41" y="24"/>
                    <a:pt x="41" y="24"/>
                  </a:cubicBezTo>
                  <a:cubicBezTo>
                    <a:pt x="41" y="24"/>
                    <a:pt x="41" y="24"/>
                    <a:pt x="41" y="24"/>
                  </a:cubicBezTo>
                  <a:cubicBezTo>
                    <a:pt x="41" y="24"/>
                    <a:pt x="41" y="24"/>
                    <a:pt x="41" y="24"/>
                  </a:cubicBezTo>
                  <a:cubicBezTo>
                    <a:pt x="41" y="24"/>
                    <a:pt x="41" y="24"/>
                    <a:pt x="41" y="24"/>
                  </a:cubicBezTo>
                  <a:cubicBezTo>
                    <a:pt x="41" y="24"/>
                    <a:pt x="41" y="24"/>
                    <a:pt x="41" y="24"/>
                  </a:cubicBezTo>
                  <a:cubicBezTo>
                    <a:pt x="40" y="24"/>
                    <a:pt x="40" y="24"/>
                    <a:pt x="40" y="24"/>
                  </a:cubicBezTo>
                  <a:cubicBezTo>
                    <a:pt x="40" y="23"/>
                    <a:pt x="40" y="23"/>
                    <a:pt x="40" y="23"/>
                  </a:cubicBezTo>
                  <a:cubicBezTo>
                    <a:pt x="40" y="23"/>
                    <a:pt x="40" y="23"/>
                    <a:pt x="40" y="23"/>
                  </a:cubicBezTo>
                  <a:cubicBezTo>
                    <a:pt x="40" y="23"/>
                    <a:pt x="40" y="23"/>
                    <a:pt x="40" y="23"/>
                  </a:cubicBezTo>
                  <a:cubicBezTo>
                    <a:pt x="39" y="22"/>
                    <a:pt x="39" y="22"/>
                    <a:pt x="39" y="22"/>
                  </a:cubicBezTo>
                  <a:cubicBezTo>
                    <a:pt x="39" y="22"/>
                    <a:pt x="39" y="22"/>
                    <a:pt x="39" y="22"/>
                  </a:cubicBezTo>
                  <a:cubicBezTo>
                    <a:pt x="39" y="22"/>
                    <a:pt x="39" y="22"/>
                    <a:pt x="39" y="22"/>
                  </a:cubicBezTo>
                  <a:cubicBezTo>
                    <a:pt x="40" y="21"/>
                    <a:pt x="40" y="21"/>
                    <a:pt x="40" y="21"/>
                  </a:cubicBezTo>
                  <a:cubicBezTo>
                    <a:pt x="40" y="21"/>
                    <a:pt x="40" y="21"/>
                    <a:pt x="40" y="20"/>
                  </a:cubicBezTo>
                  <a:cubicBezTo>
                    <a:pt x="40" y="20"/>
                    <a:pt x="40" y="20"/>
                    <a:pt x="40" y="19"/>
                  </a:cubicBezTo>
                  <a:cubicBezTo>
                    <a:pt x="41" y="19"/>
                    <a:pt x="41" y="18"/>
                    <a:pt x="41" y="18"/>
                  </a:cubicBezTo>
                  <a:cubicBezTo>
                    <a:pt x="41" y="18"/>
                    <a:pt x="41" y="18"/>
                    <a:pt x="41" y="18"/>
                  </a:cubicBezTo>
                  <a:cubicBezTo>
                    <a:pt x="41" y="18"/>
                    <a:pt x="41" y="18"/>
                    <a:pt x="41" y="18"/>
                  </a:cubicBezTo>
                  <a:cubicBezTo>
                    <a:pt x="41" y="17"/>
                    <a:pt x="41" y="17"/>
                    <a:pt x="41" y="17"/>
                  </a:cubicBezTo>
                  <a:cubicBezTo>
                    <a:pt x="41" y="17"/>
                    <a:pt x="42" y="16"/>
                    <a:pt x="42" y="16"/>
                  </a:cubicBezTo>
                  <a:cubicBezTo>
                    <a:pt x="42" y="16"/>
                    <a:pt x="42" y="15"/>
                    <a:pt x="42" y="15"/>
                  </a:cubicBezTo>
                  <a:cubicBezTo>
                    <a:pt x="42" y="15"/>
                    <a:pt x="42" y="15"/>
                    <a:pt x="42" y="15"/>
                  </a:cubicBezTo>
                  <a:cubicBezTo>
                    <a:pt x="42" y="15"/>
                    <a:pt x="42" y="15"/>
                    <a:pt x="42" y="15"/>
                  </a:cubicBezTo>
                  <a:cubicBezTo>
                    <a:pt x="43" y="13"/>
                    <a:pt x="43" y="13"/>
                    <a:pt x="43" y="13"/>
                  </a:cubicBezTo>
                  <a:cubicBezTo>
                    <a:pt x="43" y="13"/>
                    <a:pt x="43" y="13"/>
                    <a:pt x="43" y="13"/>
                  </a:cubicBezTo>
                  <a:cubicBezTo>
                    <a:pt x="43" y="12"/>
                    <a:pt x="43" y="11"/>
                    <a:pt x="44" y="10"/>
                  </a:cubicBezTo>
                  <a:cubicBezTo>
                    <a:pt x="44" y="9"/>
                    <a:pt x="44" y="9"/>
                    <a:pt x="44" y="8"/>
                  </a:cubicBezTo>
                  <a:cubicBezTo>
                    <a:pt x="45" y="7"/>
                    <a:pt x="45" y="7"/>
                    <a:pt x="45" y="7"/>
                  </a:cubicBezTo>
                  <a:cubicBezTo>
                    <a:pt x="45" y="7"/>
                    <a:pt x="45" y="7"/>
                    <a:pt x="45" y="6"/>
                  </a:cubicBezTo>
                  <a:cubicBezTo>
                    <a:pt x="45" y="6"/>
                    <a:pt x="45" y="6"/>
                    <a:pt x="45" y="6"/>
                  </a:cubicBezTo>
                  <a:cubicBezTo>
                    <a:pt x="45" y="6"/>
                    <a:pt x="45" y="6"/>
                    <a:pt x="45" y="6"/>
                  </a:cubicBezTo>
                  <a:cubicBezTo>
                    <a:pt x="45" y="6"/>
                    <a:pt x="45" y="6"/>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5" y="4"/>
                    <a:pt x="45" y="4"/>
                    <a:pt x="45" y="4"/>
                  </a:cubicBezTo>
                  <a:cubicBezTo>
                    <a:pt x="45" y="4"/>
                    <a:pt x="45" y="4"/>
                    <a:pt x="45" y="4"/>
                  </a:cubicBezTo>
                  <a:cubicBezTo>
                    <a:pt x="45" y="4"/>
                    <a:pt x="44" y="4"/>
                    <a:pt x="44" y="4"/>
                  </a:cubicBezTo>
                  <a:cubicBezTo>
                    <a:pt x="44" y="4"/>
                    <a:pt x="44" y="4"/>
                    <a:pt x="44" y="4"/>
                  </a:cubicBezTo>
                  <a:cubicBezTo>
                    <a:pt x="44" y="4"/>
                    <a:pt x="44" y="4"/>
                    <a:pt x="44" y="4"/>
                  </a:cubicBezTo>
                  <a:cubicBezTo>
                    <a:pt x="44" y="4"/>
                    <a:pt x="44" y="4"/>
                    <a:pt x="44" y="3"/>
                  </a:cubicBezTo>
                  <a:cubicBezTo>
                    <a:pt x="44" y="3"/>
                    <a:pt x="44" y="3"/>
                    <a:pt x="44" y="3"/>
                  </a:cubicBezTo>
                  <a:cubicBezTo>
                    <a:pt x="44" y="3"/>
                    <a:pt x="44" y="3"/>
                    <a:pt x="44" y="3"/>
                  </a:cubicBezTo>
                  <a:cubicBezTo>
                    <a:pt x="44" y="2"/>
                    <a:pt x="43" y="2"/>
                    <a:pt x="43" y="1"/>
                  </a:cubicBezTo>
                  <a:cubicBezTo>
                    <a:pt x="42" y="1"/>
                    <a:pt x="42" y="1"/>
                    <a:pt x="42" y="1"/>
                  </a:cubicBezTo>
                  <a:cubicBezTo>
                    <a:pt x="42" y="0"/>
                    <a:pt x="42" y="0"/>
                    <a:pt x="42" y="0"/>
                  </a:cubicBezTo>
                  <a:cubicBezTo>
                    <a:pt x="42" y="0"/>
                    <a:pt x="42" y="0"/>
                    <a:pt x="42" y="0"/>
                  </a:cubicBezTo>
                  <a:cubicBezTo>
                    <a:pt x="42" y="0"/>
                    <a:pt x="42" y="0"/>
                    <a:pt x="42" y="0"/>
                  </a:cubicBezTo>
                  <a:cubicBezTo>
                    <a:pt x="42" y="0"/>
                    <a:pt x="42" y="0"/>
                    <a:pt x="42"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9" y="0"/>
                  </a:cubicBezTo>
                  <a:cubicBezTo>
                    <a:pt x="39" y="1"/>
                    <a:pt x="39" y="1"/>
                    <a:pt x="39" y="1"/>
                  </a:cubicBezTo>
                  <a:cubicBezTo>
                    <a:pt x="39" y="1"/>
                    <a:pt x="39" y="1"/>
                    <a:pt x="39"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3"/>
                    <a:pt x="37" y="3"/>
                    <a:pt x="37" y="3"/>
                  </a:cubicBezTo>
                  <a:cubicBezTo>
                    <a:pt x="37" y="3"/>
                    <a:pt x="37" y="3"/>
                    <a:pt x="37" y="3"/>
                  </a:cubicBezTo>
                  <a:cubicBezTo>
                    <a:pt x="37" y="3"/>
                    <a:pt x="37" y="3"/>
                    <a:pt x="37" y="3"/>
                  </a:cubicBezTo>
                  <a:cubicBezTo>
                    <a:pt x="37" y="3"/>
                    <a:pt x="37" y="3"/>
                    <a:pt x="37" y="3"/>
                  </a:cubicBezTo>
                  <a:cubicBezTo>
                    <a:pt x="37" y="4"/>
                    <a:pt x="37" y="4"/>
                    <a:pt x="37" y="4"/>
                  </a:cubicBezTo>
                  <a:cubicBezTo>
                    <a:pt x="36" y="4"/>
                    <a:pt x="36" y="4"/>
                    <a:pt x="36" y="4"/>
                  </a:cubicBezTo>
                  <a:cubicBezTo>
                    <a:pt x="37" y="4"/>
                    <a:pt x="37" y="4"/>
                    <a:pt x="37" y="4"/>
                  </a:cubicBezTo>
                  <a:cubicBezTo>
                    <a:pt x="37" y="4"/>
                    <a:pt x="37" y="4"/>
                    <a:pt x="37" y="4"/>
                  </a:cubicBezTo>
                  <a:cubicBezTo>
                    <a:pt x="37" y="4"/>
                    <a:pt x="37" y="4"/>
                    <a:pt x="37" y="4"/>
                  </a:cubicBezTo>
                  <a:cubicBezTo>
                    <a:pt x="37" y="4"/>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5"/>
                  </a:cubicBezTo>
                  <a:cubicBezTo>
                    <a:pt x="37" y="5"/>
                    <a:pt x="37" y="5"/>
                    <a:pt x="37" y="6"/>
                  </a:cubicBezTo>
                  <a:cubicBezTo>
                    <a:pt x="37" y="6"/>
                    <a:pt x="37" y="6"/>
                    <a:pt x="37" y="6"/>
                  </a:cubicBezTo>
                  <a:cubicBezTo>
                    <a:pt x="37" y="6"/>
                    <a:pt x="37" y="6"/>
                    <a:pt x="37" y="6"/>
                  </a:cubicBezTo>
                  <a:cubicBezTo>
                    <a:pt x="37" y="6"/>
                    <a:pt x="37" y="6"/>
                    <a:pt x="37" y="6"/>
                  </a:cubicBezTo>
                  <a:cubicBezTo>
                    <a:pt x="37" y="6"/>
                    <a:pt x="37" y="6"/>
                    <a:pt x="37" y="6"/>
                  </a:cubicBezTo>
                  <a:cubicBezTo>
                    <a:pt x="38" y="6"/>
                    <a:pt x="38" y="6"/>
                    <a:pt x="38" y="6"/>
                  </a:cubicBezTo>
                  <a:cubicBezTo>
                    <a:pt x="38" y="7"/>
                    <a:pt x="38" y="7"/>
                    <a:pt x="38" y="7"/>
                  </a:cubicBezTo>
                  <a:cubicBezTo>
                    <a:pt x="38" y="7"/>
                    <a:pt x="38" y="7"/>
                    <a:pt x="38" y="7"/>
                  </a:cubicBezTo>
                  <a:cubicBezTo>
                    <a:pt x="38" y="8"/>
                    <a:pt x="38" y="8"/>
                    <a:pt x="38" y="8"/>
                  </a:cubicBezTo>
                  <a:cubicBezTo>
                    <a:pt x="38" y="8"/>
                    <a:pt x="38" y="8"/>
                    <a:pt x="38" y="8"/>
                  </a:cubicBezTo>
                  <a:cubicBezTo>
                    <a:pt x="38" y="9"/>
                    <a:pt x="38" y="9"/>
                    <a:pt x="38" y="9"/>
                  </a:cubicBezTo>
                  <a:cubicBezTo>
                    <a:pt x="38" y="10"/>
                    <a:pt x="38" y="10"/>
                    <a:pt x="38" y="10"/>
                  </a:cubicBezTo>
                  <a:cubicBezTo>
                    <a:pt x="37" y="10"/>
                    <a:pt x="37" y="10"/>
                    <a:pt x="37" y="10"/>
                  </a:cubicBezTo>
                  <a:cubicBezTo>
                    <a:pt x="37" y="11"/>
                    <a:pt x="37" y="11"/>
                    <a:pt x="37" y="11"/>
                  </a:cubicBezTo>
                  <a:cubicBezTo>
                    <a:pt x="37" y="12"/>
                    <a:pt x="37" y="12"/>
                    <a:pt x="37" y="12"/>
                  </a:cubicBezTo>
                  <a:cubicBezTo>
                    <a:pt x="37" y="13"/>
                    <a:pt x="37" y="13"/>
                    <a:pt x="36" y="13"/>
                  </a:cubicBezTo>
                  <a:cubicBezTo>
                    <a:pt x="36" y="14"/>
                    <a:pt x="36" y="14"/>
                    <a:pt x="36" y="14"/>
                  </a:cubicBezTo>
                  <a:cubicBezTo>
                    <a:pt x="36" y="15"/>
                    <a:pt x="36" y="15"/>
                    <a:pt x="36" y="16"/>
                  </a:cubicBezTo>
                  <a:cubicBezTo>
                    <a:pt x="35" y="16"/>
                    <a:pt x="35" y="17"/>
                    <a:pt x="35" y="17"/>
                  </a:cubicBezTo>
                  <a:cubicBezTo>
                    <a:pt x="35" y="18"/>
                    <a:pt x="35" y="18"/>
                    <a:pt x="34" y="19"/>
                  </a:cubicBezTo>
                  <a:cubicBezTo>
                    <a:pt x="34" y="20"/>
                    <a:pt x="34" y="20"/>
                    <a:pt x="34" y="21"/>
                  </a:cubicBezTo>
                  <a:cubicBezTo>
                    <a:pt x="33" y="21"/>
                    <a:pt x="33" y="21"/>
                    <a:pt x="33" y="21"/>
                  </a:cubicBezTo>
                  <a:cubicBezTo>
                    <a:pt x="33" y="22"/>
                    <a:pt x="33" y="22"/>
                    <a:pt x="33" y="23"/>
                  </a:cubicBezTo>
                  <a:cubicBezTo>
                    <a:pt x="32" y="23"/>
                    <a:pt x="32" y="23"/>
                    <a:pt x="32" y="23"/>
                  </a:cubicBezTo>
                  <a:cubicBezTo>
                    <a:pt x="32" y="23"/>
                    <a:pt x="31" y="23"/>
                    <a:pt x="30" y="23"/>
                  </a:cubicBezTo>
                  <a:cubicBezTo>
                    <a:pt x="30" y="24"/>
                    <a:pt x="29" y="24"/>
                    <a:pt x="29" y="24"/>
                  </a:cubicBezTo>
                  <a:cubicBezTo>
                    <a:pt x="28" y="24"/>
                    <a:pt x="28" y="24"/>
                    <a:pt x="28" y="24"/>
                  </a:cubicBezTo>
                  <a:cubicBezTo>
                    <a:pt x="28" y="24"/>
                    <a:pt x="28" y="24"/>
                    <a:pt x="28" y="24"/>
                  </a:cubicBezTo>
                  <a:cubicBezTo>
                    <a:pt x="28" y="24"/>
                    <a:pt x="27" y="24"/>
                    <a:pt x="27" y="24"/>
                  </a:cubicBezTo>
                  <a:cubicBezTo>
                    <a:pt x="27" y="24"/>
                    <a:pt x="27" y="24"/>
                    <a:pt x="27" y="24"/>
                  </a:cubicBezTo>
                  <a:cubicBezTo>
                    <a:pt x="27" y="24"/>
                    <a:pt x="27" y="24"/>
                    <a:pt x="27" y="24"/>
                  </a:cubicBezTo>
                  <a:cubicBezTo>
                    <a:pt x="27" y="24"/>
                    <a:pt x="27" y="24"/>
                    <a:pt x="27" y="24"/>
                  </a:cubicBezTo>
                  <a:cubicBezTo>
                    <a:pt x="25" y="24"/>
                    <a:pt x="25" y="24"/>
                    <a:pt x="25" y="24"/>
                  </a:cubicBezTo>
                  <a:cubicBezTo>
                    <a:pt x="25" y="24"/>
                    <a:pt x="25" y="24"/>
                    <a:pt x="25" y="24"/>
                  </a:cubicBezTo>
                  <a:cubicBezTo>
                    <a:pt x="25" y="24"/>
                    <a:pt x="25" y="24"/>
                    <a:pt x="25" y="24"/>
                  </a:cubicBezTo>
                  <a:cubicBezTo>
                    <a:pt x="24" y="24"/>
                    <a:pt x="24" y="24"/>
                    <a:pt x="24" y="24"/>
                  </a:cubicBezTo>
                  <a:cubicBezTo>
                    <a:pt x="24" y="24"/>
                    <a:pt x="24" y="24"/>
                    <a:pt x="24" y="24"/>
                  </a:cubicBezTo>
                  <a:cubicBezTo>
                    <a:pt x="23" y="24"/>
                    <a:pt x="23" y="24"/>
                    <a:pt x="23" y="24"/>
                  </a:cubicBezTo>
                  <a:cubicBezTo>
                    <a:pt x="23" y="24"/>
                    <a:pt x="23" y="24"/>
                    <a:pt x="23" y="24"/>
                  </a:cubicBezTo>
                  <a:cubicBezTo>
                    <a:pt x="22" y="24"/>
                    <a:pt x="22" y="24"/>
                    <a:pt x="22" y="24"/>
                  </a:cubicBezTo>
                  <a:cubicBezTo>
                    <a:pt x="22" y="24"/>
                    <a:pt x="22" y="24"/>
                    <a:pt x="22" y="24"/>
                  </a:cubicBezTo>
                  <a:cubicBezTo>
                    <a:pt x="22" y="24"/>
                    <a:pt x="22" y="24"/>
                    <a:pt x="22" y="24"/>
                  </a:cubicBezTo>
                  <a:cubicBezTo>
                    <a:pt x="22" y="24"/>
                    <a:pt x="22" y="24"/>
                    <a:pt x="22" y="24"/>
                  </a:cubicBezTo>
                  <a:cubicBezTo>
                    <a:pt x="22" y="24"/>
                    <a:pt x="22" y="24"/>
                    <a:pt x="22" y="24"/>
                  </a:cubicBezTo>
                  <a:cubicBezTo>
                    <a:pt x="21" y="24"/>
                    <a:pt x="21" y="24"/>
                    <a:pt x="21" y="24"/>
                  </a:cubicBezTo>
                  <a:cubicBezTo>
                    <a:pt x="21" y="24"/>
                    <a:pt x="21" y="24"/>
                    <a:pt x="21" y="24"/>
                  </a:cubicBezTo>
                  <a:cubicBezTo>
                    <a:pt x="20" y="25"/>
                    <a:pt x="20" y="25"/>
                    <a:pt x="20"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8" y="25"/>
                  </a:cubicBezTo>
                  <a:cubicBezTo>
                    <a:pt x="18" y="25"/>
                    <a:pt x="18" y="25"/>
                    <a:pt x="18" y="25"/>
                  </a:cubicBezTo>
                  <a:cubicBezTo>
                    <a:pt x="18" y="25"/>
                    <a:pt x="18" y="25"/>
                    <a:pt x="18" y="25"/>
                  </a:cubicBezTo>
                  <a:cubicBezTo>
                    <a:pt x="18" y="25"/>
                    <a:pt x="18" y="25"/>
                    <a:pt x="18" y="25"/>
                  </a:cubicBezTo>
                  <a:cubicBezTo>
                    <a:pt x="17" y="24"/>
                    <a:pt x="17" y="24"/>
                    <a:pt x="17" y="24"/>
                  </a:cubicBezTo>
                  <a:cubicBezTo>
                    <a:pt x="17" y="24"/>
                    <a:pt x="17" y="24"/>
                    <a:pt x="17" y="24"/>
                  </a:cubicBezTo>
                  <a:cubicBezTo>
                    <a:pt x="17" y="24"/>
                    <a:pt x="17" y="24"/>
                    <a:pt x="17" y="24"/>
                  </a:cubicBezTo>
                  <a:cubicBezTo>
                    <a:pt x="17" y="24"/>
                    <a:pt x="17" y="24"/>
                    <a:pt x="17" y="24"/>
                  </a:cubicBezTo>
                  <a:cubicBezTo>
                    <a:pt x="16" y="24"/>
                    <a:pt x="16" y="24"/>
                    <a:pt x="16" y="24"/>
                  </a:cubicBezTo>
                  <a:cubicBezTo>
                    <a:pt x="16" y="24"/>
                    <a:pt x="16" y="24"/>
                    <a:pt x="16" y="24"/>
                  </a:cubicBezTo>
                  <a:cubicBezTo>
                    <a:pt x="15" y="24"/>
                    <a:pt x="15" y="24"/>
                    <a:pt x="15" y="24"/>
                  </a:cubicBezTo>
                  <a:cubicBezTo>
                    <a:pt x="15" y="24"/>
                    <a:pt x="15" y="24"/>
                    <a:pt x="15" y="24"/>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2" y="24"/>
                    <a:pt x="12" y="24"/>
                    <a:pt x="12" y="24"/>
                  </a:cubicBezTo>
                  <a:cubicBezTo>
                    <a:pt x="12" y="24"/>
                    <a:pt x="12" y="24"/>
                    <a:pt x="12" y="24"/>
                  </a:cubicBezTo>
                  <a:cubicBezTo>
                    <a:pt x="12" y="24"/>
                    <a:pt x="12" y="24"/>
                    <a:pt x="12" y="24"/>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7"/>
                    <a:pt x="11" y="27"/>
                    <a:pt x="11" y="27"/>
                  </a:cubicBezTo>
                  <a:cubicBezTo>
                    <a:pt x="11" y="27"/>
                    <a:pt x="11" y="27"/>
                    <a:pt x="11" y="27"/>
                  </a:cubicBezTo>
                  <a:cubicBezTo>
                    <a:pt x="11" y="27"/>
                    <a:pt x="11" y="27"/>
                    <a:pt x="11" y="27"/>
                  </a:cubicBezTo>
                  <a:cubicBezTo>
                    <a:pt x="10" y="27"/>
                    <a:pt x="10" y="27"/>
                    <a:pt x="10" y="27"/>
                  </a:cubicBezTo>
                  <a:cubicBezTo>
                    <a:pt x="10" y="27"/>
                    <a:pt x="10" y="27"/>
                    <a:pt x="10" y="27"/>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2" y="31"/>
                    <a:pt x="12" y="31"/>
                    <a:pt x="12" y="31"/>
                  </a:cubicBezTo>
                  <a:cubicBezTo>
                    <a:pt x="12" y="31"/>
                    <a:pt x="12" y="31"/>
                    <a:pt x="12" y="31"/>
                  </a:cubicBezTo>
                  <a:cubicBezTo>
                    <a:pt x="12" y="31"/>
                    <a:pt x="12" y="31"/>
                    <a:pt x="12" y="31"/>
                  </a:cubicBezTo>
                  <a:cubicBezTo>
                    <a:pt x="12" y="31"/>
                    <a:pt x="12" y="31"/>
                    <a:pt x="12" y="31"/>
                  </a:cubicBezTo>
                  <a:cubicBezTo>
                    <a:pt x="13" y="32"/>
                    <a:pt x="13" y="32"/>
                    <a:pt x="13" y="32"/>
                  </a:cubicBezTo>
                  <a:cubicBezTo>
                    <a:pt x="13" y="32"/>
                    <a:pt x="13" y="32"/>
                    <a:pt x="13" y="32"/>
                  </a:cubicBezTo>
                  <a:cubicBezTo>
                    <a:pt x="13" y="32"/>
                    <a:pt x="13" y="32"/>
                    <a:pt x="13" y="32"/>
                  </a:cubicBezTo>
                  <a:cubicBezTo>
                    <a:pt x="14" y="32"/>
                    <a:pt x="14" y="32"/>
                    <a:pt x="14" y="32"/>
                  </a:cubicBezTo>
                  <a:cubicBezTo>
                    <a:pt x="14" y="32"/>
                    <a:pt x="14" y="32"/>
                    <a:pt x="14" y="32"/>
                  </a:cubicBezTo>
                  <a:cubicBezTo>
                    <a:pt x="14" y="32"/>
                    <a:pt x="14" y="32"/>
                    <a:pt x="14" y="32"/>
                  </a:cubicBezTo>
                  <a:cubicBezTo>
                    <a:pt x="14" y="32"/>
                    <a:pt x="14" y="32"/>
                    <a:pt x="14"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5" y="32"/>
                    <a:pt x="15" y="32"/>
                    <a:pt x="15" y="32"/>
                  </a:cubicBezTo>
                  <a:cubicBezTo>
                    <a:pt x="16" y="32"/>
                    <a:pt x="16" y="32"/>
                    <a:pt x="16" y="32"/>
                  </a:cubicBezTo>
                  <a:cubicBezTo>
                    <a:pt x="16" y="32"/>
                    <a:pt x="16" y="32"/>
                    <a:pt x="16" y="32"/>
                  </a:cubicBezTo>
                  <a:cubicBezTo>
                    <a:pt x="16" y="32"/>
                    <a:pt x="16" y="32"/>
                    <a:pt x="16" y="32"/>
                  </a:cubicBezTo>
                  <a:cubicBezTo>
                    <a:pt x="17" y="32"/>
                    <a:pt x="17" y="32"/>
                    <a:pt x="17" y="32"/>
                  </a:cubicBezTo>
                  <a:cubicBezTo>
                    <a:pt x="17" y="32"/>
                    <a:pt x="17" y="32"/>
                    <a:pt x="17" y="32"/>
                  </a:cubicBezTo>
                  <a:cubicBezTo>
                    <a:pt x="17" y="32"/>
                    <a:pt x="17" y="32"/>
                    <a:pt x="17" y="32"/>
                  </a:cubicBezTo>
                  <a:cubicBezTo>
                    <a:pt x="17" y="32"/>
                    <a:pt x="17" y="32"/>
                    <a:pt x="17" y="32"/>
                  </a:cubicBezTo>
                  <a:cubicBezTo>
                    <a:pt x="17" y="32"/>
                    <a:pt x="17" y="32"/>
                    <a:pt x="17" y="32"/>
                  </a:cubicBezTo>
                  <a:cubicBezTo>
                    <a:pt x="18" y="32"/>
                    <a:pt x="18" y="32"/>
                    <a:pt x="18" y="32"/>
                  </a:cubicBezTo>
                  <a:cubicBezTo>
                    <a:pt x="18" y="32"/>
                    <a:pt x="18" y="32"/>
                    <a:pt x="18" y="32"/>
                  </a:cubicBezTo>
                  <a:cubicBezTo>
                    <a:pt x="18" y="32"/>
                    <a:pt x="18" y="32"/>
                    <a:pt x="18" y="32"/>
                  </a:cubicBezTo>
                  <a:cubicBezTo>
                    <a:pt x="18" y="32"/>
                    <a:pt x="19" y="32"/>
                    <a:pt x="19" y="32"/>
                  </a:cubicBezTo>
                  <a:cubicBezTo>
                    <a:pt x="19" y="32"/>
                    <a:pt x="19" y="32"/>
                    <a:pt x="19" y="32"/>
                  </a:cubicBezTo>
                  <a:cubicBezTo>
                    <a:pt x="20" y="32"/>
                    <a:pt x="20" y="32"/>
                    <a:pt x="20" y="32"/>
                  </a:cubicBezTo>
                  <a:cubicBezTo>
                    <a:pt x="20" y="32"/>
                    <a:pt x="20" y="32"/>
                    <a:pt x="20" y="32"/>
                  </a:cubicBezTo>
                  <a:cubicBezTo>
                    <a:pt x="20" y="32"/>
                    <a:pt x="20" y="32"/>
                    <a:pt x="20" y="32"/>
                  </a:cubicBezTo>
                  <a:cubicBezTo>
                    <a:pt x="20" y="32"/>
                    <a:pt x="21" y="32"/>
                    <a:pt x="21" y="32"/>
                  </a:cubicBezTo>
                  <a:cubicBezTo>
                    <a:pt x="21" y="32"/>
                    <a:pt x="21" y="32"/>
                    <a:pt x="21" y="32"/>
                  </a:cubicBezTo>
                  <a:cubicBezTo>
                    <a:pt x="21" y="32"/>
                    <a:pt x="22" y="32"/>
                    <a:pt x="22" y="32"/>
                  </a:cubicBezTo>
                  <a:cubicBezTo>
                    <a:pt x="22" y="32"/>
                    <a:pt x="22" y="32"/>
                    <a:pt x="22" y="32"/>
                  </a:cubicBezTo>
                  <a:cubicBezTo>
                    <a:pt x="22" y="32"/>
                    <a:pt x="22" y="32"/>
                    <a:pt x="22" y="32"/>
                  </a:cubicBezTo>
                  <a:cubicBezTo>
                    <a:pt x="23" y="32"/>
                    <a:pt x="23" y="32"/>
                    <a:pt x="23" y="32"/>
                  </a:cubicBezTo>
                  <a:cubicBezTo>
                    <a:pt x="23" y="32"/>
                    <a:pt x="23" y="32"/>
                    <a:pt x="23" y="32"/>
                  </a:cubicBezTo>
                  <a:cubicBezTo>
                    <a:pt x="24" y="32"/>
                    <a:pt x="24" y="32"/>
                    <a:pt x="24" y="32"/>
                  </a:cubicBezTo>
                  <a:cubicBezTo>
                    <a:pt x="24" y="32"/>
                    <a:pt x="24" y="32"/>
                    <a:pt x="24" y="32"/>
                  </a:cubicBezTo>
                  <a:cubicBezTo>
                    <a:pt x="24" y="32"/>
                    <a:pt x="24" y="32"/>
                    <a:pt x="24" y="32"/>
                  </a:cubicBezTo>
                  <a:cubicBezTo>
                    <a:pt x="24" y="32"/>
                    <a:pt x="25" y="32"/>
                    <a:pt x="25" y="32"/>
                  </a:cubicBezTo>
                  <a:cubicBezTo>
                    <a:pt x="25" y="32"/>
                    <a:pt x="25" y="32"/>
                    <a:pt x="26" y="32"/>
                  </a:cubicBezTo>
                  <a:cubicBezTo>
                    <a:pt x="26" y="33"/>
                    <a:pt x="26" y="33"/>
                    <a:pt x="26" y="33"/>
                  </a:cubicBezTo>
                  <a:cubicBezTo>
                    <a:pt x="26" y="33"/>
                    <a:pt x="26" y="33"/>
                    <a:pt x="26" y="33"/>
                  </a:cubicBezTo>
                  <a:cubicBezTo>
                    <a:pt x="26" y="33"/>
                    <a:pt x="26" y="33"/>
                    <a:pt x="26" y="33"/>
                  </a:cubicBezTo>
                  <a:cubicBezTo>
                    <a:pt x="26" y="33"/>
                    <a:pt x="26" y="33"/>
                    <a:pt x="26" y="33"/>
                  </a:cubicBezTo>
                  <a:cubicBezTo>
                    <a:pt x="26" y="34"/>
                    <a:pt x="26" y="34"/>
                    <a:pt x="26" y="34"/>
                  </a:cubicBezTo>
                  <a:cubicBezTo>
                    <a:pt x="26" y="34"/>
                    <a:pt x="26" y="34"/>
                    <a:pt x="26" y="34"/>
                  </a:cubicBezTo>
                  <a:cubicBezTo>
                    <a:pt x="26" y="34"/>
                    <a:pt x="26" y="34"/>
                    <a:pt x="26" y="34"/>
                  </a:cubicBezTo>
                  <a:cubicBezTo>
                    <a:pt x="26" y="35"/>
                    <a:pt x="26" y="35"/>
                    <a:pt x="26" y="35"/>
                  </a:cubicBezTo>
                  <a:cubicBezTo>
                    <a:pt x="26" y="35"/>
                    <a:pt x="26" y="35"/>
                    <a:pt x="26" y="35"/>
                  </a:cubicBezTo>
                  <a:cubicBezTo>
                    <a:pt x="26" y="35"/>
                    <a:pt x="26" y="35"/>
                    <a:pt x="26" y="35"/>
                  </a:cubicBezTo>
                  <a:cubicBezTo>
                    <a:pt x="26" y="35"/>
                    <a:pt x="26" y="35"/>
                    <a:pt x="26" y="35"/>
                  </a:cubicBezTo>
                  <a:cubicBezTo>
                    <a:pt x="25" y="35"/>
                    <a:pt x="25" y="36"/>
                    <a:pt x="25" y="36"/>
                  </a:cubicBezTo>
                  <a:cubicBezTo>
                    <a:pt x="25" y="36"/>
                    <a:pt x="25" y="36"/>
                    <a:pt x="25" y="36"/>
                  </a:cubicBezTo>
                  <a:cubicBezTo>
                    <a:pt x="25" y="36"/>
                    <a:pt x="25" y="36"/>
                    <a:pt x="24" y="37"/>
                  </a:cubicBezTo>
                  <a:cubicBezTo>
                    <a:pt x="24" y="37"/>
                    <a:pt x="24" y="37"/>
                    <a:pt x="24" y="37"/>
                  </a:cubicBezTo>
                  <a:cubicBezTo>
                    <a:pt x="23" y="38"/>
                    <a:pt x="23" y="38"/>
                    <a:pt x="23" y="39"/>
                  </a:cubicBezTo>
                  <a:cubicBezTo>
                    <a:pt x="22" y="39"/>
                    <a:pt x="21" y="40"/>
                    <a:pt x="20" y="41"/>
                  </a:cubicBezTo>
                  <a:cubicBezTo>
                    <a:pt x="20" y="41"/>
                    <a:pt x="20" y="41"/>
                    <a:pt x="20" y="41"/>
                  </a:cubicBezTo>
                  <a:cubicBezTo>
                    <a:pt x="20" y="41"/>
                    <a:pt x="20" y="41"/>
                    <a:pt x="20" y="41"/>
                  </a:cubicBezTo>
                  <a:cubicBezTo>
                    <a:pt x="20" y="41"/>
                    <a:pt x="20" y="41"/>
                    <a:pt x="20" y="41"/>
                  </a:cubicBezTo>
                  <a:cubicBezTo>
                    <a:pt x="20" y="42"/>
                    <a:pt x="20" y="42"/>
                    <a:pt x="20" y="42"/>
                  </a:cubicBezTo>
                  <a:cubicBezTo>
                    <a:pt x="20" y="42"/>
                    <a:pt x="20" y="42"/>
                    <a:pt x="20" y="42"/>
                  </a:cubicBezTo>
                  <a:cubicBezTo>
                    <a:pt x="20" y="42"/>
                    <a:pt x="20" y="42"/>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2"/>
                  </a:cubicBezTo>
                  <a:cubicBezTo>
                    <a:pt x="19" y="42"/>
                    <a:pt x="19" y="42"/>
                    <a:pt x="19" y="43"/>
                  </a:cubicBezTo>
                  <a:cubicBezTo>
                    <a:pt x="19" y="43"/>
                    <a:pt x="19" y="43"/>
                    <a:pt x="19" y="43"/>
                  </a:cubicBezTo>
                  <a:cubicBezTo>
                    <a:pt x="18" y="43"/>
                    <a:pt x="18" y="43"/>
                    <a:pt x="18" y="43"/>
                  </a:cubicBezTo>
                  <a:cubicBezTo>
                    <a:pt x="18" y="44"/>
                    <a:pt x="18" y="44"/>
                    <a:pt x="18"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6" y="45"/>
                  </a:cubicBezTo>
                  <a:cubicBezTo>
                    <a:pt x="16" y="45"/>
                    <a:pt x="16" y="45"/>
                    <a:pt x="16" y="45"/>
                  </a:cubicBezTo>
                  <a:cubicBezTo>
                    <a:pt x="16" y="45"/>
                    <a:pt x="15" y="46"/>
                    <a:pt x="15" y="46"/>
                  </a:cubicBezTo>
                  <a:cubicBezTo>
                    <a:pt x="15" y="47"/>
                    <a:pt x="14" y="47"/>
                    <a:pt x="14" y="48"/>
                  </a:cubicBezTo>
                  <a:cubicBezTo>
                    <a:pt x="14" y="48"/>
                    <a:pt x="14" y="48"/>
                    <a:pt x="14" y="48"/>
                  </a:cubicBezTo>
                  <a:cubicBezTo>
                    <a:pt x="13" y="48"/>
                    <a:pt x="12" y="49"/>
                    <a:pt x="11" y="50"/>
                  </a:cubicBezTo>
                  <a:cubicBezTo>
                    <a:pt x="10" y="50"/>
                    <a:pt x="10" y="50"/>
                    <a:pt x="10" y="50"/>
                  </a:cubicBezTo>
                  <a:cubicBezTo>
                    <a:pt x="10" y="50"/>
                    <a:pt x="10" y="50"/>
                    <a:pt x="10" y="50"/>
                  </a:cubicBezTo>
                  <a:cubicBezTo>
                    <a:pt x="10" y="50"/>
                    <a:pt x="10" y="50"/>
                    <a:pt x="10" y="50"/>
                  </a:cubicBezTo>
                  <a:cubicBezTo>
                    <a:pt x="10" y="50"/>
                    <a:pt x="10" y="50"/>
                    <a:pt x="10" y="50"/>
                  </a:cubicBezTo>
                  <a:cubicBezTo>
                    <a:pt x="10" y="50"/>
                    <a:pt x="10" y="51"/>
                    <a:pt x="10" y="51"/>
                  </a:cubicBezTo>
                  <a:cubicBezTo>
                    <a:pt x="10" y="51"/>
                    <a:pt x="10" y="51"/>
                    <a:pt x="10"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9" y="51"/>
                    <a:pt x="9" y="51"/>
                    <a:pt x="9" y="51"/>
                  </a:cubicBezTo>
                  <a:cubicBezTo>
                    <a:pt x="8" y="51"/>
                    <a:pt x="8" y="51"/>
                    <a:pt x="8" y="51"/>
                  </a:cubicBezTo>
                  <a:cubicBezTo>
                    <a:pt x="8" y="52"/>
                    <a:pt x="7" y="52"/>
                    <a:pt x="6" y="53"/>
                  </a:cubicBezTo>
                  <a:cubicBezTo>
                    <a:pt x="5" y="53"/>
                    <a:pt x="4" y="54"/>
                    <a:pt x="4" y="54"/>
                  </a:cubicBezTo>
                  <a:cubicBezTo>
                    <a:pt x="4" y="54"/>
                    <a:pt x="4" y="54"/>
                    <a:pt x="4" y="54"/>
                  </a:cubicBezTo>
                  <a:cubicBezTo>
                    <a:pt x="3" y="54"/>
                    <a:pt x="3" y="54"/>
                    <a:pt x="3" y="54"/>
                  </a:cubicBezTo>
                  <a:cubicBezTo>
                    <a:pt x="3" y="54"/>
                    <a:pt x="3" y="54"/>
                    <a:pt x="3" y="54"/>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56"/>
                    <a:pt x="1" y="56"/>
                    <a:pt x="1" y="56"/>
                  </a:cubicBezTo>
                  <a:cubicBezTo>
                    <a:pt x="1" y="56"/>
                    <a:pt x="1" y="56"/>
                    <a:pt x="1" y="56"/>
                  </a:cubicBezTo>
                  <a:cubicBezTo>
                    <a:pt x="1" y="56"/>
                    <a:pt x="1" y="56"/>
                    <a:pt x="1" y="56"/>
                  </a:cubicBezTo>
                  <a:cubicBezTo>
                    <a:pt x="0" y="56"/>
                    <a:pt x="0" y="56"/>
                    <a:pt x="0" y="56"/>
                  </a:cubicBezTo>
                  <a:cubicBezTo>
                    <a:pt x="1" y="57"/>
                    <a:pt x="1" y="57"/>
                    <a:pt x="1" y="57"/>
                  </a:cubicBezTo>
                  <a:cubicBezTo>
                    <a:pt x="1" y="57"/>
                    <a:pt x="1" y="57"/>
                    <a:pt x="1" y="57"/>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46"/>
            <p:cNvSpPr/>
            <p:nvPr/>
          </p:nvSpPr>
          <p:spPr bwMode="auto">
            <a:xfrm>
              <a:off x="2047940" y="5214160"/>
              <a:ext cx="75898" cy="56752"/>
            </a:xfrm>
            <a:custGeom>
              <a:avLst/>
              <a:gdLst>
                <a:gd name="T0" fmla="*/ 1 w 47"/>
                <a:gd name="T1" fmla="*/ 9 h 35"/>
                <a:gd name="T2" fmla="*/ 2 w 47"/>
                <a:gd name="T3" fmla="*/ 10 h 35"/>
                <a:gd name="T4" fmla="*/ 3 w 47"/>
                <a:gd name="T5" fmla="*/ 10 h 35"/>
                <a:gd name="T6" fmla="*/ 4 w 47"/>
                <a:gd name="T7" fmla="*/ 10 h 35"/>
                <a:gd name="T8" fmla="*/ 8 w 47"/>
                <a:gd name="T9" fmla="*/ 8 h 35"/>
                <a:gd name="T10" fmla="*/ 12 w 47"/>
                <a:gd name="T11" fmla="*/ 8 h 35"/>
                <a:gd name="T12" fmla="*/ 16 w 47"/>
                <a:gd name="T13" fmla="*/ 10 h 35"/>
                <a:gd name="T14" fmla="*/ 19 w 47"/>
                <a:gd name="T15" fmla="*/ 13 h 35"/>
                <a:gd name="T16" fmla="*/ 22 w 47"/>
                <a:gd name="T17" fmla="*/ 14 h 35"/>
                <a:gd name="T18" fmla="*/ 22 w 47"/>
                <a:gd name="T19" fmla="*/ 14 h 35"/>
                <a:gd name="T20" fmla="*/ 24 w 47"/>
                <a:gd name="T21" fmla="*/ 15 h 35"/>
                <a:gd name="T22" fmla="*/ 24 w 47"/>
                <a:gd name="T23" fmla="*/ 15 h 35"/>
                <a:gd name="T24" fmla="*/ 25 w 47"/>
                <a:gd name="T25" fmla="*/ 15 h 35"/>
                <a:gd name="T26" fmla="*/ 27 w 47"/>
                <a:gd name="T27" fmla="*/ 16 h 35"/>
                <a:gd name="T28" fmla="*/ 28 w 47"/>
                <a:gd name="T29" fmla="*/ 17 h 35"/>
                <a:gd name="T30" fmla="*/ 31 w 47"/>
                <a:gd name="T31" fmla="*/ 18 h 35"/>
                <a:gd name="T32" fmla="*/ 34 w 47"/>
                <a:gd name="T33" fmla="*/ 20 h 35"/>
                <a:gd name="T34" fmla="*/ 36 w 47"/>
                <a:gd name="T35" fmla="*/ 22 h 35"/>
                <a:gd name="T36" fmla="*/ 39 w 47"/>
                <a:gd name="T37" fmla="*/ 24 h 35"/>
                <a:gd name="T38" fmla="*/ 41 w 47"/>
                <a:gd name="T39" fmla="*/ 26 h 35"/>
                <a:gd name="T40" fmla="*/ 40 w 47"/>
                <a:gd name="T41" fmla="*/ 28 h 35"/>
                <a:gd name="T42" fmla="*/ 37 w 47"/>
                <a:gd name="T43" fmla="*/ 30 h 35"/>
                <a:gd name="T44" fmla="*/ 42 w 47"/>
                <a:gd name="T45" fmla="*/ 34 h 35"/>
                <a:gd name="T46" fmla="*/ 43 w 47"/>
                <a:gd name="T47" fmla="*/ 35 h 35"/>
                <a:gd name="T48" fmla="*/ 45 w 47"/>
                <a:gd name="T49" fmla="*/ 34 h 35"/>
                <a:gd name="T50" fmla="*/ 46 w 47"/>
                <a:gd name="T51" fmla="*/ 33 h 35"/>
                <a:gd name="T52" fmla="*/ 47 w 47"/>
                <a:gd name="T53" fmla="*/ 32 h 35"/>
                <a:gd name="T54" fmla="*/ 47 w 47"/>
                <a:gd name="T55" fmla="*/ 30 h 35"/>
                <a:gd name="T56" fmla="*/ 47 w 47"/>
                <a:gd name="T57" fmla="*/ 29 h 35"/>
                <a:gd name="T58" fmla="*/ 47 w 47"/>
                <a:gd name="T59" fmla="*/ 28 h 35"/>
                <a:gd name="T60" fmla="*/ 46 w 47"/>
                <a:gd name="T61" fmla="*/ 26 h 35"/>
                <a:gd name="T62" fmla="*/ 43 w 47"/>
                <a:gd name="T63" fmla="*/ 22 h 35"/>
                <a:gd name="T64" fmla="*/ 40 w 47"/>
                <a:gd name="T65" fmla="*/ 19 h 35"/>
                <a:gd name="T66" fmla="*/ 39 w 47"/>
                <a:gd name="T67" fmla="*/ 17 h 35"/>
                <a:gd name="T68" fmla="*/ 34 w 47"/>
                <a:gd name="T69" fmla="*/ 15 h 35"/>
                <a:gd name="T70" fmla="*/ 33 w 47"/>
                <a:gd name="T71" fmla="*/ 13 h 35"/>
                <a:gd name="T72" fmla="*/ 32 w 47"/>
                <a:gd name="T73" fmla="*/ 13 h 35"/>
                <a:gd name="T74" fmla="*/ 31 w 47"/>
                <a:gd name="T75" fmla="*/ 13 h 35"/>
                <a:gd name="T76" fmla="*/ 29 w 47"/>
                <a:gd name="T77" fmla="*/ 12 h 35"/>
                <a:gd name="T78" fmla="*/ 27 w 47"/>
                <a:gd name="T79" fmla="*/ 11 h 35"/>
                <a:gd name="T80" fmla="*/ 26 w 47"/>
                <a:gd name="T81" fmla="*/ 11 h 35"/>
                <a:gd name="T82" fmla="*/ 25 w 47"/>
                <a:gd name="T83" fmla="*/ 10 h 35"/>
                <a:gd name="T84" fmla="*/ 22 w 47"/>
                <a:gd name="T85" fmla="*/ 8 h 35"/>
                <a:gd name="T86" fmla="*/ 19 w 47"/>
                <a:gd name="T87" fmla="*/ 8 h 35"/>
                <a:gd name="T88" fmla="*/ 17 w 47"/>
                <a:gd name="T89" fmla="*/ 6 h 35"/>
                <a:gd name="T90" fmla="*/ 17 w 47"/>
                <a:gd name="T91" fmla="*/ 4 h 35"/>
                <a:gd name="T92" fmla="*/ 18 w 47"/>
                <a:gd name="T93" fmla="*/ 3 h 35"/>
                <a:gd name="T94" fmla="*/ 18 w 47"/>
                <a:gd name="T95" fmla="*/ 2 h 35"/>
                <a:gd name="T96" fmla="*/ 17 w 47"/>
                <a:gd name="T97" fmla="*/ 1 h 35"/>
                <a:gd name="T98" fmla="*/ 15 w 47"/>
                <a:gd name="T99" fmla="*/ 0 h 35"/>
                <a:gd name="T100" fmla="*/ 12 w 47"/>
                <a:gd name="T101" fmla="*/ 1 h 35"/>
                <a:gd name="T102" fmla="*/ 10 w 47"/>
                <a:gd name="T103" fmla="*/ 2 h 35"/>
                <a:gd name="T104" fmla="*/ 8 w 47"/>
                <a:gd name="T105" fmla="*/ 2 h 35"/>
                <a:gd name="T106" fmla="*/ 8 w 47"/>
                <a:gd name="T107" fmla="*/ 2 h 35"/>
                <a:gd name="T108" fmla="*/ 4 w 47"/>
                <a:gd name="T109" fmla="*/ 3 h 35"/>
                <a:gd name="T110" fmla="*/ 1 w 47"/>
                <a:gd name="T111" fmla="*/ 5 h 35"/>
                <a:gd name="T112" fmla="*/ 1 w 47"/>
                <a:gd name="T113" fmla="*/ 5 h 35"/>
                <a:gd name="T114" fmla="*/ 1 w 47"/>
                <a:gd name="T115" fmla="*/ 6 h 35"/>
                <a:gd name="T116" fmla="*/ 1 w 47"/>
                <a:gd name="T117" fmla="*/ 6 h 35"/>
                <a:gd name="T118" fmla="*/ 0 w 47"/>
                <a:gd name="T1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35">
                  <a:moveTo>
                    <a:pt x="1" y="8"/>
                  </a:moveTo>
                  <a:cubicBezTo>
                    <a:pt x="1" y="8"/>
                    <a:pt x="1" y="8"/>
                    <a:pt x="1" y="8"/>
                  </a:cubicBezTo>
                  <a:cubicBezTo>
                    <a:pt x="1" y="8"/>
                    <a:pt x="1" y="8"/>
                    <a:pt x="1" y="8"/>
                  </a:cubicBezTo>
                  <a:cubicBezTo>
                    <a:pt x="1" y="8"/>
                    <a:pt x="1" y="8"/>
                    <a:pt x="1" y="8"/>
                  </a:cubicBezTo>
                  <a:cubicBezTo>
                    <a:pt x="1" y="8"/>
                    <a:pt x="1" y="9"/>
                    <a:pt x="1" y="9"/>
                  </a:cubicBezTo>
                  <a:cubicBezTo>
                    <a:pt x="1" y="9"/>
                    <a:pt x="1" y="9"/>
                    <a:pt x="1" y="9"/>
                  </a:cubicBezTo>
                  <a:cubicBezTo>
                    <a:pt x="1" y="9"/>
                    <a:pt x="1" y="9"/>
                    <a:pt x="1" y="9"/>
                  </a:cubicBezTo>
                  <a:cubicBezTo>
                    <a:pt x="1" y="9"/>
                    <a:pt x="1" y="9"/>
                    <a:pt x="1" y="9"/>
                  </a:cubicBezTo>
                  <a:cubicBezTo>
                    <a:pt x="1" y="9"/>
                    <a:pt x="1" y="9"/>
                    <a:pt x="1" y="9"/>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5" y="9"/>
                    <a:pt x="5" y="9"/>
                    <a:pt x="5" y="9"/>
                  </a:cubicBezTo>
                  <a:cubicBezTo>
                    <a:pt x="5" y="9"/>
                    <a:pt x="6" y="9"/>
                    <a:pt x="6" y="9"/>
                  </a:cubicBezTo>
                  <a:cubicBezTo>
                    <a:pt x="7" y="8"/>
                    <a:pt x="7" y="8"/>
                    <a:pt x="7" y="8"/>
                  </a:cubicBezTo>
                  <a:cubicBezTo>
                    <a:pt x="8" y="8"/>
                    <a:pt x="8" y="8"/>
                    <a:pt x="8" y="8"/>
                  </a:cubicBezTo>
                  <a:cubicBezTo>
                    <a:pt x="8" y="8"/>
                    <a:pt x="8" y="8"/>
                    <a:pt x="8" y="8"/>
                  </a:cubicBezTo>
                  <a:cubicBezTo>
                    <a:pt x="9" y="8"/>
                    <a:pt x="9" y="8"/>
                    <a:pt x="9" y="8"/>
                  </a:cubicBezTo>
                  <a:cubicBezTo>
                    <a:pt x="10" y="7"/>
                    <a:pt x="10" y="7"/>
                    <a:pt x="10" y="7"/>
                  </a:cubicBezTo>
                  <a:cubicBezTo>
                    <a:pt x="11" y="7"/>
                    <a:pt x="11" y="7"/>
                    <a:pt x="11" y="7"/>
                  </a:cubicBezTo>
                  <a:cubicBezTo>
                    <a:pt x="11" y="7"/>
                    <a:pt x="11" y="7"/>
                    <a:pt x="11" y="7"/>
                  </a:cubicBezTo>
                  <a:cubicBezTo>
                    <a:pt x="11" y="7"/>
                    <a:pt x="12" y="8"/>
                    <a:pt x="12" y="8"/>
                  </a:cubicBezTo>
                  <a:cubicBezTo>
                    <a:pt x="12" y="8"/>
                    <a:pt x="12" y="8"/>
                    <a:pt x="12" y="8"/>
                  </a:cubicBezTo>
                  <a:cubicBezTo>
                    <a:pt x="13" y="7"/>
                    <a:pt x="13" y="7"/>
                    <a:pt x="13" y="7"/>
                  </a:cubicBezTo>
                  <a:cubicBezTo>
                    <a:pt x="13" y="7"/>
                    <a:pt x="13" y="7"/>
                    <a:pt x="13" y="7"/>
                  </a:cubicBezTo>
                  <a:cubicBezTo>
                    <a:pt x="15" y="10"/>
                    <a:pt x="15" y="10"/>
                    <a:pt x="15" y="10"/>
                  </a:cubicBezTo>
                  <a:cubicBezTo>
                    <a:pt x="15" y="10"/>
                    <a:pt x="15" y="10"/>
                    <a:pt x="15" y="10"/>
                  </a:cubicBezTo>
                  <a:cubicBezTo>
                    <a:pt x="15" y="10"/>
                    <a:pt x="15" y="10"/>
                    <a:pt x="15" y="10"/>
                  </a:cubicBezTo>
                  <a:cubicBezTo>
                    <a:pt x="16" y="10"/>
                    <a:pt x="16" y="10"/>
                    <a:pt x="16" y="10"/>
                  </a:cubicBezTo>
                  <a:cubicBezTo>
                    <a:pt x="16" y="10"/>
                    <a:pt x="16" y="11"/>
                    <a:pt x="17" y="11"/>
                  </a:cubicBezTo>
                  <a:cubicBezTo>
                    <a:pt x="17" y="11"/>
                    <a:pt x="17" y="12"/>
                    <a:pt x="18" y="12"/>
                  </a:cubicBezTo>
                  <a:cubicBezTo>
                    <a:pt x="18" y="12"/>
                    <a:pt x="18" y="12"/>
                    <a:pt x="18" y="12"/>
                  </a:cubicBezTo>
                  <a:cubicBezTo>
                    <a:pt x="18" y="12"/>
                    <a:pt x="18" y="12"/>
                    <a:pt x="18" y="12"/>
                  </a:cubicBezTo>
                  <a:cubicBezTo>
                    <a:pt x="18" y="12"/>
                    <a:pt x="18" y="12"/>
                    <a:pt x="18" y="12"/>
                  </a:cubicBezTo>
                  <a:cubicBezTo>
                    <a:pt x="18" y="12"/>
                    <a:pt x="19" y="13"/>
                    <a:pt x="19" y="13"/>
                  </a:cubicBezTo>
                  <a:cubicBezTo>
                    <a:pt x="19" y="13"/>
                    <a:pt x="19" y="13"/>
                    <a:pt x="19" y="13"/>
                  </a:cubicBezTo>
                  <a:cubicBezTo>
                    <a:pt x="19" y="13"/>
                    <a:pt x="19" y="13"/>
                    <a:pt x="19" y="13"/>
                  </a:cubicBezTo>
                  <a:cubicBezTo>
                    <a:pt x="19" y="13"/>
                    <a:pt x="19" y="13"/>
                    <a:pt x="19" y="13"/>
                  </a:cubicBezTo>
                  <a:cubicBezTo>
                    <a:pt x="19" y="13"/>
                    <a:pt x="20" y="13"/>
                    <a:pt x="20" y="13"/>
                  </a:cubicBezTo>
                  <a:cubicBezTo>
                    <a:pt x="20" y="13"/>
                    <a:pt x="20" y="13"/>
                    <a:pt x="20" y="13"/>
                  </a:cubicBezTo>
                  <a:cubicBezTo>
                    <a:pt x="21" y="14"/>
                    <a:pt x="21"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5" y="15"/>
                    <a:pt x="25" y="15"/>
                    <a:pt x="25" y="15"/>
                  </a:cubicBezTo>
                  <a:cubicBezTo>
                    <a:pt x="25" y="15"/>
                    <a:pt x="25" y="15"/>
                    <a:pt x="25" y="15"/>
                  </a:cubicBezTo>
                  <a:cubicBezTo>
                    <a:pt x="25" y="15"/>
                    <a:pt x="25" y="15"/>
                    <a:pt x="25" y="15"/>
                  </a:cubicBezTo>
                  <a:cubicBezTo>
                    <a:pt x="25" y="15"/>
                    <a:pt x="25" y="15"/>
                    <a:pt x="25" y="15"/>
                  </a:cubicBezTo>
                  <a:cubicBezTo>
                    <a:pt x="25" y="15"/>
                    <a:pt x="26" y="15"/>
                    <a:pt x="26" y="15"/>
                  </a:cubicBezTo>
                  <a:cubicBezTo>
                    <a:pt x="26" y="15"/>
                    <a:pt x="26" y="15"/>
                    <a:pt x="26" y="15"/>
                  </a:cubicBezTo>
                  <a:cubicBezTo>
                    <a:pt x="26" y="16"/>
                    <a:pt x="26" y="16"/>
                    <a:pt x="26"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8" y="17"/>
                    <a:pt x="28" y="17"/>
                    <a:pt x="28" y="17"/>
                  </a:cubicBezTo>
                  <a:cubicBezTo>
                    <a:pt x="28" y="17"/>
                    <a:pt x="28" y="17"/>
                    <a:pt x="28" y="17"/>
                  </a:cubicBezTo>
                  <a:cubicBezTo>
                    <a:pt x="28" y="17"/>
                    <a:pt x="28" y="17"/>
                    <a:pt x="28" y="17"/>
                  </a:cubicBezTo>
                  <a:cubicBezTo>
                    <a:pt x="28" y="17"/>
                    <a:pt x="29" y="17"/>
                    <a:pt x="29" y="17"/>
                  </a:cubicBezTo>
                  <a:cubicBezTo>
                    <a:pt x="29" y="17"/>
                    <a:pt x="29" y="17"/>
                    <a:pt x="29" y="17"/>
                  </a:cubicBezTo>
                  <a:cubicBezTo>
                    <a:pt x="29" y="17"/>
                    <a:pt x="29" y="17"/>
                    <a:pt x="30" y="18"/>
                  </a:cubicBezTo>
                  <a:cubicBezTo>
                    <a:pt x="30" y="18"/>
                    <a:pt x="31" y="18"/>
                    <a:pt x="31" y="18"/>
                  </a:cubicBezTo>
                  <a:cubicBezTo>
                    <a:pt x="31" y="18"/>
                    <a:pt x="31" y="18"/>
                    <a:pt x="31" y="18"/>
                  </a:cubicBezTo>
                  <a:cubicBezTo>
                    <a:pt x="31" y="18"/>
                    <a:pt x="31" y="18"/>
                    <a:pt x="31" y="18"/>
                  </a:cubicBezTo>
                  <a:cubicBezTo>
                    <a:pt x="31" y="19"/>
                    <a:pt x="31" y="19"/>
                    <a:pt x="31" y="19"/>
                  </a:cubicBezTo>
                  <a:cubicBezTo>
                    <a:pt x="32" y="19"/>
                    <a:pt x="32" y="19"/>
                    <a:pt x="32" y="19"/>
                  </a:cubicBezTo>
                  <a:cubicBezTo>
                    <a:pt x="33" y="19"/>
                    <a:pt x="33" y="19"/>
                    <a:pt x="33" y="19"/>
                  </a:cubicBezTo>
                  <a:cubicBezTo>
                    <a:pt x="33" y="20"/>
                    <a:pt x="33" y="20"/>
                    <a:pt x="33" y="20"/>
                  </a:cubicBezTo>
                  <a:cubicBezTo>
                    <a:pt x="34" y="20"/>
                    <a:pt x="34" y="20"/>
                    <a:pt x="34" y="20"/>
                  </a:cubicBezTo>
                  <a:cubicBezTo>
                    <a:pt x="35" y="21"/>
                    <a:pt x="35" y="21"/>
                    <a:pt x="35" y="21"/>
                  </a:cubicBezTo>
                  <a:cubicBezTo>
                    <a:pt x="35" y="21"/>
                    <a:pt x="35" y="21"/>
                    <a:pt x="35" y="21"/>
                  </a:cubicBezTo>
                  <a:cubicBezTo>
                    <a:pt x="36" y="21"/>
                    <a:pt x="36" y="22"/>
                    <a:pt x="36" y="22"/>
                  </a:cubicBezTo>
                  <a:cubicBezTo>
                    <a:pt x="36" y="22"/>
                    <a:pt x="36" y="22"/>
                    <a:pt x="36" y="22"/>
                  </a:cubicBezTo>
                  <a:cubicBezTo>
                    <a:pt x="36" y="22"/>
                    <a:pt x="36" y="22"/>
                    <a:pt x="36" y="22"/>
                  </a:cubicBezTo>
                  <a:cubicBezTo>
                    <a:pt x="36" y="22"/>
                    <a:pt x="36" y="22"/>
                    <a:pt x="36" y="22"/>
                  </a:cubicBezTo>
                  <a:cubicBezTo>
                    <a:pt x="36" y="22"/>
                    <a:pt x="37" y="22"/>
                    <a:pt x="37" y="22"/>
                  </a:cubicBezTo>
                  <a:cubicBezTo>
                    <a:pt x="37" y="23"/>
                    <a:pt x="37" y="23"/>
                    <a:pt x="37" y="23"/>
                  </a:cubicBezTo>
                  <a:cubicBezTo>
                    <a:pt x="37" y="23"/>
                    <a:pt x="37" y="23"/>
                    <a:pt x="37" y="23"/>
                  </a:cubicBezTo>
                  <a:cubicBezTo>
                    <a:pt x="37" y="23"/>
                    <a:pt x="38" y="24"/>
                    <a:pt x="39" y="24"/>
                  </a:cubicBezTo>
                  <a:cubicBezTo>
                    <a:pt x="39" y="24"/>
                    <a:pt x="39" y="24"/>
                    <a:pt x="39" y="24"/>
                  </a:cubicBezTo>
                  <a:cubicBezTo>
                    <a:pt x="39" y="24"/>
                    <a:pt x="39" y="24"/>
                    <a:pt x="39" y="24"/>
                  </a:cubicBezTo>
                  <a:cubicBezTo>
                    <a:pt x="39" y="24"/>
                    <a:pt x="40" y="25"/>
                    <a:pt x="40" y="25"/>
                  </a:cubicBezTo>
                  <a:cubicBezTo>
                    <a:pt x="40" y="25"/>
                    <a:pt x="40" y="25"/>
                    <a:pt x="40" y="25"/>
                  </a:cubicBezTo>
                  <a:cubicBezTo>
                    <a:pt x="40" y="25"/>
                    <a:pt x="40" y="25"/>
                    <a:pt x="40" y="25"/>
                  </a:cubicBezTo>
                  <a:cubicBezTo>
                    <a:pt x="40" y="25"/>
                    <a:pt x="40" y="25"/>
                    <a:pt x="40" y="25"/>
                  </a:cubicBezTo>
                  <a:cubicBezTo>
                    <a:pt x="41" y="25"/>
                    <a:pt x="41" y="25"/>
                    <a:pt x="41" y="25"/>
                  </a:cubicBezTo>
                  <a:cubicBezTo>
                    <a:pt x="41" y="26"/>
                    <a:pt x="41" y="26"/>
                    <a:pt x="41" y="26"/>
                  </a:cubicBezTo>
                  <a:cubicBezTo>
                    <a:pt x="41" y="26"/>
                    <a:pt x="41" y="26"/>
                    <a:pt x="41" y="26"/>
                  </a:cubicBezTo>
                  <a:cubicBezTo>
                    <a:pt x="41" y="26"/>
                    <a:pt x="41" y="26"/>
                    <a:pt x="41" y="26"/>
                  </a:cubicBezTo>
                  <a:cubicBezTo>
                    <a:pt x="41" y="27"/>
                    <a:pt x="41" y="27"/>
                    <a:pt x="41" y="27"/>
                  </a:cubicBezTo>
                  <a:cubicBezTo>
                    <a:pt x="41" y="27"/>
                    <a:pt x="40" y="27"/>
                    <a:pt x="40" y="27"/>
                  </a:cubicBezTo>
                  <a:cubicBezTo>
                    <a:pt x="40" y="28"/>
                    <a:pt x="40" y="28"/>
                    <a:pt x="40" y="28"/>
                  </a:cubicBezTo>
                  <a:cubicBezTo>
                    <a:pt x="40" y="28"/>
                    <a:pt x="40" y="28"/>
                    <a:pt x="40" y="28"/>
                  </a:cubicBezTo>
                  <a:cubicBezTo>
                    <a:pt x="39" y="29"/>
                    <a:pt x="39" y="29"/>
                    <a:pt x="38" y="29"/>
                  </a:cubicBezTo>
                  <a:cubicBezTo>
                    <a:pt x="38" y="29"/>
                    <a:pt x="38" y="29"/>
                    <a:pt x="38" y="29"/>
                  </a:cubicBezTo>
                  <a:cubicBezTo>
                    <a:pt x="38" y="29"/>
                    <a:pt x="38" y="29"/>
                    <a:pt x="38" y="29"/>
                  </a:cubicBezTo>
                  <a:cubicBezTo>
                    <a:pt x="38" y="29"/>
                    <a:pt x="38" y="29"/>
                    <a:pt x="38" y="29"/>
                  </a:cubicBezTo>
                  <a:cubicBezTo>
                    <a:pt x="37" y="30"/>
                    <a:pt x="37" y="30"/>
                    <a:pt x="37" y="30"/>
                  </a:cubicBezTo>
                  <a:cubicBezTo>
                    <a:pt x="37" y="30"/>
                    <a:pt x="37" y="30"/>
                    <a:pt x="37" y="30"/>
                  </a:cubicBezTo>
                  <a:cubicBezTo>
                    <a:pt x="37" y="30"/>
                    <a:pt x="37" y="30"/>
                    <a:pt x="37" y="30"/>
                  </a:cubicBezTo>
                  <a:cubicBezTo>
                    <a:pt x="37" y="31"/>
                    <a:pt x="37" y="31"/>
                    <a:pt x="37" y="31"/>
                  </a:cubicBezTo>
                  <a:cubicBezTo>
                    <a:pt x="38" y="32"/>
                    <a:pt x="38" y="32"/>
                    <a:pt x="39" y="32"/>
                  </a:cubicBezTo>
                  <a:cubicBezTo>
                    <a:pt x="39" y="33"/>
                    <a:pt x="40" y="33"/>
                    <a:pt x="41" y="33"/>
                  </a:cubicBezTo>
                  <a:cubicBezTo>
                    <a:pt x="41" y="34"/>
                    <a:pt x="41" y="34"/>
                    <a:pt x="42" y="34"/>
                  </a:cubicBezTo>
                  <a:cubicBezTo>
                    <a:pt x="42" y="34"/>
                    <a:pt x="42" y="34"/>
                    <a:pt x="42" y="34"/>
                  </a:cubicBezTo>
                  <a:cubicBezTo>
                    <a:pt x="42" y="34"/>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3" y="35"/>
                  </a:cubicBezTo>
                  <a:cubicBezTo>
                    <a:pt x="43" y="35"/>
                    <a:pt x="43" y="35"/>
                    <a:pt x="44" y="35"/>
                  </a:cubicBezTo>
                  <a:cubicBezTo>
                    <a:pt x="44" y="35"/>
                    <a:pt x="44" y="35"/>
                    <a:pt x="44" y="34"/>
                  </a:cubicBezTo>
                  <a:cubicBezTo>
                    <a:pt x="44" y="34"/>
                    <a:pt x="44" y="34"/>
                    <a:pt x="44" y="34"/>
                  </a:cubicBezTo>
                  <a:cubicBezTo>
                    <a:pt x="45" y="34"/>
                    <a:pt x="45" y="34"/>
                    <a:pt x="45" y="34"/>
                  </a:cubicBezTo>
                  <a:cubicBezTo>
                    <a:pt x="45" y="34"/>
                    <a:pt x="45" y="34"/>
                    <a:pt x="45" y="34"/>
                  </a:cubicBezTo>
                  <a:cubicBezTo>
                    <a:pt x="45" y="34"/>
                    <a:pt x="45" y="34"/>
                    <a:pt x="45" y="34"/>
                  </a:cubicBezTo>
                  <a:cubicBezTo>
                    <a:pt x="45" y="34"/>
                    <a:pt x="45" y="34"/>
                    <a:pt x="45" y="34"/>
                  </a:cubicBezTo>
                  <a:cubicBezTo>
                    <a:pt x="45" y="34"/>
                    <a:pt x="45" y="34"/>
                    <a:pt x="45" y="34"/>
                  </a:cubicBezTo>
                  <a:cubicBezTo>
                    <a:pt x="46" y="34"/>
                    <a:pt x="46" y="33"/>
                    <a:pt x="46" y="33"/>
                  </a:cubicBezTo>
                  <a:cubicBezTo>
                    <a:pt x="46" y="33"/>
                    <a:pt x="46" y="33"/>
                    <a:pt x="46" y="33"/>
                  </a:cubicBezTo>
                  <a:cubicBezTo>
                    <a:pt x="46" y="33"/>
                    <a:pt x="46" y="33"/>
                    <a:pt x="46" y="33"/>
                  </a:cubicBezTo>
                  <a:cubicBezTo>
                    <a:pt x="46" y="33"/>
                    <a:pt x="46" y="33"/>
                    <a:pt x="46" y="33"/>
                  </a:cubicBezTo>
                  <a:cubicBezTo>
                    <a:pt x="46" y="33"/>
                    <a:pt x="46" y="33"/>
                    <a:pt x="46" y="33"/>
                  </a:cubicBezTo>
                  <a:cubicBezTo>
                    <a:pt x="47" y="33"/>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1"/>
                  </a:cubicBezTo>
                  <a:cubicBezTo>
                    <a:pt x="47" y="31"/>
                    <a:pt x="47" y="31"/>
                    <a:pt x="47" y="31"/>
                  </a:cubicBezTo>
                  <a:cubicBezTo>
                    <a:pt x="47" y="31"/>
                    <a:pt x="47" y="31"/>
                    <a:pt x="47" y="30"/>
                  </a:cubicBezTo>
                  <a:cubicBezTo>
                    <a:pt x="47" y="30"/>
                    <a:pt x="47" y="30"/>
                    <a:pt x="47" y="30"/>
                  </a:cubicBezTo>
                  <a:cubicBezTo>
                    <a:pt x="47" y="30"/>
                    <a:pt x="47" y="30"/>
                    <a:pt x="47" y="30"/>
                  </a:cubicBezTo>
                  <a:cubicBezTo>
                    <a:pt x="47" y="30"/>
                    <a:pt x="47" y="30"/>
                    <a:pt x="47" y="30"/>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6" y="27"/>
                    <a:pt x="46" y="27"/>
                    <a:pt x="46" y="27"/>
                  </a:cubicBezTo>
                  <a:cubicBezTo>
                    <a:pt x="46" y="27"/>
                    <a:pt x="46" y="27"/>
                    <a:pt x="46" y="27"/>
                  </a:cubicBezTo>
                  <a:cubicBezTo>
                    <a:pt x="46" y="26"/>
                    <a:pt x="46" y="26"/>
                    <a:pt x="46" y="26"/>
                  </a:cubicBezTo>
                  <a:cubicBezTo>
                    <a:pt x="46" y="26"/>
                    <a:pt x="46" y="26"/>
                    <a:pt x="46" y="26"/>
                  </a:cubicBezTo>
                  <a:cubicBezTo>
                    <a:pt x="45" y="25"/>
                    <a:pt x="45" y="25"/>
                    <a:pt x="45" y="24"/>
                  </a:cubicBezTo>
                  <a:cubicBezTo>
                    <a:pt x="45" y="24"/>
                    <a:pt x="45" y="24"/>
                    <a:pt x="45" y="24"/>
                  </a:cubicBezTo>
                  <a:cubicBezTo>
                    <a:pt x="45" y="24"/>
                    <a:pt x="45" y="24"/>
                    <a:pt x="45" y="24"/>
                  </a:cubicBezTo>
                  <a:cubicBezTo>
                    <a:pt x="44" y="22"/>
                    <a:pt x="44" y="22"/>
                    <a:pt x="44" y="22"/>
                  </a:cubicBezTo>
                  <a:cubicBezTo>
                    <a:pt x="44" y="22"/>
                    <a:pt x="44" y="22"/>
                    <a:pt x="44" y="22"/>
                  </a:cubicBezTo>
                  <a:cubicBezTo>
                    <a:pt x="43" y="22"/>
                    <a:pt x="43" y="22"/>
                    <a:pt x="43" y="22"/>
                  </a:cubicBezTo>
                  <a:cubicBezTo>
                    <a:pt x="43" y="21"/>
                    <a:pt x="42" y="21"/>
                    <a:pt x="42" y="21"/>
                  </a:cubicBezTo>
                  <a:cubicBezTo>
                    <a:pt x="42" y="21"/>
                    <a:pt x="42" y="21"/>
                    <a:pt x="42" y="21"/>
                  </a:cubicBezTo>
                  <a:cubicBezTo>
                    <a:pt x="42" y="21"/>
                    <a:pt x="42" y="21"/>
                    <a:pt x="42" y="21"/>
                  </a:cubicBezTo>
                  <a:cubicBezTo>
                    <a:pt x="42" y="21"/>
                    <a:pt x="42" y="21"/>
                    <a:pt x="42" y="21"/>
                  </a:cubicBezTo>
                  <a:cubicBezTo>
                    <a:pt x="41" y="20"/>
                    <a:pt x="41" y="20"/>
                    <a:pt x="41" y="20"/>
                  </a:cubicBezTo>
                  <a:cubicBezTo>
                    <a:pt x="41" y="20"/>
                    <a:pt x="40" y="19"/>
                    <a:pt x="40" y="19"/>
                  </a:cubicBezTo>
                  <a:cubicBezTo>
                    <a:pt x="40" y="19"/>
                    <a:pt x="40" y="19"/>
                    <a:pt x="40" y="19"/>
                  </a:cubicBezTo>
                  <a:cubicBezTo>
                    <a:pt x="40" y="18"/>
                    <a:pt x="40" y="18"/>
                    <a:pt x="39" y="18"/>
                  </a:cubicBezTo>
                  <a:cubicBezTo>
                    <a:pt x="39" y="18"/>
                    <a:pt x="39" y="18"/>
                    <a:pt x="39" y="18"/>
                  </a:cubicBezTo>
                  <a:cubicBezTo>
                    <a:pt x="39" y="18"/>
                    <a:pt x="39" y="18"/>
                    <a:pt x="39" y="18"/>
                  </a:cubicBezTo>
                  <a:cubicBezTo>
                    <a:pt x="39" y="18"/>
                    <a:pt x="39" y="18"/>
                    <a:pt x="39" y="17"/>
                  </a:cubicBezTo>
                  <a:cubicBezTo>
                    <a:pt x="39" y="17"/>
                    <a:pt x="39" y="17"/>
                    <a:pt x="39" y="17"/>
                  </a:cubicBezTo>
                  <a:cubicBezTo>
                    <a:pt x="38" y="17"/>
                    <a:pt x="38" y="17"/>
                    <a:pt x="38" y="17"/>
                  </a:cubicBezTo>
                  <a:cubicBezTo>
                    <a:pt x="38" y="17"/>
                    <a:pt x="38" y="17"/>
                    <a:pt x="37" y="17"/>
                  </a:cubicBezTo>
                  <a:cubicBezTo>
                    <a:pt x="37" y="17"/>
                    <a:pt x="37" y="16"/>
                    <a:pt x="37" y="16"/>
                  </a:cubicBezTo>
                  <a:cubicBezTo>
                    <a:pt x="36" y="16"/>
                    <a:pt x="36" y="16"/>
                    <a:pt x="35" y="16"/>
                  </a:cubicBezTo>
                  <a:cubicBezTo>
                    <a:pt x="35" y="15"/>
                    <a:pt x="35" y="15"/>
                    <a:pt x="35" y="15"/>
                  </a:cubicBezTo>
                  <a:cubicBezTo>
                    <a:pt x="35" y="15"/>
                    <a:pt x="35" y="15"/>
                    <a:pt x="34" y="15"/>
                  </a:cubicBezTo>
                  <a:cubicBezTo>
                    <a:pt x="34" y="15"/>
                    <a:pt x="34" y="14"/>
                    <a:pt x="33" y="14"/>
                  </a:cubicBezTo>
                  <a:cubicBezTo>
                    <a:pt x="33" y="14"/>
                    <a:pt x="33" y="14"/>
                    <a:pt x="33" y="14"/>
                  </a:cubicBezTo>
                  <a:cubicBezTo>
                    <a:pt x="33" y="14"/>
                    <a:pt x="33" y="14"/>
                    <a:pt x="33" y="14"/>
                  </a:cubicBezTo>
                  <a:cubicBezTo>
                    <a:pt x="33" y="14"/>
                    <a:pt x="33" y="14"/>
                    <a:pt x="33" y="14"/>
                  </a:cubicBezTo>
                  <a:cubicBezTo>
                    <a:pt x="33" y="13"/>
                    <a:pt x="33" y="13"/>
                    <a:pt x="33" y="13"/>
                  </a:cubicBezTo>
                  <a:cubicBezTo>
                    <a:pt x="33" y="13"/>
                    <a:pt x="33" y="13"/>
                    <a:pt x="33" y="13"/>
                  </a:cubicBezTo>
                  <a:cubicBezTo>
                    <a:pt x="33" y="13"/>
                    <a:pt x="33" y="13"/>
                    <a:pt x="33"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2" y="13"/>
                    <a:pt x="32" y="13"/>
                    <a:pt x="32"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0" y="13"/>
                    <a:pt x="30" y="13"/>
                    <a:pt x="30" y="13"/>
                  </a:cubicBezTo>
                  <a:cubicBezTo>
                    <a:pt x="30" y="13"/>
                    <a:pt x="30" y="13"/>
                    <a:pt x="30" y="13"/>
                  </a:cubicBezTo>
                  <a:cubicBezTo>
                    <a:pt x="30" y="12"/>
                    <a:pt x="29" y="12"/>
                    <a:pt x="29" y="12"/>
                  </a:cubicBezTo>
                  <a:cubicBezTo>
                    <a:pt x="29" y="12"/>
                    <a:pt x="28" y="12"/>
                    <a:pt x="28" y="11"/>
                  </a:cubicBezTo>
                  <a:cubicBezTo>
                    <a:pt x="28" y="11"/>
                    <a:pt x="28" y="11"/>
                    <a:pt x="28" y="11"/>
                  </a:cubicBezTo>
                  <a:cubicBezTo>
                    <a:pt x="28" y="11"/>
                    <a:pt x="28" y="11"/>
                    <a:pt x="28" y="11"/>
                  </a:cubicBezTo>
                  <a:cubicBezTo>
                    <a:pt x="28" y="11"/>
                    <a:pt x="28" y="11"/>
                    <a:pt x="28"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6" y="11"/>
                    <a:pt x="26" y="11"/>
                    <a:pt x="26" y="11"/>
                  </a:cubicBezTo>
                  <a:cubicBezTo>
                    <a:pt x="26" y="11"/>
                    <a:pt x="26" y="11"/>
                    <a:pt x="26" y="11"/>
                  </a:cubicBezTo>
                  <a:cubicBezTo>
                    <a:pt x="26" y="11"/>
                    <a:pt x="26" y="11"/>
                    <a:pt x="26" y="11"/>
                  </a:cubicBezTo>
                  <a:cubicBezTo>
                    <a:pt x="26" y="10"/>
                    <a:pt x="26" y="10"/>
                    <a:pt x="26" y="10"/>
                  </a:cubicBezTo>
                  <a:cubicBezTo>
                    <a:pt x="26" y="10"/>
                    <a:pt x="26" y="10"/>
                    <a:pt x="26" y="10"/>
                  </a:cubicBezTo>
                  <a:cubicBezTo>
                    <a:pt x="26" y="10"/>
                    <a:pt x="26" y="10"/>
                    <a:pt x="26" y="10"/>
                  </a:cubicBezTo>
                  <a:cubicBezTo>
                    <a:pt x="26" y="10"/>
                    <a:pt x="26" y="10"/>
                    <a:pt x="26" y="10"/>
                  </a:cubicBezTo>
                  <a:cubicBezTo>
                    <a:pt x="25" y="10"/>
                    <a:pt x="25" y="10"/>
                    <a:pt x="25" y="10"/>
                  </a:cubicBezTo>
                  <a:cubicBezTo>
                    <a:pt x="25" y="10"/>
                    <a:pt x="25" y="10"/>
                    <a:pt x="25" y="10"/>
                  </a:cubicBezTo>
                  <a:cubicBezTo>
                    <a:pt x="24" y="10"/>
                    <a:pt x="24" y="10"/>
                    <a:pt x="24" y="10"/>
                  </a:cubicBezTo>
                  <a:cubicBezTo>
                    <a:pt x="22" y="8"/>
                    <a:pt x="22" y="8"/>
                    <a:pt x="22" y="8"/>
                  </a:cubicBezTo>
                  <a:cubicBezTo>
                    <a:pt x="22" y="8"/>
                    <a:pt x="22" y="8"/>
                    <a:pt x="22" y="8"/>
                  </a:cubicBezTo>
                  <a:cubicBezTo>
                    <a:pt x="22" y="8"/>
                    <a:pt x="22" y="8"/>
                    <a:pt x="22" y="8"/>
                  </a:cubicBezTo>
                  <a:cubicBezTo>
                    <a:pt x="22" y="8"/>
                    <a:pt x="22" y="8"/>
                    <a:pt x="22" y="8"/>
                  </a:cubicBezTo>
                  <a:cubicBezTo>
                    <a:pt x="21" y="8"/>
                    <a:pt x="21" y="8"/>
                    <a:pt x="21" y="8"/>
                  </a:cubicBezTo>
                  <a:cubicBezTo>
                    <a:pt x="21" y="8"/>
                    <a:pt x="21" y="8"/>
                    <a:pt x="21" y="8"/>
                  </a:cubicBezTo>
                  <a:cubicBezTo>
                    <a:pt x="20" y="8"/>
                    <a:pt x="20" y="8"/>
                    <a:pt x="20" y="8"/>
                  </a:cubicBezTo>
                  <a:cubicBezTo>
                    <a:pt x="20" y="8"/>
                    <a:pt x="20" y="8"/>
                    <a:pt x="20" y="8"/>
                  </a:cubicBezTo>
                  <a:cubicBezTo>
                    <a:pt x="20" y="8"/>
                    <a:pt x="20" y="8"/>
                    <a:pt x="20" y="8"/>
                  </a:cubicBezTo>
                  <a:cubicBezTo>
                    <a:pt x="19" y="8"/>
                    <a:pt x="19" y="8"/>
                    <a:pt x="19" y="8"/>
                  </a:cubicBezTo>
                  <a:cubicBezTo>
                    <a:pt x="19" y="7"/>
                    <a:pt x="19" y="7"/>
                    <a:pt x="19" y="7"/>
                  </a:cubicBezTo>
                  <a:cubicBezTo>
                    <a:pt x="19" y="7"/>
                    <a:pt x="19" y="7"/>
                    <a:pt x="19" y="7"/>
                  </a:cubicBezTo>
                  <a:cubicBezTo>
                    <a:pt x="18" y="7"/>
                    <a:pt x="18" y="7"/>
                    <a:pt x="18" y="7"/>
                  </a:cubicBezTo>
                  <a:cubicBezTo>
                    <a:pt x="18" y="7"/>
                    <a:pt x="18" y="6"/>
                    <a:pt x="17" y="6"/>
                  </a:cubicBezTo>
                  <a:cubicBezTo>
                    <a:pt x="17" y="6"/>
                    <a:pt x="17" y="6"/>
                    <a:pt x="17" y="6"/>
                  </a:cubicBezTo>
                  <a:cubicBezTo>
                    <a:pt x="17" y="6"/>
                    <a:pt x="17" y="6"/>
                    <a:pt x="17" y="6"/>
                  </a:cubicBezTo>
                  <a:cubicBezTo>
                    <a:pt x="16" y="5"/>
                    <a:pt x="16" y="5"/>
                    <a:pt x="16" y="5"/>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8" y="4"/>
                    <a:pt x="18" y="4"/>
                    <a:pt x="18" y="4"/>
                  </a:cubicBezTo>
                  <a:cubicBezTo>
                    <a:pt x="18" y="4"/>
                    <a:pt x="18" y="4"/>
                    <a:pt x="18" y="4"/>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1"/>
                    <a:pt x="16" y="1"/>
                    <a:pt x="16" y="1"/>
                  </a:cubicBezTo>
                  <a:cubicBezTo>
                    <a:pt x="16" y="0"/>
                    <a:pt x="16" y="0"/>
                    <a:pt x="15" y="0"/>
                  </a:cubicBezTo>
                  <a:cubicBezTo>
                    <a:pt x="15" y="0"/>
                    <a:pt x="15" y="0"/>
                    <a:pt x="15" y="0"/>
                  </a:cubicBezTo>
                  <a:cubicBezTo>
                    <a:pt x="15" y="0"/>
                    <a:pt x="15" y="0"/>
                    <a:pt x="15" y="0"/>
                  </a:cubicBezTo>
                  <a:cubicBezTo>
                    <a:pt x="15" y="0"/>
                    <a:pt x="15" y="0"/>
                    <a:pt x="15" y="0"/>
                  </a:cubicBezTo>
                  <a:cubicBezTo>
                    <a:pt x="14" y="1"/>
                    <a:pt x="14" y="1"/>
                    <a:pt x="14"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2"/>
                    <a:pt x="11" y="2"/>
                    <a:pt x="11"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6" y="3"/>
                  </a:cubicBezTo>
                  <a:cubicBezTo>
                    <a:pt x="6" y="3"/>
                    <a:pt x="6" y="3"/>
                    <a:pt x="6" y="3"/>
                  </a:cubicBezTo>
                  <a:cubicBezTo>
                    <a:pt x="5" y="3"/>
                    <a:pt x="5" y="3"/>
                    <a:pt x="4" y="3"/>
                  </a:cubicBezTo>
                  <a:cubicBezTo>
                    <a:pt x="4" y="3"/>
                    <a:pt x="4" y="3"/>
                    <a:pt x="3" y="4"/>
                  </a:cubicBezTo>
                  <a:cubicBezTo>
                    <a:pt x="3" y="4"/>
                    <a:pt x="3" y="4"/>
                    <a:pt x="3" y="4"/>
                  </a:cubicBezTo>
                  <a:cubicBezTo>
                    <a:pt x="3" y="4"/>
                    <a:pt x="3" y="4"/>
                    <a:pt x="3" y="4"/>
                  </a:cubicBezTo>
                  <a:cubicBezTo>
                    <a:pt x="3" y="4"/>
                    <a:pt x="3" y="4"/>
                    <a:pt x="3" y="4"/>
                  </a:cubicBezTo>
                  <a:cubicBezTo>
                    <a:pt x="3" y="4"/>
                    <a:pt x="3" y="4"/>
                    <a:pt x="2" y="4"/>
                  </a:cubicBezTo>
                  <a:cubicBezTo>
                    <a:pt x="2" y="4"/>
                    <a:pt x="2"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0" y="7"/>
                    <a:pt x="0" y="7"/>
                    <a:pt x="0" y="7"/>
                  </a:cubicBezTo>
                  <a:cubicBezTo>
                    <a:pt x="0" y="7"/>
                    <a:pt x="0" y="7"/>
                    <a:pt x="0" y="7"/>
                  </a:cubicBezTo>
                  <a:cubicBezTo>
                    <a:pt x="1" y="7"/>
                    <a:pt x="1" y="7"/>
                    <a:pt x="1" y="7"/>
                  </a:cubicBezTo>
                  <a:cubicBezTo>
                    <a:pt x="1" y="7"/>
                    <a:pt x="1" y="7"/>
                    <a:pt x="1" y="8"/>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47"/>
            <p:cNvSpPr/>
            <p:nvPr/>
          </p:nvSpPr>
          <p:spPr bwMode="auto">
            <a:xfrm>
              <a:off x="2109479" y="5217579"/>
              <a:ext cx="35556" cy="23932"/>
            </a:xfrm>
            <a:custGeom>
              <a:avLst/>
              <a:gdLst>
                <a:gd name="T0" fmla="*/ 1 w 22"/>
                <a:gd name="T1" fmla="*/ 8 h 15"/>
                <a:gd name="T2" fmla="*/ 1 w 22"/>
                <a:gd name="T3" fmla="*/ 9 h 15"/>
                <a:gd name="T4" fmla="*/ 2 w 22"/>
                <a:gd name="T5" fmla="*/ 11 h 15"/>
                <a:gd name="T6" fmla="*/ 3 w 22"/>
                <a:gd name="T7" fmla="*/ 12 h 15"/>
                <a:gd name="T8" fmla="*/ 6 w 22"/>
                <a:gd name="T9" fmla="*/ 13 h 15"/>
                <a:gd name="T10" fmla="*/ 8 w 22"/>
                <a:gd name="T11" fmla="*/ 14 h 15"/>
                <a:gd name="T12" fmla="*/ 9 w 22"/>
                <a:gd name="T13" fmla="*/ 14 h 15"/>
                <a:gd name="T14" fmla="*/ 12 w 22"/>
                <a:gd name="T15" fmla="*/ 15 h 15"/>
                <a:gd name="T16" fmla="*/ 12 w 22"/>
                <a:gd name="T17" fmla="*/ 15 h 15"/>
                <a:gd name="T18" fmla="*/ 13 w 22"/>
                <a:gd name="T19" fmla="*/ 15 h 15"/>
                <a:gd name="T20" fmla="*/ 13 w 22"/>
                <a:gd name="T21" fmla="*/ 15 h 15"/>
                <a:gd name="T22" fmla="*/ 14 w 22"/>
                <a:gd name="T23" fmla="*/ 15 h 15"/>
                <a:gd name="T24" fmla="*/ 15 w 22"/>
                <a:gd name="T25" fmla="*/ 15 h 15"/>
                <a:gd name="T26" fmla="*/ 15 w 22"/>
                <a:gd name="T27" fmla="*/ 15 h 15"/>
                <a:gd name="T28" fmla="*/ 16 w 22"/>
                <a:gd name="T29" fmla="*/ 15 h 15"/>
                <a:gd name="T30" fmla="*/ 17 w 22"/>
                <a:gd name="T31" fmla="*/ 15 h 15"/>
                <a:gd name="T32" fmla="*/ 17 w 22"/>
                <a:gd name="T33" fmla="*/ 15 h 15"/>
                <a:gd name="T34" fmla="*/ 18 w 22"/>
                <a:gd name="T35" fmla="*/ 14 h 15"/>
                <a:gd name="T36" fmla="*/ 21 w 22"/>
                <a:gd name="T37" fmla="*/ 13 h 15"/>
                <a:gd name="T38" fmla="*/ 21 w 22"/>
                <a:gd name="T39" fmla="*/ 13 h 15"/>
                <a:gd name="T40" fmla="*/ 22 w 22"/>
                <a:gd name="T41" fmla="*/ 12 h 15"/>
                <a:gd name="T42" fmla="*/ 22 w 22"/>
                <a:gd name="T43" fmla="*/ 11 h 15"/>
                <a:gd name="T44" fmla="*/ 22 w 22"/>
                <a:gd name="T45" fmla="*/ 11 h 15"/>
                <a:gd name="T46" fmla="*/ 22 w 22"/>
                <a:gd name="T47" fmla="*/ 10 h 15"/>
                <a:gd name="T48" fmla="*/ 22 w 22"/>
                <a:gd name="T49" fmla="*/ 10 h 15"/>
                <a:gd name="T50" fmla="*/ 22 w 22"/>
                <a:gd name="T51" fmla="*/ 9 h 15"/>
                <a:gd name="T52" fmla="*/ 21 w 22"/>
                <a:gd name="T53" fmla="*/ 9 h 15"/>
                <a:gd name="T54" fmla="*/ 21 w 22"/>
                <a:gd name="T55" fmla="*/ 8 h 15"/>
                <a:gd name="T56" fmla="*/ 19 w 22"/>
                <a:gd name="T57" fmla="*/ 7 h 15"/>
                <a:gd name="T58" fmla="*/ 19 w 22"/>
                <a:gd name="T59" fmla="*/ 7 h 15"/>
                <a:gd name="T60" fmla="*/ 16 w 22"/>
                <a:gd name="T61" fmla="*/ 8 h 15"/>
                <a:gd name="T62" fmla="*/ 15 w 22"/>
                <a:gd name="T63" fmla="*/ 8 h 15"/>
                <a:gd name="T64" fmla="*/ 14 w 22"/>
                <a:gd name="T65" fmla="*/ 8 h 15"/>
                <a:gd name="T66" fmla="*/ 13 w 22"/>
                <a:gd name="T67" fmla="*/ 8 h 15"/>
                <a:gd name="T68" fmla="*/ 12 w 22"/>
                <a:gd name="T69" fmla="*/ 8 h 15"/>
                <a:gd name="T70" fmla="*/ 11 w 22"/>
                <a:gd name="T71" fmla="*/ 9 h 15"/>
                <a:gd name="T72" fmla="*/ 9 w 22"/>
                <a:gd name="T73" fmla="*/ 9 h 15"/>
                <a:gd name="T74" fmla="*/ 9 w 22"/>
                <a:gd name="T75" fmla="*/ 9 h 15"/>
                <a:gd name="T76" fmla="*/ 6 w 22"/>
                <a:gd name="T77" fmla="*/ 6 h 15"/>
                <a:gd name="T78" fmla="*/ 7 w 22"/>
                <a:gd name="T79" fmla="*/ 6 h 15"/>
                <a:gd name="T80" fmla="*/ 7 w 22"/>
                <a:gd name="T81" fmla="*/ 5 h 15"/>
                <a:gd name="T82" fmla="*/ 8 w 22"/>
                <a:gd name="T83" fmla="*/ 5 h 15"/>
                <a:gd name="T84" fmla="*/ 8 w 22"/>
                <a:gd name="T85" fmla="*/ 5 h 15"/>
                <a:gd name="T86" fmla="*/ 9 w 22"/>
                <a:gd name="T87" fmla="*/ 5 h 15"/>
                <a:gd name="T88" fmla="*/ 9 w 22"/>
                <a:gd name="T89" fmla="*/ 5 h 15"/>
                <a:gd name="T90" fmla="*/ 10 w 22"/>
                <a:gd name="T91" fmla="*/ 4 h 15"/>
                <a:gd name="T92" fmla="*/ 11 w 22"/>
                <a:gd name="T93" fmla="*/ 3 h 15"/>
                <a:gd name="T94" fmla="*/ 11 w 22"/>
                <a:gd name="T95" fmla="*/ 3 h 15"/>
                <a:gd name="T96" fmla="*/ 11 w 22"/>
                <a:gd name="T97" fmla="*/ 2 h 15"/>
                <a:gd name="T98" fmla="*/ 11 w 22"/>
                <a:gd name="T99" fmla="*/ 0 h 15"/>
                <a:gd name="T100" fmla="*/ 10 w 22"/>
                <a:gd name="T101" fmla="*/ 0 h 15"/>
                <a:gd name="T102" fmla="*/ 8 w 22"/>
                <a:gd name="T103" fmla="*/ 0 h 15"/>
                <a:gd name="T104" fmla="*/ 7 w 22"/>
                <a:gd name="T105" fmla="*/ 0 h 15"/>
                <a:gd name="T106" fmla="*/ 6 w 22"/>
                <a:gd name="T107" fmla="*/ 0 h 15"/>
                <a:gd name="T108" fmla="*/ 3 w 22"/>
                <a:gd name="T109" fmla="*/ 1 h 15"/>
                <a:gd name="T110" fmla="*/ 2 w 22"/>
                <a:gd name="T111" fmla="*/ 2 h 15"/>
                <a:gd name="T112" fmla="*/ 2 w 22"/>
                <a:gd name="T113" fmla="*/ 2 h 15"/>
                <a:gd name="T114" fmla="*/ 1 w 22"/>
                <a:gd name="T115" fmla="*/ 4 h 15"/>
                <a:gd name="T116" fmla="*/ 0 w 22"/>
                <a:gd name="T117" fmla="*/ 5 h 15"/>
                <a:gd name="T118" fmla="*/ 0 w 22"/>
                <a:gd name="T1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15">
                  <a:moveTo>
                    <a:pt x="0" y="6"/>
                  </a:move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1" y="10"/>
                    <a:pt x="1" y="10"/>
                    <a:pt x="2" y="10"/>
                  </a:cubicBezTo>
                  <a:cubicBezTo>
                    <a:pt x="2" y="10"/>
                    <a:pt x="2" y="10"/>
                    <a:pt x="2" y="10"/>
                  </a:cubicBezTo>
                  <a:cubicBezTo>
                    <a:pt x="2" y="10"/>
                    <a:pt x="2" y="10"/>
                    <a:pt x="2" y="11"/>
                  </a:cubicBezTo>
                  <a:cubicBezTo>
                    <a:pt x="2" y="11"/>
                    <a:pt x="3" y="11"/>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5" y="13"/>
                    <a:pt x="5" y="13"/>
                    <a:pt x="6" y="13"/>
                  </a:cubicBezTo>
                  <a:cubicBezTo>
                    <a:pt x="6" y="13"/>
                    <a:pt x="6" y="13"/>
                    <a:pt x="6" y="13"/>
                  </a:cubicBezTo>
                  <a:cubicBezTo>
                    <a:pt x="6" y="13"/>
                    <a:pt x="6" y="13"/>
                    <a:pt x="6" y="13"/>
                  </a:cubicBezTo>
                  <a:cubicBezTo>
                    <a:pt x="6" y="13"/>
                    <a:pt x="6" y="13"/>
                    <a:pt x="6" y="13"/>
                  </a:cubicBezTo>
                  <a:cubicBezTo>
                    <a:pt x="7" y="14"/>
                    <a:pt x="7" y="14"/>
                    <a:pt x="7" y="14"/>
                  </a:cubicBezTo>
                  <a:cubicBezTo>
                    <a:pt x="7"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10" y="14"/>
                    <a:pt x="10" y="14"/>
                    <a:pt x="10" y="14"/>
                  </a:cubicBezTo>
                  <a:cubicBezTo>
                    <a:pt x="10" y="14"/>
                    <a:pt x="10" y="14"/>
                    <a:pt x="10" y="14"/>
                  </a:cubicBezTo>
                  <a:cubicBezTo>
                    <a:pt x="11" y="15"/>
                    <a:pt x="11" y="15"/>
                    <a:pt x="11"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4" y="15"/>
                    <a:pt x="14" y="15"/>
                  </a:cubicBezTo>
                  <a:cubicBezTo>
                    <a:pt x="14" y="15"/>
                    <a:pt x="14" y="15"/>
                    <a:pt x="14" y="15"/>
                  </a:cubicBezTo>
                  <a:cubicBezTo>
                    <a:pt x="14" y="15"/>
                    <a:pt x="14" y="15"/>
                    <a:pt x="14"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5"/>
                    <a:pt x="18" y="15"/>
                    <a:pt x="18" y="15"/>
                  </a:cubicBezTo>
                  <a:cubicBezTo>
                    <a:pt x="18" y="15"/>
                    <a:pt x="18" y="15"/>
                    <a:pt x="18" y="15"/>
                  </a:cubicBezTo>
                  <a:cubicBezTo>
                    <a:pt x="18" y="15"/>
                    <a:pt x="18" y="15"/>
                    <a:pt x="18" y="14"/>
                  </a:cubicBezTo>
                  <a:cubicBezTo>
                    <a:pt x="19" y="14"/>
                    <a:pt x="19" y="14"/>
                    <a:pt x="19" y="14"/>
                  </a:cubicBezTo>
                  <a:cubicBezTo>
                    <a:pt x="19" y="14"/>
                    <a:pt x="19" y="14"/>
                    <a:pt x="19" y="14"/>
                  </a:cubicBezTo>
                  <a:cubicBezTo>
                    <a:pt x="20" y="14"/>
                    <a:pt x="20" y="14"/>
                    <a:pt x="20" y="14"/>
                  </a:cubicBezTo>
                  <a:cubicBezTo>
                    <a:pt x="20" y="14"/>
                    <a:pt x="20"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1" y="13"/>
                    <a:pt x="21" y="13"/>
                    <a:pt x="21" y="13"/>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1" y="9"/>
                    <a:pt x="21" y="9"/>
                    <a:pt x="21" y="9"/>
                  </a:cubicBezTo>
                  <a:cubicBezTo>
                    <a:pt x="21" y="9"/>
                    <a:pt x="21" y="9"/>
                    <a:pt x="21" y="9"/>
                  </a:cubicBezTo>
                  <a:cubicBezTo>
                    <a:pt x="21" y="9"/>
                    <a:pt x="21" y="9"/>
                    <a:pt x="21" y="9"/>
                  </a:cubicBezTo>
                  <a:cubicBezTo>
                    <a:pt x="21" y="8"/>
                    <a:pt x="21" y="8"/>
                    <a:pt x="21" y="8"/>
                  </a:cubicBezTo>
                  <a:cubicBezTo>
                    <a:pt x="21" y="8"/>
                    <a:pt x="21" y="8"/>
                    <a:pt x="21" y="8"/>
                  </a:cubicBezTo>
                  <a:cubicBezTo>
                    <a:pt x="21" y="8"/>
                    <a:pt x="21" y="8"/>
                    <a:pt x="21" y="8"/>
                  </a:cubicBezTo>
                  <a:cubicBezTo>
                    <a:pt x="20" y="8"/>
                    <a:pt x="20" y="8"/>
                    <a:pt x="20" y="8"/>
                  </a:cubicBezTo>
                  <a:cubicBezTo>
                    <a:pt x="20" y="8"/>
                    <a:pt x="20" y="8"/>
                    <a:pt x="20" y="8"/>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7" y="8"/>
                  </a:cubicBezTo>
                  <a:cubicBezTo>
                    <a:pt x="17" y="8"/>
                    <a:pt x="17" y="8"/>
                    <a:pt x="17" y="8"/>
                  </a:cubicBezTo>
                  <a:cubicBezTo>
                    <a:pt x="16" y="8"/>
                    <a:pt x="16" y="8"/>
                    <a:pt x="16"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4" y="8"/>
                  </a:cubicBezTo>
                  <a:cubicBezTo>
                    <a:pt x="14" y="8"/>
                    <a:pt x="14" y="8"/>
                    <a:pt x="14" y="8"/>
                  </a:cubicBezTo>
                  <a:cubicBezTo>
                    <a:pt x="14" y="8"/>
                    <a:pt x="14" y="8"/>
                    <a:pt x="14" y="8"/>
                  </a:cubicBezTo>
                  <a:cubicBezTo>
                    <a:pt x="14" y="8"/>
                    <a:pt x="14" y="8"/>
                    <a:pt x="14" y="8"/>
                  </a:cubicBezTo>
                  <a:cubicBezTo>
                    <a:pt x="14" y="8"/>
                    <a:pt x="14" y="8"/>
                    <a:pt x="14" y="8"/>
                  </a:cubicBezTo>
                  <a:cubicBezTo>
                    <a:pt x="14" y="8"/>
                    <a:pt x="14" y="8"/>
                    <a:pt x="14"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9"/>
                    <a:pt x="11" y="9"/>
                    <a:pt x="11" y="9"/>
                  </a:cubicBezTo>
                  <a:cubicBezTo>
                    <a:pt x="11" y="9"/>
                    <a:pt x="11" y="9"/>
                    <a:pt x="11" y="9"/>
                  </a:cubicBezTo>
                  <a:cubicBezTo>
                    <a:pt x="11" y="9"/>
                    <a:pt x="11" y="9"/>
                    <a:pt x="11" y="9"/>
                  </a:cubicBezTo>
                  <a:cubicBezTo>
                    <a:pt x="10" y="9"/>
                    <a:pt x="10" y="9"/>
                    <a:pt x="10" y="9"/>
                  </a:cubicBezTo>
                  <a:cubicBezTo>
                    <a:pt x="10" y="9"/>
                    <a:pt x="10" y="9"/>
                    <a:pt x="10" y="9"/>
                  </a:cubicBezTo>
                  <a:cubicBezTo>
                    <a:pt x="10" y="9"/>
                    <a:pt x="9" y="9"/>
                    <a:pt x="9" y="9"/>
                  </a:cubicBezTo>
                  <a:cubicBezTo>
                    <a:pt x="9" y="9"/>
                    <a:pt x="9" y="9"/>
                    <a:pt x="9" y="9"/>
                  </a:cubicBezTo>
                  <a:cubicBezTo>
                    <a:pt x="9" y="9"/>
                    <a:pt x="9" y="9"/>
                    <a:pt x="9" y="9"/>
                  </a:cubicBezTo>
                  <a:cubicBezTo>
                    <a:pt x="9" y="9"/>
                    <a:pt x="9" y="9"/>
                    <a:pt x="9" y="9"/>
                  </a:cubicBezTo>
                  <a:cubicBezTo>
                    <a:pt x="9" y="9"/>
                    <a:pt x="9" y="9"/>
                    <a:pt x="9" y="9"/>
                  </a:cubicBezTo>
                  <a:cubicBezTo>
                    <a:pt x="8" y="9"/>
                    <a:pt x="8" y="9"/>
                    <a:pt x="8" y="9"/>
                  </a:cubicBezTo>
                  <a:cubicBezTo>
                    <a:pt x="7" y="7"/>
                    <a:pt x="7" y="7"/>
                    <a:pt x="7" y="7"/>
                  </a:cubicBezTo>
                  <a:cubicBezTo>
                    <a:pt x="7" y="7"/>
                    <a:pt x="6" y="7"/>
                    <a:pt x="6" y="7"/>
                  </a:cubicBezTo>
                  <a:cubicBezTo>
                    <a:pt x="6" y="6"/>
                    <a:pt x="6" y="6"/>
                    <a:pt x="6" y="6"/>
                  </a:cubicBezTo>
                  <a:cubicBezTo>
                    <a:pt x="6" y="6"/>
                    <a:pt x="6" y="6"/>
                    <a:pt x="6" y="6"/>
                  </a:cubicBezTo>
                  <a:cubicBezTo>
                    <a:pt x="7" y="5"/>
                    <a:pt x="7" y="5"/>
                    <a:pt x="7" y="5"/>
                  </a:cubicBezTo>
                  <a:cubicBezTo>
                    <a:pt x="7" y="6"/>
                    <a:pt x="7" y="6"/>
                    <a:pt x="7" y="6"/>
                  </a:cubicBezTo>
                  <a:cubicBezTo>
                    <a:pt x="7" y="6"/>
                    <a:pt x="7" y="6"/>
                    <a:pt x="7" y="6"/>
                  </a:cubicBezTo>
                  <a:cubicBezTo>
                    <a:pt x="7" y="6"/>
                    <a:pt x="7" y="6"/>
                    <a:pt x="7" y="6"/>
                  </a:cubicBezTo>
                  <a:cubicBezTo>
                    <a:pt x="7" y="5"/>
                    <a:pt x="7" y="5"/>
                    <a:pt x="7" y="5"/>
                  </a:cubicBezTo>
                  <a:cubicBezTo>
                    <a:pt x="7" y="5"/>
                    <a:pt x="7" y="5"/>
                    <a:pt x="7" y="5"/>
                  </a:cubicBezTo>
                  <a:cubicBezTo>
                    <a:pt x="7" y="5"/>
                    <a:pt x="7" y="5"/>
                    <a:pt x="7" y="5"/>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5"/>
                    <a:pt x="10" y="4"/>
                    <a:pt x="10" y="4"/>
                  </a:cubicBezTo>
                  <a:cubicBezTo>
                    <a:pt x="10" y="4"/>
                    <a:pt x="10" y="4"/>
                    <a:pt x="10" y="4"/>
                  </a:cubicBezTo>
                  <a:cubicBezTo>
                    <a:pt x="11" y="4"/>
                    <a:pt x="11" y="4"/>
                    <a:pt x="11" y="4"/>
                  </a:cubicBezTo>
                  <a:cubicBezTo>
                    <a:pt x="11" y="4"/>
                    <a:pt x="11" y="4"/>
                    <a:pt x="11" y="4"/>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2"/>
                    <a:pt x="11" y="2"/>
                  </a:cubicBezTo>
                  <a:cubicBezTo>
                    <a:pt x="11" y="2"/>
                    <a:pt x="11" y="2"/>
                    <a:pt x="11" y="2"/>
                  </a:cubicBezTo>
                  <a:cubicBezTo>
                    <a:pt x="11" y="2"/>
                    <a:pt x="11" y="2"/>
                    <a:pt x="11" y="2"/>
                  </a:cubicBezTo>
                  <a:cubicBezTo>
                    <a:pt x="11" y="2"/>
                    <a:pt x="11" y="2"/>
                    <a:pt x="11" y="2"/>
                  </a:cubicBezTo>
                  <a:cubicBezTo>
                    <a:pt x="11" y="1"/>
                    <a:pt x="11" y="1"/>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3" y="1"/>
                    <a:pt x="3" y="1"/>
                    <a:pt x="3" y="1"/>
                  </a:cubicBezTo>
                  <a:cubicBezTo>
                    <a:pt x="3" y="1"/>
                    <a:pt x="3" y="1"/>
                    <a:pt x="3" y="1"/>
                  </a:cubicBezTo>
                  <a:cubicBezTo>
                    <a:pt x="3" y="1"/>
                    <a:pt x="3" y="1"/>
                    <a:pt x="3" y="1"/>
                  </a:cubicBezTo>
                  <a:cubicBezTo>
                    <a:pt x="3" y="1"/>
                    <a:pt x="3" y="1"/>
                    <a:pt x="3" y="1"/>
                  </a:cubicBezTo>
                  <a:cubicBezTo>
                    <a:pt x="2" y="1"/>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3"/>
                  </a:cubicBezTo>
                  <a:cubicBezTo>
                    <a:pt x="1" y="3"/>
                    <a:pt x="1" y="3"/>
                    <a:pt x="1" y="3"/>
                  </a:cubicBezTo>
                  <a:cubicBezTo>
                    <a:pt x="1" y="3"/>
                    <a:pt x="1" y="3"/>
                    <a:pt x="1" y="3"/>
                  </a:cubicBezTo>
                  <a:cubicBezTo>
                    <a:pt x="1" y="3"/>
                    <a:pt x="1" y="4"/>
                    <a:pt x="1" y="4"/>
                  </a:cubicBezTo>
                  <a:cubicBezTo>
                    <a:pt x="1" y="4"/>
                    <a:pt x="1" y="4"/>
                    <a:pt x="0" y="4"/>
                  </a:cubicBezTo>
                  <a:cubicBezTo>
                    <a:pt x="0" y="4"/>
                    <a:pt x="0" y="4"/>
                    <a:pt x="0" y="4"/>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6"/>
                    <a:pt x="0" y="6"/>
                    <a:pt x="0" y="6"/>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48"/>
            <p:cNvSpPr/>
            <p:nvPr/>
          </p:nvSpPr>
          <p:spPr bwMode="auto">
            <a:xfrm>
              <a:off x="2084863" y="5205955"/>
              <a:ext cx="21197" cy="19145"/>
            </a:xfrm>
            <a:custGeom>
              <a:avLst/>
              <a:gdLst>
                <a:gd name="T0" fmla="*/ 0 w 13"/>
                <a:gd name="T1" fmla="*/ 10 h 12"/>
                <a:gd name="T2" fmla="*/ 0 w 13"/>
                <a:gd name="T3" fmla="*/ 11 h 12"/>
                <a:gd name="T4" fmla="*/ 1 w 13"/>
                <a:gd name="T5" fmla="*/ 12 h 12"/>
                <a:gd name="T6" fmla="*/ 1 w 13"/>
                <a:gd name="T7" fmla="*/ 12 h 12"/>
                <a:gd name="T8" fmla="*/ 1 w 13"/>
                <a:gd name="T9" fmla="*/ 12 h 12"/>
                <a:gd name="T10" fmla="*/ 2 w 13"/>
                <a:gd name="T11" fmla="*/ 12 h 12"/>
                <a:gd name="T12" fmla="*/ 2 w 13"/>
                <a:gd name="T13" fmla="*/ 12 h 12"/>
                <a:gd name="T14" fmla="*/ 2 w 13"/>
                <a:gd name="T15" fmla="*/ 12 h 12"/>
                <a:gd name="T16" fmla="*/ 3 w 13"/>
                <a:gd name="T17" fmla="*/ 12 h 12"/>
                <a:gd name="T18" fmla="*/ 3 w 13"/>
                <a:gd name="T19" fmla="*/ 12 h 12"/>
                <a:gd name="T20" fmla="*/ 3 w 13"/>
                <a:gd name="T21" fmla="*/ 12 h 12"/>
                <a:gd name="T22" fmla="*/ 3 w 13"/>
                <a:gd name="T23" fmla="*/ 12 h 12"/>
                <a:gd name="T24" fmla="*/ 4 w 13"/>
                <a:gd name="T25" fmla="*/ 12 h 12"/>
                <a:gd name="T26" fmla="*/ 4 w 13"/>
                <a:gd name="T27" fmla="*/ 12 h 12"/>
                <a:gd name="T28" fmla="*/ 6 w 13"/>
                <a:gd name="T29" fmla="*/ 11 h 12"/>
                <a:gd name="T30" fmla="*/ 6 w 13"/>
                <a:gd name="T31" fmla="*/ 11 h 12"/>
                <a:gd name="T32" fmla="*/ 7 w 13"/>
                <a:gd name="T33" fmla="*/ 11 h 12"/>
                <a:gd name="T34" fmla="*/ 7 w 13"/>
                <a:gd name="T35" fmla="*/ 10 h 12"/>
                <a:gd name="T36" fmla="*/ 10 w 13"/>
                <a:gd name="T37" fmla="*/ 8 h 12"/>
                <a:gd name="T38" fmla="*/ 10 w 13"/>
                <a:gd name="T39" fmla="*/ 8 h 12"/>
                <a:gd name="T40" fmla="*/ 10 w 13"/>
                <a:gd name="T41" fmla="*/ 8 h 12"/>
                <a:gd name="T42" fmla="*/ 10 w 13"/>
                <a:gd name="T43" fmla="*/ 8 h 12"/>
                <a:gd name="T44" fmla="*/ 11 w 13"/>
                <a:gd name="T45" fmla="*/ 7 h 12"/>
                <a:gd name="T46" fmla="*/ 11 w 13"/>
                <a:gd name="T47" fmla="*/ 7 h 12"/>
                <a:gd name="T48" fmla="*/ 11 w 13"/>
                <a:gd name="T49" fmla="*/ 7 h 12"/>
                <a:gd name="T50" fmla="*/ 11 w 13"/>
                <a:gd name="T51" fmla="*/ 6 h 12"/>
                <a:gd name="T52" fmla="*/ 11 w 13"/>
                <a:gd name="T53" fmla="*/ 6 h 12"/>
                <a:gd name="T54" fmla="*/ 11 w 13"/>
                <a:gd name="T55" fmla="*/ 6 h 12"/>
                <a:gd name="T56" fmla="*/ 12 w 13"/>
                <a:gd name="T57" fmla="*/ 5 h 12"/>
                <a:gd name="T58" fmla="*/ 12 w 13"/>
                <a:gd name="T59" fmla="*/ 5 h 12"/>
                <a:gd name="T60" fmla="*/ 12 w 13"/>
                <a:gd name="T61" fmla="*/ 4 h 12"/>
                <a:gd name="T62" fmla="*/ 13 w 13"/>
                <a:gd name="T63" fmla="*/ 3 h 12"/>
                <a:gd name="T64" fmla="*/ 13 w 13"/>
                <a:gd name="T65" fmla="*/ 3 h 12"/>
                <a:gd name="T66" fmla="*/ 13 w 13"/>
                <a:gd name="T67" fmla="*/ 2 h 12"/>
                <a:gd name="T68" fmla="*/ 13 w 13"/>
                <a:gd name="T69" fmla="*/ 2 h 12"/>
                <a:gd name="T70" fmla="*/ 13 w 13"/>
                <a:gd name="T71" fmla="*/ 1 h 12"/>
                <a:gd name="T72" fmla="*/ 12 w 13"/>
                <a:gd name="T73" fmla="*/ 1 h 12"/>
                <a:gd name="T74" fmla="*/ 12 w 13"/>
                <a:gd name="T75" fmla="*/ 0 h 12"/>
                <a:gd name="T76" fmla="*/ 12 w 13"/>
                <a:gd name="T77" fmla="*/ 0 h 12"/>
                <a:gd name="T78" fmla="*/ 12 w 13"/>
                <a:gd name="T79" fmla="*/ 0 h 12"/>
                <a:gd name="T80" fmla="*/ 12 w 13"/>
                <a:gd name="T81" fmla="*/ 0 h 12"/>
                <a:gd name="T82" fmla="*/ 12 w 13"/>
                <a:gd name="T83" fmla="*/ 0 h 12"/>
                <a:gd name="T84" fmla="*/ 11 w 13"/>
                <a:gd name="T85" fmla="*/ 0 h 12"/>
                <a:gd name="T86" fmla="*/ 11 w 13"/>
                <a:gd name="T87" fmla="*/ 0 h 12"/>
                <a:gd name="T88" fmla="*/ 11 w 13"/>
                <a:gd name="T89" fmla="*/ 0 h 12"/>
                <a:gd name="T90" fmla="*/ 11 w 13"/>
                <a:gd name="T91" fmla="*/ 0 h 12"/>
                <a:gd name="T92" fmla="*/ 10 w 13"/>
                <a:gd name="T93" fmla="*/ 0 h 12"/>
                <a:gd name="T94" fmla="*/ 10 w 13"/>
                <a:gd name="T95" fmla="*/ 0 h 12"/>
                <a:gd name="T96" fmla="*/ 10 w 13"/>
                <a:gd name="T97" fmla="*/ 0 h 12"/>
                <a:gd name="T98" fmla="*/ 8 w 13"/>
                <a:gd name="T99" fmla="*/ 2 h 12"/>
                <a:gd name="T100" fmla="*/ 7 w 13"/>
                <a:gd name="T101" fmla="*/ 2 h 12"/>
                <a:gd name="T102" fmla="*/ 7 w 13"/>
                <a:gd name="T103" fmla="*/ 2 h 12"/>
                <a:gd name="T104" fmla="*/ 2 w 13"/>
                <a:gd name="T105" fmla="*/ 6 h 12"/>
                <a:gd name="T106" fmla="*/ 2 w 13"/>
                <a:gd name="T107" fmla="*/ 6 h 12"/>
                <a:gd name="T108" fmla="*/ 1 w 13"/>
                <a:gd name="T109" fmla="*/ 7 h 12"/>
                <a:gd name="T110" fmla="*/ 1 w 13"/>
                <a:gd name="T111" fmla="*/ 8 h 12"/>
                <a:gd name="T112" fmla="*/ 1 w 13"/>
                <a:gd name="T113" fmla="*/ 8 h 12"/>
                <a:gd name="T114" fmla="*/ 0 w 13"/>
                <a:gd name="T115" fmla="*/ 8 h 12"/>
                <a:gd name="T116" fmla="*/ 0 w 13"/>
                <a:gd name="T117" fmla="*/ 9 h 12"/>
                <a:gd name="T118" fmla="*/ 0 w 13"/>
                <a:gd name="T119" fmla="*/ 9 h 12"/>
                <a:gd name="T120" fmla="*/ 0 w 13"/>
                <a:gd name="T121" fmla="*/ 9 h 12"/>
                <a:gd name="T122" fmla="*/ 0 w 13"/>
                <a:gd name="T123" fmla="*/ 9 h 12"/>
                <a:gd name="T124" fmla="*/ 0 w 13"/>
                <a:gd name="T12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12">
                  <a:moveTo>
                    <a:pt x="0" y="10"/>
                  </a:moveTo>
                  <a:cubicBezTo>
                    <a:pt x="0" y="10"/>
                    <a:pt x="0" y="10"/>
                    <a:pt x="0" y="10"/>
                  </a:cubicBezTo>
                  <a:cubicBezTo>
                    <a:pt x="0" y="10"/>
                    <a:pt x="0" y="10"/>
                    <a:pt x="0" y="10"/>
                  </a:cubicBezTo>
                  <a:cubicBezTo>
                    <a:pt x="0" y="11"/>
                    <a:pt x="0" y="11"/>
                    <a:pt x="0" y="11"/>
                  </a:cubicBezTo>
                  <a:cubicBezTo>
                    <a:pt x="1" y="11"/>
                    <a:pt x="1" y="11"/>
                    <a:pt x="1" y="12"/>
                  </a:cubicBezTo>
                  <a:cubicBezTo>
                    <a:pt x="1"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4" y="12"/>
                    <a:pt x="4" y="12"/>
                    <a:pt x="4" y="12"/>
                  </a:cubicBezTo>
                  <a:cubicBezTo>
                    <a:pt x="4" y="12"/>
                    <a:pt x="4" y="12"/>
                    <a:pt x="4" y="12"/>
                  </a:cubicBezTo>
                  <a:cubicBezTo>
                    <a:pt x="4" y="12"/>
                    <a:pt x="4" y="12"/>
                    <a:pt x="4" y="12"/>
                  </a:cubicBezTo>
                  <a:cubicBezTo>
                    <a:pt x="4" y="12"/>
                    <a:pt x="4" y="12"/>
                    <a:pt x="4" y="12"/>
                  </a:cubicBezTo>
                  <a:cubicBezTo>
                    <a:pt x="5" y="12"/>
                    <a:pt x="5" y="12"/>
                    <a:pt x="6" y="11"/>
                  </a:cubicBezTo>
                  <a:cubicBezTo>
                    <a:pt x="6" y="11"/>
                    <a:pt x="6" y="11"/>
                    <a:pt x="6" y="11"/>
                  </a:cubicBezTo>
                  <a:cubicBezTo>
                    <a:pt x="6" y="11"/>
                    <a:pt x="6" y="11"/>
                    <a:pt x="6" y="11"/>
                  </a:cubicBezTo>
                  <a:cubicBezTo>
                    <a:pt x="6" y="11"/>
                    <a:pt x="6" y="11"/>
                    <a:pt x="6" y="11"/>
                  </a:cubicBezTo>
                  <a:cubicBezTo>
                    <a:pt x="7" y="11"/>
                    <a:pt x="7" y="11"/>
                    <a:pt x="7" y="11"/>
                  </a:cubicBezTo>
                  <a:cubicBezTo>
                    <a:pt x="7" y="10"/>
                    <a:pt x="7" y="10"/>
                    <a:pt x="7" y="10"/>
                  </a:cubicBezTo>
                  <a:cubicBezTo>
                    <a:pt x="7" y="10"/>
                    <a:pt x="7" y="10"/>
                    <a:pt x="7" y="10"/>
                  </a:cubicBezTo>
                  <a:cubicBezTo>
                    <a:pt x="8" y="9"/>
                    <a:pt x="8" y="9"/>
                    <a:pt x="8" y="9"/>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3" y="4"/>
                    <a:pt x="13" y="4"/>
                  </a:cubicBezTo>
                  <a:cubicBezTo>
                    <a:pt x="13" y="4"/>
                    <a:pt x="13" y="4"/>
                    <a:pt x="13" y="3"/>
                  </a:cubicBezTo>
                  <a:cubicBezTo>
                    <a:pt x="13" y="3"/>
                    <a:pt x="13" y="3"/>
                    <a:pt x="13" y="3"/>
                  </a:cubicBezTo>
                  <a:cubicBezTo>
                    <a:pt x="13"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1"/>
                    <a:pt x="13" y="1"/>
                  </a:cubicBezTo>
                  <a:cubicBezTo>
                    <a:pt x="13" y="1"/>
                    <a:pt x="13" y="1"/>
                    <a:pt x="12" y="1"/>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9" y="1"/>
                    <a:pt x="9" y="1"/>
                    <a:pt x="9" y="1"/>
                  </a:cubicBezTo>
                  <a:cubicBezTo>
                    <a:pt x="9" y="1"/>
                    <a:pt x="8" y="1"/>
                    <a:pt x="8" y="2"/>
                  </a:cubicBezTo>
                  <a:cubicBezTo>
                    <a:pt x="8" y="2"/>
                    <a:pt x="8" y="2"/>
                    <a:pt x="8" y="2"/>
                  </a:cubicBezTo>
                  <a:cubicBezTo>
                    <a:pt x="8" y="2"/>
                    <a:pt x="7" y="2"/>
                    <a:pt x="7" y="2"/>
                  </a:cubicBezTo>
                  <a:cubicBezTo>
                    <a:pt x="7" y="2"/>
                    <a:pt x="7" y="2"/>
                    <a:pt x="7" y="2"/>
                  </a:cubicBezTo>
                  <a:cubicBezTo>
                    <a:pt x="7" y="2"/>
                    <a:pt x="7" y="2"/>
                    <a:pt x="7" y="2"/>
                  </a:cubicBezTo>
                  <a:cubicBezTo>
                    <a:pt x="2" y="6"/>
                    <a:pt x="2" y="6"/>
                    <a:pt x="2" y="6"/>
                  </a:cubicBezTo>
                  <a:cubicBezTo>
                    <a:pt x="2" y="6"/>
                    <a:pt x="2" y="6"/>
                    <a:pt x="2" y="6"/>
                  </a:cubicBezTo>
                  <a:cubicBezTo>
                    <a:pt x="2" y="6"/>
                    <a:pt x="2" y="6"/>
                    <a:pt x="2" y="6"/>
                  </a:cubicBezTo>
                  <a:cubicBezTo>
                    <a:pt x="2" y="6"/>
                    <a:pt x="2" y="6"/>
                    <a:pt x="2" y="6"/>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49"/>
            <p:cNvSpPr/>
            <p:nvPr/>
          </p:nvSpPr>
          <p:spPr bwMode="auto">
            <a:xfrm>
              <a:off x="1541274" y="5220314"/>
              <a:ext cx="94359" cy="97778"/>
            </a:xfrm>
            <a:custGeom>
              <a:avLst/>
              <a:gdLst>
                <a:gd name="T0" fmla="*/ 3 w 58"/>
                <a:gd name="T1" fmla="*/ 8 h 60"/>
                <a:gd name="T2" fmla="*/ 21 w 58"/>
                <a:gd name="T3" fmla="*/ 32 h 60"/>
                <a:gd name="T4" fmla="*/ 26 w 58"/>
                <a:gd name="T5" fmla="*/ 41 h 60"/>
                <a:gd name="T6" fmla="*/ 17 w 58"/>
                <a:gd name="T7" fmla="*/ 54 h 60"/>
                <a:gd name="T8" fmla="*/ 16 w 58"/>
                <a:gd name="T9" fmla="*/ 56 h 60"/>
                <a:gd name="T10" fmla="*/ 15 w 58"/>
                <a:gd name="T11" fmla="*/ 58 h 60"/>
                <a:gd name="T12" fmla="*/ 14 w 58"/>
                <a:gd name="T13" fmla="*/ 60 h 60"/>
                <a:gd name="T14" fmla="*/ 20 w 58"/>
                <a:gd name="T15" fmla="*/ 60 h 60"/>
                <a:gd name="T16" fmla="*/ 21 w 58"/>
                <a:gd name="T17" fmla="*/ 60 h 60"/>
                <a:gd name="T18" fmla="*/ 22 w 58"/>
                <a:gd name="T19" fmla="*/ 59 h 60"/>
                <a:gd name="T20" fmla="*/ 22 w 58"/>
                <a:gd name="T21" fmla="*/ 59 h 60"/>
                <a:gd name="T22" fmla="*/ 24 w 58"/>
                <a:gd name="T23" fmla="*/ 56 h 60"/>
                <a:gd name="T24" fmla="*/ 33 w 58"/>
                <a:gd name="T25" fmla="*/ 44 h 60"/>
                <a:gd name="T26" fmla="*/ 50 w 58"/>
                <a:gd name="T27" fmla="*/ 28 h 60"/>
                <a:gd name="T28" fmla="*/ 54 w 58"/>
                <a:gd name="T29" fmla="*/ 26 h 60"/>
                <a:gd name="T30" fmla="*/ 55 w 58"/>
                <a:gd name="T31" fmla="*/ 26 h 60"/>
                <a:gd name="T32" fmla="*/ 57 w 58"/>
                <a:gd name="T33" fmla="*/ 25 h 60"/>
                <a:gd name="T34" fmla="*/ 58 w 58"/>
                <a:gd name="T35" fmla="*/ 23 h 60"/>
                <a:gd name="T36" fmla="*/ 58 w 58"/>
                <a:gd name="T37" fmla="*/ 22 h 60"/>
                <a:gd name="T38" fmla="*/ 58 w 58"/>
                <a:gd name="T39" fmla="*/ 21 h 60"/>
                <a:gd name="T40" fmla="*/ 58 w 58"/>
                <a:gd name="T41" fmla="*/ 20 h 60"/>
                <a:gd name="T42" fmla="*/ 58 w 58"/>
                <a:gd name="T43" fmla="*/ 20 h 60"/>
                <a:gd name="T44" fmla="*/ 57 w 58"/>
                <a:gd name="T45" fmla="*/ 19 h 60"/>
                <a:gd name="T46" fmla="*/ 56 w 58"/>
                <a:gd name="T47" fmla="*/ 19 h 60"/>
                <a:gd name="T48" fmla="*/ 54 w 58"/>
                <a:gd name="T49" fmla="*/ 18 h 60"/>
                <a:gd name="T50" fmla="*/ 52 w 58"/>
                <a:gd name="T51" fmla="*/ 19 h 60"/>
                <a:gd name="T52" fmla="*/ 50 w 58"/>
                <a:gd name="T53" fmla="*/ 20 h 60"/>
                <a:gd name="T54" fmla="*/ 39 w 58"/>
                <a:gd name="T55" fmla="*/ 28 h 60"/>
                <a:gd name="T56" fmla="*/ 33 w 58"/>
                <a:gd name="T57" fmla="*/ 32 h 60"/>
                <a:gd name="T58" fmla="*/ 30 w 58"/>
                <a:gd name="T59" fmla="*/ 32 h 60"/>
                <a:gd name="T60" fmla="*/ 25 w 58"/>
                <a:gd name="T61" fmla="*/ 25 h 60"/>
                <a:gd name="T62" fmla="*/ 23 w 58"/>
                <a:gd name="T63" fmla="*/ 22 h 60"/>
                <a:gd name="T64" fmla="*/ 23 w 58"/>
                <a:gd name="T65" fmla="*/ 20 h 60"/>
                <a:gd name="T66" fmla="*/ 24 w 58"/>
                <a:gd name="T67" fmla="*/ 18 h 60"/>
                <a:gd name="T68" fmla="*/ 27 w 58"/>
                <a:gd name="T69" fmla="*/ 15 h 60"/>
                <a:gd name="T70" fmla="*/ 28 w 58"/>
                <a:gd name="T71" fmla="*/ 13 h 60"/>
                <a:gd name="T72" fmla="*/ 29 w 58"/>
                <a:gd name="T73" fmla="*/ 12 h 60"/>
                <a:gd name="T74" fmla="*/ 30 w 58"/>
                <a:gd name="T75" fmla="*/ 10 h 60"/>
                <a:gd name="T76" fmla="*/ 30 w 58"/>
                <a:gd name="T77" fmla="*/ 9 h 60"/>
                <a:gd name="T78" fmla="*/ 29 w 58"/>
                <a:gd name="T79" fmla="*/ 8 h 60"/>
                <a:gd name="T80" fmla="*/ 29 w 58"/>
                <a:gd name="T81" fmla="*/ 7 h 60"/>
                <a:gd name="T82" fmla="*/ 29 w 58"/>
                <a:gd name="T83" fmla="*/ 7 h 60"/>
                <a:gd name="T84" fmla="*/ 28 w 58"/>
                <a:gd name="T85" fmla="*/ 7 h 60"/>
                <a:gd name="T86" fmla="*/ 27 w 58"/>
                <a:gd name="T87" fmla="*/ 7 h 60"/>
                <a:gd name="T88" fmla="*/ 25 w 58"/>
                <a:gd name="T89" fmla="*/ 8 h 60"/>
                <a:gd name="T90" fmla="*/ 24 w 58"/>
                <a:gd name="T91" fmla="*/ 10 h 60"/>
                <a:gd name="T92" fmla="*/ 20 w 58"/>
                <a:gd name="T93" fmla="*/ 16 h 60"/>
                <a:gd name="T94" fmla="*/ 16 w 58"/>
                <a:gd name="T95" fmla="*/ 15 h 60"/>
                <a:gd name="T96" fmla="*/ 10 w 58"/>
                <a:gd name="T97" fmla="*/ 3 h 60"/>
                <a:gd name="T98" fmla="*/ 9 w 58"/>
                <a:gd name="T99" fmla="*/ 2 h 60"/>
                <a:gd name="T100" fmla="*/ 8 w 58"/>
                <a:gd name="T101" fmla="*/ 1 h 60"/>
                <a:gd name="T102" fmla="*/ 7 w 58"/>
                <a:gd name="T103" fmla="*/ 0 h 60"/>
                <a:gd name="T104" fmla="*/ 6 w 58"/>
                <a:gd name="T105" fmla="*/ 0 h 60"/>
                <a:gd name="T106" fmla="*/ 3 w 58"/>
                <a:gd name="T107" fmla="*/ 0 h 60"/>
                <a:gd name="T108" fmla="*/ 0 w 58"/>
                <a:gd name="T109" fmla="*/ 1 h 60"/>
                <a:gd name="T110" fmla="*/ 0 w 58"/>
                <a:gd name="T11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0">
                  <a:moveTo>
                    <a:pt x="0" y="4"/>
                  </a:moveTo>
                  <a:cubicBezTo>
                    <a:pt x="1" y="5"/>
                    <a:pt x="1" y="5"/>
                    <a:pt x="1" y="6"/>
                  </a:cubicBezTo>
                  <a:cubicBezTo>
                    <a:pt x="2" y="6"/>
                    <a:pt x="2" y="6"/>
                    <a:pt x="2" y="6"/>
                  </a:cubicBezTo>
                  <a:cubicBezTo>
                    <a:pt x="2" y="6"/>
                    <a:pt x="2" y="6"/>
                    <a:pt x="2" y="6"/>
                  </a:cubicBezTo>
                  <a:cubicBezTo>
                    <a:pt x="2" y="7"/>
                    <a:pt x="3" y="7"/>
                    <a:pt x="3" y="8"/>
                  </a:cubicBezTo>
                  <a:cubicBezTo>
                    <a:pt x="3" y="9"/>
                    <a:pt x="4" y="9"/>
                    <a:pt x="4" y="10"/>
                  </a:cubicBezTo>
                  <a:cubicBezTo>
                    <a:pt x="5" y="11"/>
                    <a:pt x="6" y="12"/>
                    <a:pt x="7" y="14"/>
                  </a:cubicBezTo>
                  <a:cubicBezTo>
                    <a:pt x="8" y="15"/>
                    <a:pt x="8" y="15"/>
                    <a:pt x="8" y="15"/>
                  </a:cubicBezTo>
                  <a:cubicBezTo>
                    <a:pt x="10" y="18"/>
                    <a:pt x="13" y="21"/>
                    <a:pt x="15" y="25"/>
                  </a:cubicBezTo>
                  <a:cubicBezTo>
                    <a:pt x="17" y="27"/>
                    <a:pt x="19" y="29"/>
                    <a:pt x="21" y="32"/>
                  </a:cubicBezTo>
                  <a:cubicBezTo>
                    <a:pt x="22" y="34"/>
                    <a:pt x="22" y="34"/>
                    <a:pt x="22" y="34"/>
                  </a:cubicBezTo>
                  <a:cubicBezTo>
                    <a:pt x="24" y="36"/>
                    <a:pt x="24" y="36"/>
                    <a:pt x="24" y="36"/>
                  </a:cubicBezTo>
                  <a:cubicBezTo>
                    <a:pt x="24" y="37"/>
                    <a:pt x="24" y="37"/>
                    <a:pt x="24" y="37"/>
                  </a:cubicBezTo>
                  <a:cubicBezTo>
                    <a:pt x="25" y="38"/>
                    <a:pt x="25" y="38"/>
                    <a:pt x="25" y="38"/>
                  </a:cubicBezTo>
                  <a:cubicBezTo>
                    <a:pt x="26" y="41"/>
                    <a:pt x="26" y="41"/>
                    <a:pt x="26" y="41"/>
                  </a:cubicBezTo>
                  <a:cubicBezTo>
                    <a:pt x="24" y="45"/>
                    <a:pt x="24" y="45"/>
                    <a:pt x="24" y="45"/>
                  </a:cubicBezTo>
                  <a:cubicBezTo>
                    <a:pt x="20" y="51"/>
                    <a:pt x="20" y="51"/>
                    <a:pt x="20" y="51"/>
                  </a:cubicBezTo>
                  <a:cubicBezTo>
                    <a:pt x="19" y="52"/>
                    <a:pt x="19" y="52"/>
                    <a:pt x="19" y="52"/>
                  </a:cubicBezTo>
                  <a:cubicBezTo>
                    <a:pt x="19" y="52"/>
                    <a:pt x="19" y="52"/>
                    <a:pt x="19" y="52"/>
                  </a:cubicBezTo>
                  <a:cubicBezTo>
                    <a:pt x="17" y="54"/>
                    <a:pt x="17" y="54"/>
                    <a:pt x="17" y="54"/>
                  </a:cubicBezTo>
                  <a:cubicBezTo>
                    <a:pt x="17" y="54"/>
                    <a:pt x="17" y="54"/>
                    <a:pt x="17" y="54"/>
                  </a:cubicBezTo>
                  <a:cubicBezTo>
                    <a:pt x="16" y="55"/>
                    <a:pt x="16" y="55"/>
                    <a:pt x="16" y="55"/>
                  </a:cubicBezTo>
                  <a:cubicBezTo>
                    <a:pt x="16" y="55"/>
                    <a:pt x="16" y="55"/>
                    <a:pt x="16" y="55"/>
                  </a:cubicBezTo>
                  <a:cubicBezTo>
                    <a:pt x="16" y="56"/>
                    <a:pt x="16" y="56"/>
                    <a:pt x="16" y="56"/>
                  </a:cubicBezTo>
                  <a:cubicBezTo>
                    <a:pt x="16" y="56"/>
                    <a:pt x="16" y="56"/>
                    <a:pt x="16" y="56"/>
                  </a:cubicBezTo>
                  <a:cubicBezTo>
                    <a:pt x="15" y="57"/>
                    <a:pt x="15" y="57"/>
                    <a:pt x="15" y="57"/>
                  </a:cubicBezTo>
                  <a:cubicBezTo>
                    <a:pt x="15" y="57"/>
                    <a:pt x="15" y="57"/>
                    <a:pt x="15" y="57"/>
                  </a:cubicBezTo>
                  <a:cubicBezTo>
                    <a:pt x="15" y="57"/>
                    <a:pt x="15" y="57"/>
                    <a:pt x="15" y="57"/>
                  </a:cubicBezTo>
                  <a:cubicBezTo>
                    <a:pt x="15" y="58"/>
                    <a:pt x="15" y="58"/>
                    <a:pt x="15" y="58"/>
                  </a:cubicBezTo>
                  <a:cubicBezTo>
                    <a:pt x="15" y="58"/>
                    <a:pt x="15" y="58"/>
                    <a:pt x="15" y="58"/>
                  </a:cubicBezTo>
                  <a:cubicBezTo>
                    <a:pt x="15" y="59"/>
                    <a:pt x="15" y="59"/>
                    <a:pt x="15" y="59"/>
                  </a:cubicBezTo>
                  <a:cubicBezTo>
                    <a:pt x="14" y="59"/>
                    <a:pt x="14" y="59"/>
                    <a:pt x="14" y="59"/>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5" y="60"/>
                  </a:cubicBezTo>
                  <a:cubicBezTo>
                    <a:pt x="20" y="60"/>
                    <a:pt x="20" y="60"/>
                    <a:pt x="20" y="60"/>
                  </a:cubicBezTo>
                  <a:cubicBezTo>
                    <a:pt x="20" y="60"/>
                    <a:pt x="20" y="60"/>
                    <a:pt x="20" y="60"/>
                  </a:cubicBezTo>
                  <a:cubicBezTo>
                    <a:pt x="20" y="60"/>
                    <a:pt x="20" y="60"/>
                    <a:pt x="20" y="60"/>
                  </a:cubicBezTo>
                  <a:cubicBezTo>
                    <a:pt x="20" y="60"/>
                    <a:pt x="20" y="60"/>
                    <a:pt x="20" y="60"/>
                  </a:cubicBezTo>
                  <a:cubicBezTo>
                    <a:pt x="20" y="60"/>
                    <a:pt x="20" y="60"/>
                    <a:pt x="20"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1" y="60"/>
                    <a:pt x="21" y="60"/>
                    <a:pt x="21" y="60"/>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2" y="59"/>
                    <a:pt x="22" y="59"/>
                    <a:pt x="22" y="59"/>
                  </a:cubicBezTo>
                  <a:cubicBezTo>
                    <a:pt x="23" y="58"/>
                    <a:pt x="23" y="58"/>
                    <a:pt x="23" y="58"/>
                  </a:cubicBezTo>
                  <a:cubicBezTo>
                    <a:pt x="23" y="58"/>
                    <a:pt x="23" y="58"/>
                    <a:pt x="23" y="58"/>
                  </a:cubicBezTo>
                  <a:cubicBezTo>
                    <a:pt x="23" y="57"/>
                    <a:pt x="23" y="57"/>
                    <a:pt x="23" y="57"/>
                  </a:cubicBezTo>
                  <a:cubicBezTo>
                    <a:pt x="23" y="57"/>
                    <a:pt x="23" y="57"/>
                    <a:pt x="23" y="57"/>
                  </a:cubicBezTo>
                  <a:cubicBezTo>
                    <a:pt x="24" y="56"/>
                    <a:pt x="24" y="56"/>
                    <a:pt x="24" y="56"/>
                  </a:cubicBezTo>
                  <a:cubicBezTo>
                    <a:pt x="24" y="56"/>
                    <a:pt x="24" y="56"/>
                    <a:pt x="24" y="56"/>
                  </a:cubicBezTo>
                  <a:cubicBezTo>
                    <a:pt x="24" y="56"/>
                    <a:pt x="24" y="56"/>
                    <a:pt x="24" y="56"/>
                  </a:cubicBezTo>
                  <a:cubicBezTo>
                    <a:pt x="28" y="49"/>
                    <a:pt x="28" y="49"/>
                    <a:pt x="28" y="49"/>
                  </a:cubicBezTo>
                  <a:cubicBezTo>
                    <a:pt x="31" y="46"/>
                    <a:pt x="31" y="46"/>
                    <a:pt x="31" y="46"/>
                  </a:cubicBezTo>
                  <a:cubicBezTo>
                    <a:pt x="33" y="44"/>
                    <a:pt x="33" y="44"/>
                    <a:pt x="33" y="44"/>
                  </a:cubicBezTo>
                  <a:cubicBezTo>
                    <a:pt x="35" y="41"/>
                    <a:pt x="35" y="41"/>
                    <a:pt x="35" y="41"/>
                  </a:cubicBezTo>
                  <a:cubicBezTo>
                    <a:pt x="38" y="38"/>
                    <a:pt x="38" y="38"/>
                    <a:pt x="38" y="38"/>
                  </a:cubicBezTo>
                  <a:cubicBezTo>
                    <a:pt x="43" y="33"/>
                    <a:pt x="43" y="33"/>
                    <a:pt x="43" y="33"/>
                  </a:cubicBezTo>
                  <a:cubicBezTo>
                    <a:pt x="48" y="29"/>
                    <a:pt x="48" y="29"/>
                    <a:pt x="48" y="29"/>
                  </a:cubicBezTo>
                  <a:cubicBezTo>
                    <a:pt x="50" y="28"/>
                    <a:pt x="50" y="28"/>
                    <a:pt x="50" y="28"/>
                  </a:cubicBezTo>
                  <a:cubicBezTo>
                    <a:pt x="50" y="28"/>
                    <a:pt x="50" y="28"/>
                    <a:pt x="50" y="28"/>
                  </a:cubicBezTo>
                  <a:cubicBezTo>
                    <a:pt x="50" y="28"/>
                    <a:pt x="51" y="28"/>
                    <a:pt x="51" y="27"/>
                  </a:cubicBezTo>
                  <a:cubicBezTo>
                    <a:pt x="51" y="27"/>
                    <a:pt x="51" y="27"/>
                    <a:pt x="51" y="27"/>
                  </a:cubicBezTo>
                  <a:cubicBezTo>
                    <a:pt x="54" y="26"/>
                    <a:pt x="54" y="26"/>
                    <a:pt x="54" y="26"/>
                  </a:cubicBezTo>
                  <a:cubicBezTo>
                    <a:pt x="54" y="26"/>
                    <a:pt x="54" y="26"/>
                    <a:pt x="54"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5" y="26"/>
                    <a:pt x="55" y="26"/>
                    <a:pt x="55" y="26"/>
                  </a:cubicBezTo>
                  <a:cubicBezTo>
                    <a:pt x="57" y="25"/>
                    <a:pt x="57" y="25"/>
                    <a:pt x="57" y="25"/>
                  </a:cubicBezTo>
                  <a:cubicBezTo>
                    <a:pt x="57" y="25"/>
                    <a:pt x="57" y="25"/>
                    <a:pt x="57" y="25"/>
                  </a:cubicBezTo>
                  <a:cubicBezTo>
                    <a:pt x="57" y="25"/>
                    <a:pt x="57" y="25"/>
                    <a:pt x="57" y="25"/>
                  </a:cubicBezTo>
                  <a:cubicBezTo>
                    <a:pt x="57" y="25"/>
                    <a:pt x="57" y="25"/>
                    <a:pt x="57" y="25"/>
                  </a:cubicBezTo>
                  <a:cubicBezTo>
                    <a:pt x="57" y="24"/>
                    <a:pt x="57" y="24"/>
                    <a:pt x="57" y="24"/>
                  </a:cubicBezTo>
                  <a:cubicBezTo>
                    <a:pt x="57" y="24"/>
                    <a:pt x="57" y="24"/>
                    <a:pt x="57" y="24"/>
                  </a:cubicBezTo>
                  <a:cubicBezTo>
                    <a:pt x="58" y="23"/>
                    <a:pt x="58" y="23"/>
                    <a:pt x="58" y="23"/>
                  </a:cubicBezTo>
                  <a:cubicBezTo>
                    <a:pt x="58" y="23"/>
                    <a:pt x="58" y="23"/>
                    <a:pt x="58" y="23"/>
                  </a:cubicBezTo>
                  <a:cubicBezTo>
                    <a:pt x="58" y="23"/>
                    <a:pt x="58" y="23"/>
                    <a:pt x="58" y="23"/>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2"/>
                    <a:pt x="58" y="22"/>
                    <a:pt x="58" y="22"/>
                  </a:cubicBezTo>
                  <a:cubicBezTo>
                    <a:pt x="58" y="21"/>
                    <a:pt x="58" y="21"/>
                    <a:pt x="58" y="21"/>
                  </a:cubicBezTo>
                  <a:cubicBezTo>
                    <a:pt x="58" y="21"/>
                    <a:pt x="58" y="21"/>
                    <a:pt x="58" y="21"/>
                  </a:cubicBezTo>
                  <a:cubicBezTo>
                    <a:pt x="58" y="21"/>
                    <a:pt x="58" y="21"/>
                    <a:pt x="58" y="21"/>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19"/>
                    <a:pt x="58" y="19"/>
                    <a:pt x="58" y="19"/>
                  </a:cubicBezTo>
                  <a:cubicBezTo>
                    <a:pt x="58" y="19"/>
                    <a:pt x="58" y="19"/>
                    <a:pt x="58" y="19"/>
                  </a:cubicBezTo>
                  <a:cubicBezTo>
                    <a:pt x="57" y="19"/>
                    <a:pt x="57" y="19"/>
                    <a:pt x="57" y="19"/>
                  </a:cubicBezTo>
                  <a:cubicBezTo>
                    <a:pt x="57" y="19"/>
                    <a:pt x="57" y="19"/>
                    <a:pt x="57" y="19"/>
                  </a:cubicBezTo>
                  <a:cubicBezTo>
                    <a:pt x="57" y="19"/>
                    <a:pt x="57" y="19"/>
                    <a:pt x="57" y="19"/>
                  </a:cubicBezTo>
                  <a:cubicBezTo>
                    <a:pt x="57" y="19"/>
                    <a:pt x="57" y="19"/>
                    <a:pt x="57" y="19"/>
                  </a:cubicBezTo>
                  <a:cubicBezTo>
                    <a:pt x="57" y="19"/>
                    <a:pt x="57" y="19"/>
                    <a:pt x="57" y="19"/>
                  </a:cubicBezTo>
                  <a:cubicBezTo>
                    <a:pt x="56" y="19"/>
                    <a:pt x="56" y="19"/>
                    <a:pt x="56" y="19"/>
                  </a:cubicBezTo>
                  <a:cubicBezTo>
                    <a:pt x="56" y="19"/>
                    <a:pt x="56" y="19"/>
                    <a:pt x="56" y="19"/>
                  </a:cubicBezTo>
                  <a:cubicBezTo>
                    <a:pt x="56" y="19"/>
                    <a:pt x="56" y="19"/>
                    <a:pt x="56" y="19"/>
                  </a:cubicBezTo>
                  <a:cubicBezTo>
                    <a:pt x="56" y="18"/>
                    <a:pt x="56" y="18"/>
                    <a:pt x="56" y="18"/>
                  </a:cubicBezTo>
                  <a:cubicBezTo>
                    <a:pt x="56" y="18"/>
                    <a:pt x="56" y="18"/>
                    <a:pt x="55" y="18"/>
                  </a:cubicBezTo>
                  <a:cubicBezTo>
                    <a:pt x="55" y="18"/>
                    <a:pt x="55" y="18"/>
                    <a:pt x="55" y="18"/>
                  </a:cubicBezTo>
                  <a:cubicBezTo>
                    <a:pt x="55" y="18"/>
                    <a:pt x="55" y="18"/>
                    <a:pt x="55" y="18"/>
                  </a:cubicBezTo>
                  <a:cubicBezTo>
                    <a:pt x="54" y="18"/>
                    <a:pt x="54" y="18"/>
                    <a:pt x="54" y="18"/>
                  </a:cubicBezTo>
                  <a:cubicBezTo>
                    <a:pt x="54" y="18"/>
                    <a:pt x="54" y="18"/>
                    <a:pt x="54" y="18"/>
                  </a:cubicBezTo>
                  <a:cubicBezTo>
                    <a:pt x="54" y="18"/>
                    <a:pt x="54" y="18"/>
                    <a:pt x="54" y="18"/>
                  </a:cubicBezTo>
                  <a:cubicBezTo>
                    <a:pt x="54" y="18"/>
                    <a:pt x="53" y="19"/>
                    <a:pt x="53" y="19"/>
                  </a:cubicBezTo>
                  <a:cubicBezTo>
                    <a:pt x="53" y="19"/>
                    <a:pt x="53" y="19"/>
                    <a:pt x="53" y="19"/>
                  </a:cubicBezTo>
                  <a:cubicBezTo>
                    <a:pt x="52" y="19"/>
                    <a:pt x="52" y="19"/>
                    <a:pt x="52" y="19"/>
                  </a:cubicBezTo>
                  <a:cubicBezTo>
                    <a:pt x="52" y="19"/>
                    <a:pt x="52" y="19"/>
                    <a:pt x="52" y="19"/>
                  </a:cubicBezTo>
                  <a:cubicBezTo>
                    <a:pt x="52" y="19"/>
                    <a:pt x="52" y="19"/>
                    <a:pt x="52" y="19"/>
                  </a:cubicBezTo>
                  <a:cubicBezTo>
                    <a:pt x="51" y="20"/>
                    <a:pt x="51" y="20"/>
                    <a:pt x="51" y="20"/>
                  </a:cubicBezTo>
                  <a:cubicBezTo>
                    <a:pt x="51" y="20"/>
                    <a:pt x="51" y="20"/>
                    <a:pt x="51" y="20"/>
                  </a:cubicBezTo>
                  <a:cubicBezTo>
                    <a:pt x="50" y="20"/>
                    <a:pt x="50" y="20"/>
                    <a:pt x="50" y="20"/>
                  </a:cubicBezTo>
                  <a:cubicBezTo>
                    <a:pt x="50" y="20"/>
                    <a:pt x="50" y="20"/>
                    <a:pt x="50" y="20"/>
                  </a:cubicBezTo>
                  <a:cubicBezTo>
                    <a:pt x="49" y="20"/>
                    <a:pt x="49" y="21"/>
                    <a:pt x="48" y="21"/>
                  </a:cubicBezTo>
                  <a:cubicBezTo>
                    <a:pt x="48" y="21"/>
                    <a:pt x="48" y="21"/>
                    <a:pt x="47" y="22"/>
                  </a:cubicBezTo>
                  <a:cubicBezTo>
                    <a:pt x="46" y="23"/>
                    <a:pt x="45" y="24"/>
                    <a:pt x="43" y="25"/>
                  </a:cubicBezTo>
                  <a:cubicBezTo>
                    <a:pt x="39" y="28"/>
                    <a:pt x="39" y="28"/>
                    <a:pt x="39" y="28"/>
                  </a:cubicBezTo>
                  <a:cubicBezTo>
                    <a:pt x="39" y="29"/>
                    <a:pt x="38" y="29"/>
                    <a:pt x="37" y="30"/>
                  </a:cubicBezTo>
                  <a:cubicBezTo>
                    <a:pt x="35" y="32"/>
                    <a:pt x="35" y="32"/>
                    <a:pt x="35" y="32"/>
                  </a:cubicBezTo>
                  <a:cubicBezTo>
                    <a:pt x="34" y="32"/>
                    <a:pt x="34" y="32"/>
                    <a:pt x="34" y="32"/>
                  </a:cubicBezTo>
                  <a:cubicBezTo>
                    <a:pt x="34" y="32"/>
                    <a:pt x="34" y="32"/>
                    <a:pt x="34" y="32"/>
                  </a:cubicBezTo>
                  <a:cubicBezTo>
                    <a:pt x="33" y="32"/>
                    <a:pt x="33" y="32"/>
                    <a:pt x="33" y="32"/>
                  </a:cubicBezTo>
                  <a:cubicBezTo>
                    <a:pt x="33" y="32"/>
                    <a:pt x="33" y="32"/>
                    <a:pt x="33" y="32"/>
                  </a:cubicBezTo>
                  <a:cubicBezTo>
                    <a:pt x="32" y="32"/>
                    <a:pt x="32" y="32"/>
                    <a:pt x="32" y="32"/>
                  </a:cubicBezTo>
                  <a:cubicBezTo>
                    <a:pt x="31" y="32"/>
                    <a:pt x="31" y="32"/>
                    <a:pt x="31" y="32"/>
                  </a:cubicBezTo>
                  <a:cubicBezTo>
                    <a:pt x="31" y="32"/>
                    <a:pt x="31" y="32"/>
                    <a:pt x="31" y="32"/>
                  </a:cubicBezTo>
                  <a:cubicBezTo>
                    <a:pt x="30" y="32"/>
                    <a:pt x="30" y="32"/>
                    <a:pt x="30" y="32"/>
                  </a:cubicBezTo>
                  <a:cubicBezTo>
                    <a:pt x="30" y="31"/>
                    <a:pt x="30" y="31"/>
                    <a:pt x="30" y="31"/>
                  </a:cubicBezTo>
                  <a:cubicBezTo>
                    <a:pt x="29" y="30"/>
                    <a:pt x="29" y="30"/>
                    <a:pt x="29" y="30"/>
                  </a:cubicBezTo>
                  <a:cubicBezTo>
                    <a:pt x="28" y="29"/>
                    <a:pt x="28" y="29"/>
                    <a:pt x="27" y="28"/>
                  </a:cubicBezTo>
                  <a:cubicBezTo>
                    <a:pt x="27" y="27"/>
                    <a:pt x="26" y="26"/>
                    <a:pt x="25" y="25"/>
                  </a:cubicBezTo>
                  <a:cubicBezTo>
                    <a:pt x="25" y="25"/>
                    <a:pt x="25" y="25"/>
                    <a:pt x="25" y="25"/>
                  </a:cubicBezTo>
                  <a:cubicBezTo>
                    <a:pt x="24" y="24"/>
                    <a:pt x="24" y="24"/>
                    <a:pt x="24" y="24"/>
                  </a:cubicBezTo>
                  <a:cubicBezTo>
                    <a:pt x="24" y="23"/>
                    <a:pt x="24" y="23"/>
                    <a:pt x="24" y="23"/>
                  </a:cubicBezTo>
                  <a:cubicBezTo>
                    <a:pt x="24" y="23"/>
                    <a:pt x="24" y="23"/>
                    <a:pt x="24" y="23"/>
                  </a:cubicBezTo>
                  <a:cubicBezTo>
                    <a:pt x="24" y="23"/>
                    <a:pt x="24" y="23"/>
                    <a:pt x="24" y="23"/>
                  </a:cubicBezTo>
                  <a:cubicBezTo>
                    <a:pt x="23" y="22"/>
                    <a:pt x="23" y="22"/>
                    <a:pt x="23" y="22"/>
                  </a:cubicBezTo>
                  <a:cubicBezTo>
                    <a:pt x="23" y="22"/>
                    <a:pt x="23" y="22"/>
                    <a:pt x="23" y="22"/>
                  </a:cubicBezTo>
                  <a:cubicBezTo>
                    <a:pt x="23" y="21"/>
                    <a:pt x="23" y="21"/>
                    <a:pt x="23" y="21"/>
                  </a:cubicBezTo>
                  <a:cubicBezTo>
                    <a:pt x="23" y="21"/>
                    <a:pt x="23" y="21"/>
                    <a:pt x="23" y="21"/>
                  </a:cubicBezTo>
                  <a:cubicBezTo>
                    <a:pt x="23" y="21"/>
                    <a:pt x="23" y="21"/>
                    <a:pt x="23" y="21"/>
                  </a:cubicBezTo>
                  <a:cubicBezTo>
                    <a:pt x="23" y="20"/>
                    <a:pt x="23" y="20"/>
                    <a:pt x="23" y="20"/>
                  </a:cubicBezTo>
                  <a:cubicBezTo>
                    <a:pt x="23" y="20"/>
                    <a:pt x="23" y="20"/>
                    <a:pt x="23" y="20"/>
                  </a:cubicBezTo>
                  <a:cubicBezTo>
                    <a:pt x="23" y="19"/>
                    <a:pt x="23" y="19"/>
                    <a:pt x="23" y="19"/>
                  </a:cubicBezTo>
                  <a:cubicBezTo>
                    <a:pt x="24" y="19"/>
                    <a:pt x="24" y="19"/>
                    <a:pt x="24" y="19"/>
                  </a:cubicBezTo>
                  <a:cubicBezTo>
                    <a:pt x="24" y="18"/>
                    <a:pt x="24" y="18"/>
                    <a:pt x="24" y="18"/>
                  </a:cubicBezTo>
                  <a:cubicBezTo>
                    <a:pt x="24" y="18"/>
                    <a:pt x="24" y="18"/>
                    <a:pt x="24" y="18"/>
                  </a:cubicBezTo>
                  <a:cubicBezTo>
                    <a:pt x="24" y="17"/>
                    <a:pt x="24" y="17"/>
                    <a:pt x="24" y="17"/>
                  </a:cubicBezTo>
                  <a:cubicBezTo>
                    <a:pt x="25" y="17"/>
                    <a:pt x="25" y="17"/>
                    <a:pt x="25" y="17"/>
                  </a:cubicBezTo>
                  <a:cubicBezTo>
                    <a:pt x="26" y="16"/>
                    <a:pt x="26" y="16"/>
                    <a:pt x="26" y="16"/>
                  </a:cubicBezTo>
                  <a:cubicBezTo>
                    <a:pt x="26" y="16"/>
                    <a:pt x="26" y="16"/>
                    <a:pt x="26" y="15"/>
                  </a:cubicBezTo>
                  <a:cubicBezTo>
                    <a:pt x="26" y="15"/>
                    <a:pt x="27" y="15"/>
                    <a:pt x="27" y="15"/>
                  </a:cubicBezTo>
                  <a:cubicBezTo>
                    <a:pt x="27" y="15"/>
                    <a:pt x="27" y="15"/>
                    <a:pt x="27" y="15"/>
                  </a:cubicBezTo>
                  <a:cubicBezTo>
                    <a:pt x="27" y="14"/>
                    <a:pt x="27" y="14"/>
                    <a:pt x="27" y="14"/>
                  </a:cubicBezTo>
                  <a:cubicBezTo>
                    <a:pt x="27" y="14"/>
                    <a:pt x="27" y="14"/>
                    <a:pt x="27" y="14"/>
                  </a:cubicBezTo>
                  <a:cubicBezTo>
                    <a:pt x="28" y="13"/>
                    <a:pt x="28" y="13"/>
                    <a:pt x="28" y="13"/>
                  </a:cubicBezTo>
                  <a:cubicBezTo>
                    <a:pt x="28" y="13"/>
                    <a:pt x="28" y="13"/>
                    <a:pt x="28" y="13"/>
                  </a:cubicBezTo>
                  <a:cubicBezTo>
                    <a:pt x="28" y="13"/>
                    <a:pt x="28" y="13"/>
                    <a:pt x="28" y="13"/>
                  </a:cubicBezTo>
                  <a:cubicBezTo>
                    <a:pt x="28" y="13"/>
                    <a:pt x="28" y="13"/>
                    <a:pt x="28" y="13"/>
                  </a:cubicBezTo>
                  <a:cubicBezTo>
                    <a:pt x="29" y="13"/>
                    <a:pt x="29" y="13"/>
                    <a:pt x="29" y="13"/>
                  </a:cubicBezTo>
                  <a:cubicBezTo>
                    <a:pt x="29" y="12"/>
                    <a:pt x="29" y="12"/>
                    <a:pt x="29" y="12"/>
                  </a:cubicBezTo>
                  <a:cubicBezTo>
                    <a:pt x="29" y="12"/>
                    <a:pt x="29" y="12"/>
                    <a:pt x="29" y="12"/>
                  </a:cubicBezTo>
                  <a:cubicBezTo>
                    <a:pt x="29" y="11"/>
                    <a:pt x="29" y="11"/>
                    <a:pt x="29" y="11"/>
                  </a:cubicBezTo>
                  <a:cubicBezTo>
                    <a:pt x="29" y="11"/>
                    <a:pt x="29" y="11"/>
                    <a:pt x="29" y="11"/>
                  </a:cubicBezTo>
                  <a:cubicBezTo>
                    <a:pt x="29" y="11"/>
                    <a:pt x="29" y="11"/>
                    <a:pt x="29" y="11"/>
                  </a:cubicBezTo>
                  <a:cubicBezTo>
                    <a:pt x="29" y="11"/>
                    <a:pt x="29" y="11"/>
                    <a:pt x="29" y="11"/>
                  </a:cubicBezTo>
                  <a:cubicBezTo>
                    <a:pt x="30" y="10"/>
                    <a:pt x="30" y="10"/>
                    <a:pt x="30" y="10"/>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8"/>
                    <a:pt x="30" y="8"/>
                    <a:pt x="30" y="8"/>
                  </a:cubicBezTo>
                  <a:cubicBezTo>
                    <a:pt x="30" y="8"/>
                    <a:pt x="30" y="8"/>
                    <a:pt x="30" y="8"/>
                  </a:cubicBezTo>
                  <a:cubicBezTo>
                    <a:pt x="30"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7" y="7"/>
                    <a:pt x="27" y="7"/>
                    <a:pt x="27" y="7"/>
                  </a:cubicBezTo>
                  <a:cubicBezTo>
                    <a:pt x="27" y="7"/>
                    <a:pt x="27" y="7"/>
                    <a:pt x="27" y="7"/>
                  </a:cubicBezTo>
                  <a:cubicBezTo>
                    <a:pt x="27" y="8"/>
                    <a:pt x="27" y="8"/>
                    <a:pt x="27" y="8"/>
                  </a:cubicBezTo>
                  <a:cubicBezTo>
                    <a:pt x="26" y="8"/>
                    <a:pt x="26" y="8"/>
                    <a:pt x="26" y="8"/>
                  </a:cubicBezTo>
                  <a:cubicBezTo>
                    <a:pt x="26" y="8"/>
                    <a:pt x="26" y="8"/>
                    <a:pt x="26" y="8"/>
                  </a:cubicBezTo>
                  <a:cubicBezTo>
                    <a:pt x="25" y="8"/>
                    <a:pt x="25" y="8"/>
                    <a:pt x="25" y="8"/>
                  </a:cubicBezTo>
                  <a:cubicBezTo>
                    <a:pt x="25" y="8"/>
                    <a:pt x="25" y="8"/>
                    <a:pt x="25" y="8"/>
                  </a:cubicBezTo>
                  <a:cubicBezTo>
                    <a:pt x="25" y="9"/>
                    <a:pt x="25" y="9"/>
                    <a:pt x="25" y="9"/>
                  </a:cubicBezTo>
                  <a:cubicBezTo>
                    <a:pt x="25" y="9"/>
                    <a:pt x="24" y="9"/>
                    <a:pt x="24" y="10"/>
                  </a:cubicBezTo>
                  <a:cubicBezTo>
                    <a:pt x="24" y="10"/>
                    <a:pt x="24" y="10"/>
                    <a:pt x="24" y="10"/>
                  </a:cubicBezTo>
                  <a:cubicBezTo>
                    <a:pt x="24" y="10"/>
                    <a:pt x="24" y="10"/>
                    <a:pt x="24" y="10"/>
                  </a:cubicBezTo>
                  <a:cubicBezTo>
                    <a:pt x="24" y="10"/>
                    <a:pt x="24" y="10"/>
                    <a:pt x="24" y="10"/>
                  </a:cubicBezTo>
                  <a:cubicBezTo>
                    <a:pt x="23" y="11"/>
                    <a:pt x="23" y="11"/>
                    <a:pt x="22" y="12"/>
                  </a:cubicBezTo>
                  <a:cubicBezTo>
                    <a:pt x="22" y="13"/>
                    <a:pt x="22" y="14"/>
                    <a:pt x="21" y="15"/>
                  </a:cubicBezTo>
                  <a:cubicBezTo>
                    <a:pt x="21" y="15"/>
                    <a:pt x="21" y="15"/>
                    <a:pt x="21" y="15"/>
                  </a:cubicBezTo>
                  <a:cubicBezTo>
                    <a:pt x="20" y="16"/>
                    <a:pt x="20" y="16"/>
                    <a:pt x="20" y="16"/>
                  </a:cubicBezTo>
                  <a:cubicBezTo>
                    <a:pt x="20" y="16"/>
                    <a:pt x="20" y="16"/>
                    <a:pt x="20" y="16"/>
                  </a:cubicBezTo>
                  <a:cubicBezTo>
                    <a:pt x="19" y="16"/>
                    <a:pt x="19" y="16"/>
                    <a:pt x="19" y="16"/>
                  </a:cubicBezTo>
                  <a:cubicBezTo>
                    <a:pt x="18" y="16"/>
                    <a:pt x="18" y="16"/>
                    <a:pt x="18" y="16"/>
                  </a:cubicBezTo>
                  <a:cubicBezTo>
                    <a:pt x="18" y="16"/>
                    <a:pt x="18" y="16"/>
                    <a:pt x="18" y="16"/>
                  </a:cubicBezTo>
                  <a:cubicBezTo>
                    <a:pt x="17" y="15"/>
                    <a:pt x="17" y="15"/>
                    <a:pt x="17" y="15"/>
                  </a:cubicBezTo>
                  <a:cubicBezTo>
                    <a:pt x="16" y="15"/>
                    <a:pt x="16" y="15"/>
                    <a:pt x="16" y="15"/>
                  </a:cubicBezTo>
                  <a:cubicBezTo>
                    <a:pt x="12" y="6"/>
                    <a:pt x="12" y="6"/>
                    <a:pt x="12" y="6"/>
                  </a:cubicBezTo>
                  <a:cubicBezTo>
                    <a:pt x="12" y="6"/>
                    <a:pt x="12" y="6"/>
                    <a:pt x="12" y="6"/>
                  </a:cubicBezTo>
                  <a:cubicBezTo>
                    <a:pt x="11" y="5"/>
                    <a:pt x="11" y="5"/>
                    <a:pt x="11" y="5"/>
                  </a:cubicBezTo>
                  <a:cubicBezTo>
                    <a:pt x="11" y="5"/>
                    <a:pt x="11" y="5"/>
                    <a:pt x="11" y="5"/>
                  </a:cubicBezTo>
                  <a:cubicBezTo>
                    <a:pt x="10" y="3"/>
                    <a:pt x="10" y="3"/>
                    <a:pt x="10" y="3"/>
                  </a:cubicBezTo>
                  <a:cubicBezTo>
                    <a:pt x="10" y="3"/>
                    <a:pt x="10" y="3"/>
                    <a:pt x="10" y="3"/>
                  </a:cubicBezTo>
                  <a:cubicBezTo>
                    <a:pt x="10" y="3"/>
                    <a:pt x="10" y="3"/>
                    <a:pt x="10" y="3"/>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3"/>
                    <a:pt x="0" y="3"/>
                    <a:pt x="0" y="4"/>
                  </a:cubicBezTo>
                  <a:close/>
                </a:path>
              </a:pathLst>
            </a:custGeom>
            <a:solidFill>
              <a:srgbClr val="0044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extLst>
      <p:ext uri="{BB962C8B-B14F-4D97-AF65-F5344CB8AC3E}">
        <p14:creationId xmlns:p14="http://schemas.microsoft.com/office/powerpoint/2010/main" val="247445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p>
        </p:txBody>
      </p:sp>
      <p:sp>
        <p:nvSpPr>
          <p:cNvPr id="1048596"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97" name="Rectangle 1096"/>
          <p:cNvSpPr>
            <a:spLocks noGrp="1" noChangeArrowheads="1"/>
          </p:cNvSpPr>
          <p:nvPr>
            <p:ph type="dt" sz="half" idx="10"/>
          </p:nvPr>
        </p:nvSpPr>
        <p:spPr/>
        <p:txBody>
          <a:bodyPr/>
          <a:lstStyle/>
          <a:p>
            <a:fld id="{07108355-6E83-4B14-AA43-7CEB1E503A45}" type="datetime1">
              <a:rPr lang="zh-CN" altLang="en-US" smtClean="0"/>
              <a:t>2021/11/10</a:t>
            </a:fld>
            <a:endParaRPr lang="zh-CN" altLang="en-US" b="1" i="1"/>
          </a:p>
        </p:txBody>
      </p:sp>
      <p:sp>
        <p:nvSpPr>
          <p:cNvPr id="1048598" name="Rectangle 1097"/>
          <p:cNvSpPr>
            <a:spLocks noGrp="1" noChangeArrowheads="1"/>
          </p:cNvSpPr>
          <p:nvPr>
            <p:ph type="ftr" sz="quarter" idx="11"/>
          </p:nvPr>
        </p:nvSpPr>
        <p:spPr/>
        <p:txBody>
          <a:bodyPr/>
          <a:lstStyle/>
          <a:p>
            <a:endParaRPr lang="zh-CN" altLang="en-US"/>
          </a:p>
        </p:txBody>
      </p:sp>
      <p:sp>
        <p:nvSpPr>
          <p:cNvPr id="7"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spd="med">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780" name="标题 1"/>
          <p:cNvSpPr>
            <a:spLocks noGrp="1"/>
          </p:cNvSpPr>
          <p:nvPr>
            <p:ph type="title"/>
          </p:nvPr>
        </p:nvSpPr>
        <p:spPr>
          <a:xfrm>
            <a:off x="963613" y="4406902"/>
            <a:ext cx="10363200" cy="1362075"/>
          </a:xfrm>
        </p:spPr>
        <p:txBody>
          <a:bodyPr anchor="t"/>
          <a:lstStyle>
            <a:lvl1pPr algn="l">
              <a:defRPr sz="3000" b="1" cap="all"/>
            </a:lvl1pPr>
          </a:lstStyle>
          <a:p>
            <a:r>
              <a:rPr lang="zh-CN" altLang="en-US"/>
              <a:t>单击此处编辑母版标题样式</a:t>
            </a:r>
          </a:p>
        </p:txBody>
      </p:sp>
      <p:sp>
        <p:nvSpPr>
          <p:cNvPr id="1049781" name="文本占位符 2"/>
          <p:cNvSpPr>
            <a:spLocks noGrp="1"/>
          </p:cNvSpPr>
          <p:nvPr>
            <p:ph type="body" idx="1"/>
          </p:nvPr>
        </p:nvSpPr>
        <p:spPr>
          <a:xfrm>
            <a:off x="963613"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1049782" name="Rectangle 1096"/>
          <p:cNvSpPr>
            <a:spLocks noGrp="1" noChangeArrowheads="1"/>
          </p:cNvSpPr>
          <p:nvPr>
            <p:ph type="dt" sz="half" idx="10"/>
          </p:nvPr>
        </p:nvSpPr>
        <p:spPr/>
        <p:txBody>
          <a:bodyPr/>
          <a:lstStyle/>
          <a:p>
            <a:fld id="{F680BDC2-098E-408A-97A7-2C188B209A9D}" type="datetime1">
              <a:rPr lang="zh-CN" altLang="en-US" smtClean="0"/>
              <a:t>2021/11/10</a:t>
            </a:fld>
            <a:endParaRPr lang="zh-CN" altLang="en-US" b="1" i="1"/>
          </a:p>
        </p:txBody>
      </p:sp>
      <p:sp>
        <p:nvSpPr>
          <p:cNvPr id="1049783" name="Rectangle 1097"/>
          <p:cNvSpPr>
            <a:spLocks noGrp="1" noChangeArrowheads="1"/>
          </p:cNvSpPr>
          <p:nvPr>
            <p:ph type="ftr" sz="quarter" idx="11"/>
          </p:nvPr>
        </p:nvSpPr>
        <p:spPr/>
        <p:txBody>
          <a:bodyPr/>
          <a:lstStyle/>
          <a:p>
            <a:endParaRPr lang="zh-CN" altLang="en-US"/>
          </a:p>
        </p:txBody>
      </p:sp>
      <p:sp>
        <p:nvSpPr>
          <p:cNvPr id="1049784" name="Rectangle 1098"/>
          <p:cNvSpPr>
            <a:spLocks noGrp="1" noChangeArrowheads="1"/>
          </p:cNvSpPr>
          <p:nvPr>
            <p:ph type="sldNum" sz="quarter" idx="12"/>
          </p:nvPr>
        </p:nvSpPr>
        <p:spPr/>
        <p:txBody>
          <a:bodyPr/>
          <a:lstStyle/>
          <a:p>
            <a:fld id="{BF1226E9-A8D7-433D-8FF6-126998C986E4}" type="slidenum">
              <a:rPr lang="zh-CN" altLang="en-US"/>
              <a:t>‹#›</a:t>
            </a:fld>
            <a:endParaRPr lang="zh-CN" altLang="en-US"/>
          </a:p>
        </p:txBody>
      </p:sp>
    </p:spTree>
  </p:cSld>
  <p:clrMapOvr>
    <a:masterClrMapping/>
  </p:clrMapOvr>
  <p:transition spd="med">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750" name="标题 1"/>
          <p:cNvSpPr>
            <a:spLocks noGrp="1"/>
          </p:cNvSpPr>
          <p:nvPr>
            <p:ph type="title"/>
          </p:nvPr>
        </p:nvSpPr>
        <p:spPr/>
        <p:txBody>
          <a:bodyPr/>
          <a:lstStyle/>
          <a:p>
            <a:r>
              <a:rPr lang="zh-CN" altLang="en-US"/>
              <a:t>单击此处编辑母版标题样式</a:t>
            </a:r>
          </a:p>
        </p:txBody>
      </p:sp>
      <p:sp>
        <p:nvSpPr>
          <p:cNvPr id="1049751" name="内容占位符 2"/>
          <p:cNvSpPr>
            <a:spLocks noGrp="1"/>
          </p:cNvSpPr>
          <p:nvPr>
            <p:ph sz="half" idx="1"/>
          </p:nvPr>
        </p:nvSpPr>
        <p:spPr>
          <a:xfrm>
            <a:off x="639765" y="1222375"/>
            <a:ext cx="5392737"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2" name="内容占位符 3"/>
          <p:cNvSpPr>
            <a:spLocks noGrp="1"/>
          </p:cNvSpPr>
          <p:nvPr>
            <p:ph sz="half" idx="2"/>
          </p:nvPr>
        </p:nvSpPr>
        <p:spPr>
          <a:xfrm>
            <a:off x="6184900" y="1222375"/>
            <a:ext cx="5394325"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3" name="Rectangle 1096"/>
          <p:cNvSpPr>
            <a:spLocks noGrp="1" noChangeArrowheads="1"/>
          </p:cNvSpPr>
          <p:nvPr>
            <p:ph type="dt" sz="half" idx="10"/>
          </p:nvPr>
        </p:nvSpPr>
        <p:spPr/>
        <p:txBody>
          <a:bodyPr/>
          <a:lstStyle/>
          <a:p>
            <a:fld id="{FF2AB2A5-7A8A-4F58-A554-B42D7FCF923B}" type="datetime1">
              <a:rPr lang="zh-CN" altLang="en-US" smtClean="0"/>
              <a:t>2021/11/10</a:t>
            </a:fld>
            <a:endParaRPr lang="zh-CN" altLang="en-US" b="1" i="1"/>
          </a:p>
        </p:txBody>
      </p:sp>
      <p:sp>
        <p:nvSpPr>
          <p:cNvPr id="1049754" name="Rectangle 1097"/>
          <p:cNvSpPr>
            <a:spLocks noGrp="1" noChangeArrowheads="1"/>
          </p:cNvSpPr>
          <p:nvPr>
            <p:ph type="ftr" sz="quarter" idx="11"/>
          </p:nvPr>
        </p:nvSpPr>
        <p:spPr/>
        <p:txBody>
          <a:bodyPr/>
          <a:lstStyle/>
          <a:p>
            <a:endParaRPr lang="zh-CN" altLang="en-US"/>
          </a:p>
        </p:txBody>
      </p:sp>
      <p:sp>
        <p:nvSpPr>
          <p:cNvPr id="1049755" name="Rectangle 1098"/>
          <p:cNvSpPr>
            <a:spLocks noGrp="1" noChangeArrowheads="1"/>
          </p:cNvSpPr>
          <p:nvPr>
            <p:ph type="sldNum" sz="quarter" idx="12"/>
          </p:nvPr>
        </p:nvSpPr>
        <p:spPr/>
        <p:txBody>
          <a:bodyPr/>
          <a:lstStyle/>
          <a:p>
            <a:fld id="{B52D239C-B544-419A-AA47-2182D1DC8F2A}" type="slidenum">
              <a:rPr lang="zh-CN" altLang="en-US"/>
              <a:t>‹#›</a:t>
            </a:fld>
            <a:endParaRPr lang="zh-CN" altLang="en-US"/>
          </a:p>
        </p:txBody>
      </p:sp>
    </p:spTree>
  </p:cSld>
  <p:clrMapOvr>
    <a:masterClrMapping/>
  </p:clrMapOvr>
  <p:transition spd="med">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756"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1049757" name="文本占位符 2"/>
          <p:cNvSpPr>
            <a:spLocks noGrp="1"/>
          </p:cNvSpPr>
          <p:nvPr>
            <p:ph type="body" idx="1"/>
          </p:nvPr>
        </p:nvSpPr>
        <p:spPr>
          <a:xfrm>
            <a:off x="609601" y="1535113"/>
            <a:ext cx="53863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049758" name="内容占位符 3"/>
          <p:cNvSpPr>
            <a:spLocks noGrp="1"/>
          </p:cNvSpPr>
          <p:nvPr>
            <p:ph sz="half" idx="2"/>
          </p:nvPr>
        </p:nvSpPr>
        <p:spPr>
          <a:xfrm>
            <a:off x="609601" y="2174875"/>
            <a:ext cx="53863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9" name="文本占位符 4"/>
          <p:cNvSpPr>
            <a:spLocks noGrp="1"/>
          </p:cNvSpPr>
          <p:nvPr>
            <p:ph type="body" sz="quarter" idx="3"/>
          </p:nvPr>
        </p:nvSpPr>
        <p:spPr>
          <a:xfrm>
            <a:off x="6192837" y="1535113"/>
            <a:ext cx="538956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049760" name="内容占位符 5"/>
          <p:cNvSpPr>
            <a:spLocks noGrp="1"/>
          </p:cNvSpPr>
          <p:nvPr>
            <p:ph sz="quarter" idx="4"/>
          </p:nvPr>
        </p:nvSpPr>
        <p:spPr>
          <a:xfrm>
            <a:off x="6192837" y="2174875"/>
            <a:ext cx="538956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61" name="Rectangle 1096"/>
          <p:cNvSpPr>
            <a:spLocks noGrp="1" noChangeArrowheads="1"/>
          </p:cNvSpPr>
          <p:nvPr>
            <p:ph type="dt" sz="half" idx="10"/>
          </p:nvPr>
        </p:nvSpPr>
        <p:spPr/>
        <p:txBody>
          <a:bodyPr/>
          <a:lstStyle/>
          <a:p>
            <a:fld id="{71AF49A0-AE70-4051-914F-31E7490B50B4}" type="datetime1">
              <a:rPr lang="zh-CN" altLang="en-US" smtClean="0"/>
              <a:t>2021/11/10</a:t>
            </a:fld>
            <a:endParaRPr lang="zh-CN" altLang="en-US" b="1" i="1"/>
          </a:p>
        </p:txBody>
      </p:sp>
      <p:sp>
        <p:nvSpPr>
          <p:cNvPr id="1049762" name="Rectangle 1097"/>
          <p:cNvSpPr>
            <a:spLocks noGrp="1" noChangeArrowheads="1"/>
          </p:cNvSpPr>
          <p:nvPr>
            <p:ph type="ftr" sz="quarter" idx="11"/>
          </p:nvPr>
        </p:nvSpPr>
        <p:spPr/>
        <p:txBody>
          <a:bodyPr/>
          <a:lstStyle/>
          <a:p>
            <a:endParaRPr lang="zh-CN" altLang="en-US"/>
          </a:p>
        </p:txBody>
      </p:sp>
      <p:sp>
        <p:nvSpPr>
          <p:cNvPr id="1049763" name="Rectangle 1098"/>
          <p:cNvSpPr>
            <a:spLocks noGrp="1" noChangeArrowheads="1"/>
          </p:cNvSpPr>
          <p:nvPr>
            <p:ph type="sldNum" sz="quarter" idx="12"/>
          </p:nvPr>
        </p:nvSpPr>
        <p:spPr/>
        <p:txBody>
          <a:bodyPr/>
          <a:lstStyle/>
          <a:p>
            <a:fld id="{0C864EAE-E214-426E-A852-45DAD4CB1399}" type="slidenum">
              <a:rPr lang="zh-CN" altLang="en-US"/>
              <a:t>‹#›</a:t>
            </a:fld>
            <a:endParaRPr lang="zh-CN" altLang="en-US"/>
          </a:p>
        </p:txBody>
      </p:sp>
    </p:spTree>
  </p:cSld>
  <p:clrMapOvr>
    <a:masterClrMapping/>
  </p:clrMapOvr>
  <p:transition spd="med">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6" name="标题 1"/>
          <p:cNvSpPr>
            <a:spLocks noGrp="1"/>
          </p:cNvSpPr>
          <p:nvPr>
            <p:ph type="title"/>
          </p:nvPr>
        </p:nvSpPr>
        <p:spPr/>
        <p:txBody>
          <a:bodyPr/>
          <a:lstStyle/>
          <a:p>
            <a:r>
              <a:rPr lang="zh-CN" altLang="en-US"/>
              <a:t>单击此处编辑母版标题样式</a:t>
            </a:r>
          </a:p>
        </p:txBody>
      </p:sp>
      <p:sp>
        <p:nvSpPr>
          <p:cNvPr id="1048607" name="Rectangle 1096"/>
          <p:cNvSpPr>
            <a:spLocks noGrp="1" noChangeArrowheads="1"/>
          </p:cNvSpPr>
          <p:nvPr>
            <p:ph type="dt" sz="half" idx="10"/>
          </p:nvPr>
        </p:nvSpPr>
        <p:spPr/>
        <p:txBody>
          <a:bodyPr/>
          <a:lstStyle/>
          <a:p>
            <a:fld id="{B6313E23-202A-4DBA-BDFA-113B037C340A}" type="datetime1">
              <a:rPr lang="zh-CN" altLang="en-US" smtClean="0"/>
              <a:t>2021/11/10</a:t>
            </a:fld>
            <a:endParaRPr lang="zh-CN" altLang="en-US" b="1" i="1"/>
          </a:p>
        </p:txBody>
      </p:sp>
      <p:sp>
        <p:nvSpPr>
          <p:cNvPr id="1048608" name="Rectangle 1097"/>
          <p:cNvSpPr>
            <a:spLocks noGrp="1" noChangeArrowheads="1"/>
          </p:cNvSpPr>
          <p:nvPr>
            <p:ph type="ftr" sz="quarter" idx="11"/>
          </p:nvPr>
        </p:nvSpPr>
        <p:spPr/>
        <p:txBody>
          <a:bodyPr/>
          <a:lstStyle/>
          <a:p>
            <a:endParaRPr lang="zh-CN" altLang="en-US"/>
          </a:p>
        </p:txBody>
      </p:sp>
      <p:sp>
        <p:nvSpPr>
          <p:cNvPr id="1048609"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t>‹#›</a:t>
            </a:fld>
            <a:endParaRPr lang="zh-CN" altLang="en-US" dirty="0"/>
          </a:p>
        </p:txBody>
      </p:sp>
    </p:spTree>
  </p:cSld>
  <p:clrMapOvr>
    <a:masterClrMapping/>
  </p:clrMapOvr>
  <p:transition spd="med">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3" name="Rectangle 1096"/>
          <p:cNvSpPr>
            <a:spLocks noGrp="1" noChangeArrowheads="1"/>
          </p:cNvSpPr>
          <p:nvPr>
            <p:ph type="dt" sz="half" idx="10"/>
          </p:nvPr>
        </p:nvSpPr>
        <p:spPr/>
        <p:txBody>
          <a:bodyPr/>
          <a:lstStyle/>
          <a:p>
            <a:fld id="{1A593734-0361-4874-BEC2-546E7AA82CC1}" type="datetime1">
              <a:rPr lang="zh-CN" altLang="en-US" smtClean="0"/>
              <a:t>2021/11/10</a:t>
            </a:fld>
            <a:endParaRPr lang="zh-CN" altLang="en-US" b="1" i="1"/>
          </a:p>
        </p:txBody>
      </p:sp>
      <p:sp>
        <p:nvSpPr>
          <p:cNvPr id="1048584" name="Rectangle 1097"/>
          <p:cNvSpPr>
            <a:spLocks noGrp="1" noChangeArrowheads="1"/>
          </p:cNvSpPr>
          <p:nvPr>
            <p:ph type="ftr" sz="quarter" idx="11"/>
          </p:nvPr>
        </p:nvSpPr>
        <p:spPr/>
        <p:txBody>
          <a:bodyPr/>
          <a:lstStyle/>
          <a:p>
            <a:endParaRPr lang="zh-CN" altLang="en-US"/>
          </a:p>
        </p:txBody>
      </p:sp>
      <p:sp>
        <p:nvSpPr>
          <p:cNvPr id="6"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t>‹#›</a:t>
            </a:fld>
            <a:endParaRPr lang="zh-CN" altLang="en-US" dirty="0"/>
          </a:p>
        </p:txBody>
      </p:sp>
    </p:spTree>
  </p:cSld>
  <p:clrMapOvr>
    <a:masterClrMapping/>
  </p:clrMapOvr>
  <p:transition spd="med">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790" name="标题 1"/>
          <p:cNvSpPr>
            <a:spLocks noGrp="1"/>
          </p:cNvSpPr>
          <p:nvPr>
            <p:ph type="title"/>
          </p:nvPr>
        </p:nvSpPr>
        <p:spPr>
          <a:xfrm>
            <a:off x="609600" y="273050"/>
            <a:ext cx="4011613" cy="1162050"/>
          </a:xfrm>
        </p:spPr>
        <p:txBody>
          <a:bodyPr/>
          <a:lstStyle>
            <a:lvl1pPr algn="l">
              <a:defRPr sz="1500" b="1"/>
            </a:lvl1pPr>
          </a:lstStyle>
          <a:p>
            <a:r>
              <a:rPr lang="zh-CN" altLang="en-US"/>
              <a:t>单击此处编辑母版标题样式</a:t>
            </a:r>
          </a:p>
        </p:txBody>
      </p:sp>
      <p:sp>
        <p:nvSpPr>
          <p:cNvPr id="1049791" name="内容占位符 2"/>
          <p:cNvSpPr>
            <a:spLocks noGrp="1"/>
          </p:cNvSpPr>
          <p:nvPr>
            <p:ph idx="1"/>
          </p:nvPr>
        </p:nvSpPr>
        <p:spPr>
          <a:xfrm>
            <a:off x="4767265" y="273052"/>
            <a:ext cx="681513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92" name="文本占位符 3"/>
          <p:cNvSpPr>
            <a:spLocks noGrp="1"/>
          </p:cNvSpPr>
          <p:nvPr>
            <p:ph type="body" sz="half" idx="2"/>
          </p:nvPr>
        </p:nvSpPr>
        <p:spPr>
          <a:xfrm>
            <a:off x="609600" y="1435102"/>
            <a:ext cx="40116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1049793" name="Rectangle 1096"/>
          <p:cNvSpPr>
            <a:spLocks noGrp="1" noChangeArrowheads="1"/>
          </p:cNvSpPr>
          <p:nvPr>
            <p:ph type="dt" sz="half" idx="10"/>
          </p:nvPr>
        </p:nvSpPr>
        <p:spPr/>
        <p:txBody>
          <a:bodyPr/>
          <a:lstStyle/>
          <a:p>
            <a:fld id="{99330C1F-F5BC-42E0-AA5F-D5B9A26A9E8D}" type="datetime1">
              <a:rPr lang="zh-CN" altLang="en-US" smtClean="0"/>
              <a:t>2021/11/10</a:t>
            </a:fld>
            <a:endParaRPr lang="zh-CN" altLang="en-US" b="1" i="1"/>
          </a:p>
        </p:txBody>
      </p:sp>
      <p:sp>
        <p:nvSpPr>
          <p:cNvPr id="1049794" name="Rectangle 1097"/>
          <p:cNvSpPr>
            <a:spLocks noGrp="1" noChangeArrowheads="1"/>
          </p:cNvSpPr>
          <p:nvPr>
            <p:ph type="ftr" sz="quarter" idx="11"/>
          </p:nvPr>
        </p:nvSpPr>
        <p:spPr/>
        <p:txBody>
          <a:bodyPr/>
          <a:lstStyle/>
          <a:p>
            <a:endParaRPr lang="zh-CN" altLang="en-US"/>
          </a:p>
        </p:txBody>
      </p:sp>
      <p:sp>
        <p:nvSpPr>
          <p:cNvPr id="1049795" name="Rectangle 1098"/>
          <p:cNvSpPr>
            <a:spLocks noGrp="1" noChangeArrowheads="1"/>
          </p:cNvSpPr>
          <p:nvPr>
            <p:ph type="sldNum" sz="quarter" idx="12"/>
          </p:nvPr>
        </p:nvSpPr>
        <p:spPr/>
        <p:txBody>
          <a:bodyPr/>
          <a:lstStyle/>
          <a:p>
            <a:fld id="{6F4ACBDE-81A0-4AFC-ADBB-F83DDB0974C3}" type="slidenum">
              <a:rPr lang="zh-CN" altLang="en-US"/>
              <a:t>‹#›</a:t>
            </a:fld>
            <a:endParaRPr lang="zh-CN" altLang="en-US"/>
          </a:p>
        </p:txBody>
      </p:sp>
    </p:spTree>
  </p:cSld>
  <p:clrMapOvr>
    <a:masterClrMapping/>
  </p:clrMapOvr>
  <p:transition spd="med">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774" name="标题 1"/>
          <p:cNvSpPr>
            <a:spLocks noGrp="1"/>
          </p:cNvSpPr>
          <p:nvPr>
            <p:ph type="title"/>
          </p:nvPr>
        </p:nvSpPr>
        <p:spPr>
          <a:xfrm>
            <a:off x="2389188" y="4800600"/>
            <a:ext cx="7315200" cy="566738"/>
          </a:xfrm>
        </p:spPr>
        <p:txBody>
          <a:bodyPr/>
          <a:lstStyle>
            <a:lvl1pPr algn="l">
              <a:defRPr sz="1500" b="1"/>
            </a:lvl1pPr>
          </a:lstStyle>
          <a:p>
            <a:r>
              <a:rPr lang="zh-CN" altLang="en-US"/>
              <a:t>单击此处编辑母版标题样式</a:t>
            </a:r>
          </a:p>
        </p:txBody>
      </p:sp>
      <p:sp>
        <p:nvSpPr>
          <p:cNvPr id="1049775" name="图片占位符 2"/>
          <p:cNvSpPr>
            <a:spLocks noGrp="1"/>
          </p:cNvSpPr>
          <p:nvPr>
            <p:ph type="pic" idx="1"/>
          </p:nvPr>
        </p:nvSpPr>
        <p:spPr>
          <a:xfrm>
            <a:off x="2389188"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1049776" name="文本占位符 3"/>
          <p:cNvSpPr>
            <a:spLocks noGrp="1"/>
          </p:cNvSpPr>
          <p:nvPr>
            <p:ph type="body" sz="half" idx="2"/>
          </p:nvPr>
        </p:nvSpPr>
        <p:spPr>
          <a:xfrm>
            <a:off x="2389188"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1049777" name="Rectangle 1096"/>
          <p:cNvSpPr>
            <a:spLocks noGrp="1" noChangeArrowheads="1"/>
          </p:cNvSpPr>
          <p:nvPr>
            <p:ph type="dt" sz="half" idx="10"/>
          </p:nvPr>
        </p:nvSpPr>
        <p:spPr/>
        <p:txBody>
          <a:bodyPr/>
          <a:lstStyle/>
          <a:p>
            <a:fld id="{EB279A69-F49C-4E84-B5F0-51A87B0ECECB}" type="datetime1">
              <a:rPr lang="zh-CN" altLang="en-US" smtClean="0"/>
              <a:t>2021/11/10</a:t>
            </a:fld>
            <a:endParaRPr lang="zh-CN" altLang="en-US" b="1" i="1"/>
          </a:p>
        </p:txBody>
      </p:sp>
      <p:sp>
        <p:nvSpPr>
          <p:cNvPr id="1049778" name="Rectangle 1097"/>
          <p:cNvSpPr>
            <a:spLocks noGrp="1" noChangeArrowheads="1"/>
          </p:cNvSpPr>
          <p:nvPr>
            <p:ph type="ftr" sz="quarter" idx="11"/>
          </p:nvPr>
        </p:nvSpPr>
        <p:spPr/>
        <p:txBody>
          <a:bodyPr/>
          <a:lstStyle/>
          <a:p>
            <a:endParaRPr lang="zh-CN" altLang="en-US"/>
          </a:p>
        </p:txBody>
      </p:sp>
      <p:sp>
        <p:nvSpPr>
          <p:cNvPr id="1049779" name="Rectangle 1098"/>
          <p:cNvSpPr>
            <a:spLocks noGrp="1" noChangeArrowheads="1"/>
          </p:cNvSpPr>
          <p:nvPr>
            <p:ph type="sldNum" sz="quarter" idx="12"/>
          </p:nvPr>
        </p:nvSpPr>
        <p:spPr/>
        <p:txBody>
          <a:bodyPr/>
          <a:lstStyle/>
          <a:p>
            <a:fld id="{FC5CC31D-1363-49C8-9F24-77AAE0A8B09C}" type="slidenum">
              <a:rPr lang="zh-CN" altLang="en-US"/>
              <a:t>‹#›</a:t>
            </a:fld>
            <a:endParaRPr lang="zh-CN" altLang="en-US"/>
          </a:p>
        </p:txBody>
      </p:sp>
    </p:spTree>
  </p:cSld>
  <p:clrMapOvr>
    <a:masterClrMapping/>
  </p:clrMapOvr>
  <p:transition spd="med">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7"/>
            <a:ext cx="12192000" cy="511175"/>
          </a:xfrm>
          <a:prstGeom prst="rect">
            <a:avLst/>
          </a:prstGeom>
          <a:solidFill>
            <a:srgbClr val="00447C"/>
          </a:solidFill>
          <a:ln>
            <a:noFill/>
          </a:ln>
        </p:spPr>
        <p:txBody>
          <a:bodyPr/>
          <a:lstStyle>
            <a:lvl1pPr eaLnBrk="0" hangingPunct="0">
              <a:defRPr>
                <a:solidFill>
                  <a:srgbClr val="000000"/>
                </a:solidFill>
                <a:latin typeface="Calibri" panose="020F0502020204030204" charset="0"/>
                <a:ea typeface="宋体" panose="02010600030101010101" pitchFamily="2" charset="-122"/>
                <a:sym typeface="Calibri" panose="020F0502020204030204" charset="0"/>
              </a:defRPr>
            </a:lvl1pPr>
            <a:lvl2pPr eaLnBrk="0" hangingPunct="0">
              <a:defRPr>
                <a:solidFill>
                  <a:srgbClr val="000000"/>
                </a:solidFill>
                <a:latin typeface="Calibri" panose="020F0502020204030204" charset="0"/>
                <a:ea typeface="宋体" panose="02010600030101010101" pitchFamily="2" charset="-122"/>
                <a:sym typeface="Calibri" panose="020F0502020204030204" charset="0"/>
              </a:defRPr>
            </a:lvl2pPr>
            <a:lvl3pPr eaLnBrk="0" hangingPunct="0">
              <a:defRPr>
                <a:solidFill>
                  <a:srgbClr val="000000"/>
                </a:solidFill>
                <a:latin typeface="Calibri" panose="020F0502020204030204" charset="0"/>
                <a:ea typeface="宋体" panose="02010600030101010101" pitchFamily="2" charset="-122"/>
                <a:sym typeface="Calibri" panose="020F0502020204030204" charset="0"/>
              </a:defRPr>
            </a:lvl3pPr>
            <a:lvl4pPr eaLnBrk="0" hangingPunct="0">
              <a:defRPr>
                <a:solidFill>
                  <a:srgbClr val="000000"/>
                </a:solidFill>
                <a:latin typeface="Calibri" panose="020F0502020204030204" charset="0"/>
                <a:ea typeface="宋体" panose="02010600030101010101" pitchFamily="2" charset="-122"/>
                <a:sym typeface="Calibri" panose="020F0502020204030204" charset="0"/>
              </a:defRPr>
            </a:lvl4pPr>
            <a:lvl5pPr eaLnBrk="0" hangingPunct="0">
              <a:defRPr>
                <a:solidFill>
                  <a:srgbClr val="000000"/>
                </a:solidFill>
                <a:latin typeface="Calibri" panose="020F0502020204030204" charset="0"/>
                <a:ea typeface="宋体" panose="02010600030101010101" pitchFamily="2" charset="-122"/>
                <a:sym typeface="Calibri" panose="020F0502020204030204" charset="0"/>
              </a:defRPr>
            </a:lvl5pPr>
            <a:lvl6pPr marL="2282825" eaLnBrk="0" fontAlgn="base" hangingPunct="0">
              <a:spcBef>
                <a:spcPct val="0"/>
              </a:spcBef>
              <a:spcAft>
                <a:spcPct val="0"/>
              </a:spcAft>
              <a:defRPr>
                <a:solidFill>
                  <a:srgbClr val="000000"/>
                </a:solidFill>
                <a:latin typeface="Calibri" panose="020F0502020204030204" charset="0"/>
                <a:ea typeface="宋体" panose="02010600030101010101" pitchFamily="2" charset="-122"/>
                <a:sym typeface="Calibri" panose="020F0502020204030204" charset="0"/>
              </a:defRPr>
            </a:lvl6pPr>
            <a:lvl7pPr marL="2740025" eaLnBrk="0" fontAlgn="base" hangingPunct="0">
              <a:spcBef>
                <a:spcPct val="0"/>
              </a:spcBef>
              <a:spcAft>
                <a:spcPct val="0"/>
              </a:spcAft>
              <a:defRPr>
                <a:solidFill>
                  <a:srgbClr val="000000"/>
                </a:solidFill>
                <a:latin typeface="Calibri" panose="020F0502020204030204" charset="0"/>
                <a:ea typeface="宋体" panose="02010600030101010101" pitchFamily="2" charset="-122"/>
                <a:sym typeface="Calibri" panose="020F0502020204030204" charset="0"/>
              </a:defRPr>
            </a:lvl7pPr>
            <a:lvl8pPr marL="3197225" eaLnBrk="0" fontAlgn="base" hangingPunct="0">
              <a:spcBef>
                <a:spcPct val="0"/>
              </a:spcBef>
              <a:spcAft>
                <a:spcPct val="0"/>
              </a:spcAft>
              <a:defRPr>
                <a:solidFill>
                  <a:srgbClr val="000000"/>
                </a:solidFill>
                <a:latin typeface="Calibri" panose="020F0502020204030204" charset="0"/>
                <a:ea typeface="宋体" panose="02010600030101010101" pitchFamily="2" charset="-122"/>
                <a:sym typeface="Calibri" panose="020F0502020204030204" charset="0"/>
              </a:defRPr>
            </a:lvl8pPr>
            <a:lvl9pPr marL="3654425" eaLnBrk="0" fontAlgn="base" hangingPunct="0">
              <a:spcBef>
                <a:spcPct val="0"/>
              </a:spcBef>
              <a:spcAft>
                <a:spcPct val="0"/>
              </a:spcAft>
              <a:defRPr>
                <a:solidFill>
                  <a:srgbClr val="000000"/>
                </a:solidFill>
                <a:latin typeface="Calibri" panose="020F0502020204030204" charset="0"/>
                <a:ea typeface="宋体" panose="02010600030101010101" pitchFamily="2" charset="-122"/>
                <a:sym typeface="Calibri" panose="020F0502020204030204" charset="0"/>
              </a:defRPr>
            </a:lvl9pPr>
          </a:lstStyle>
          <a:p>
            <a:pPr eaLnBrk="1" fontAlgn="base" hangingPunct="1">
              <a:spcBef>
                <a:spcPct val="0"/>
              </a:spcBef>
              <a:spcAft>
                <a:spcPct val="0"/>
              </a:spcAft>
            </a:pPr>
            <a:endParaRPr lang="zh-CN" altLang="en-US" sz="1800"/>
          </a:p>
        </p:txBody>
      </p:sp>
      <p:sp>
        <p:nvSpPr>
          <p:cNvPr id="1048577" name="Rectangle 1094"/>
          <p:cNvSpPr>
            <a:spLocks noGrp="1" noChangeArrowheads="1"/>
          </p:cNvSpPr>
          <p:nvPr>
            <p:ph type="title" idx="4294967295"/>
          </p:nvPr>
        </p:nvSpPr>
        <p:spPr bwMode="auto">
          <a:xfrm>
            <a:off x="660400" y="228602"/>
            <a:ext cx="9380539" cy="784225"/>
          </a:xfrm>
          <a:prstGeom prst="rect">
            <a:avLst/>
          </a:prstGeom>
          <a:noFill/>
          <a:ln>
            <a:noFill/>
          </a:ln>
        </p:spPr>
        <p:txBody>
          <a:bodyPr vert="horz" wrap="square" lIns="91440" tIns="45720" rIns="91440" bIns="45720"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3" cy="4775200"/>
          </a:xfrm>
          <a:prstGeom prst="rect">
            <a:avLst/>
          </a:prstGeom>
          <a:noFill/>
          <a:ln>
            <a:noFill/>
          </a:ln>
        </p:spPr>
        <p:txBody>
          <a:bodyPr vert="horz" wrap="square" lIns="0" tIns="45720" rIns="0" bIns="45720"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微软雅黑" panose="020B0503020204020204" pitchFamily="34" charset="-122"/>
              </a:defRPr>
            </a:lvl1pPr>
          </a:lstStyle>
          <a:p>
            <a:pPr fontAlgn="base">
              <a:spcBef>
                <a:spcPct val="0"/>
              </a:spcBef>
              <a:spcAft>
                <a:spcPct val="0"/>
              </a:spcAft>
            </a:pPr>
            <a:fld id="{7D4FE00E-8C06-457B-9BDE-A197369E635E}" type="datetime1">
              <a:rPr lang="zh-CN" altLang="en-US" smtClean="0">
                <a:sym typeface="Calibri" panose="020F0502020204030204" charset="0"/>
              </a:rPr>
              <a:t>2021/11/10</a:t>
            </a:fld>
            <a:endParaRPr lang="zh-CN" altLang="en-US" b="1" i="1">
              <a:sym typeface="Calibri" panose="020F050202020403020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微软雅黑" panose="020B0503020204020204" pitchFamily="34" charset="-122"/>
              </a:defRPr>
            </a:lvl1pPr>
          </a:lstStyle>
          <a:p>
            <a:pPr fontAlgn="base">
              <a:spcBef>
                <a:spcPct val="0"/>
              </a:spcBef>
              <a:spcAft>
                <a:spcPct val="0"/>
              </a:spcAft>
            </a:pPr>
            <a:endParaRPr lang="zh-CN" altLang="en-US">
              <a:sym typeface="Calibri" panose="020F050202020403020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微软雅黑" panose="020B0503020204020204" pitchFamily="34" charset="-122"/>
              </a:defRPr>
            </a:lvl1pPr>
          </a:lstStyle>
          <a:p>
            <a:pPr fontAlgn="base">
              <a:spcBef>
                <a:spcPct val="0"/>
              </a:spcBef>
              <a:spcAft>
                <a:spcPct val="0"/>
              </a:spcAft>
            </a:pPr>
            <a:fld id="{4735416B-1EEB-4908-B3FA-75CB8A360816}" type="slidenum">
              <a:rPr lang="zh-CN" altLang="en-US">
                <a:sym typeface="Calibri" panose="020F0502020204030204" charset="0"/>
              </a:rPr>
              <a:t>‹#›</a:t>
            </a:fld>
            <a:endParaRPr lang="zh-CN" altLang="en-US">
              <a:sym typeface="Calibri" panose="020F0502020204030204" charset="0"/>
            </a:endParaRPr>
          </a:p>
        </p:txBody>
      </p:sp>
      <p:cxnSp>
        <p:nvCxnSpPr>
          <p:cNvPr id="3145728" name="Line 2054"/>
          <p:cNvCxnSpPr>
            <a:cxnSpLocks noChangeShapeType="1"/>
          </p:cNvCxnSpPr>
          <p:nvPr/>
        </p:nvCxnSpPr>
        <p:spPr bwMode="auto">
          <a:xfrm>
            <a:off x="639765" y="1028700"/>
            <a:ext cx="9401175" cy="0"/>
          </a:xfrm>
          <a:prstGeom prst="line">
            <a:avLst/>
          </a:prstGeom>
          <a:noFill/>
          <a:ln w="19050">
            <a:solidFill>
              <a:srgbClr val="0B4DA2"/>
            </a:solidFill>
            <a:round/>
          </a:ln>
        </p:spPr>
      </p:cxnSp>
      <p:sp>
        <p:nvSpPr>
          <p:cNvPr id="1048582" name="Rectangle 233"/>
          <p:cNvSpPr>
            <a:spLocks noChangeArrowheads="1"/>
          </p:cNvSpPr>
          <p:nvPr userDrawn="1"/>
        </p:nvSpPr>
        <p:spPr bwMode="auto">
          <a:xfrm>
            <a:off x="331789" y="428625"/>
            <a:ext cx="1539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502020204030204" charset="0"/>
              <a:buChar char=" "/>
              <a:defRPr sz="3200">
                <a:solidFill>
                  <a:srgbClr val="404040"/>
                </a:solidFill>
                <a:latin typeface="Calibri" panose="020F050202020403020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charset="0"/>
              <a:buChar char="◦"/>
              <a:defRPr sz="1300">
                <a:solidFill>
                  <a:srgbClr val="404040"/>
                </a:solidFill>
                <a:latin typeface="Calibri" panose="020F050202020403020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charset="0"/>
              <a:buChar char="◦"/>
              <a:defRPr sz="1000">
                <a:solidFill>
                  <a:srgbClr val="404040"/>
                </a:solidFill>
                <a:latin typeface="Calibri" panose="020F050202020403020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charset="0"/>
              <a:buChar char="◦"/>
              <a:defRPr sz="1000">
                <a:solidFill>
                  <a:srgbClr val="404040"/>
                </a:solidFill>
                <a:latin typeface="Calibri" panose="020F050202020403020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charset="0"/>
              <a:buChar char="◦"/>
              <a:defRPr sz="1000">
                <a:solidFill>
                  <a:srgbClr val="404040"/>
                </a:solidFill>
                <a:latin typeface="Calibri" panose="020F050202020403020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charset="0"/>
              <a:buChar char="◦"/>
              <a:defRPr sz="1000">
                <a:solidFill>
                  <a:srgbClr val="404040"/>
                </a:solidFill>
                <a:latin typeface="Calibri" panose="020F050202020403020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charset="0"/>
              <a:buChar char="◦"/>
              <a:defRPr sz="1000">
                <a:solidFill>
                  <a:srgbClr val="404040"/>
                </a:solidFill>
                <a:latin typeface="Calibri" panose="020F050202020403020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charset="0"/>
              <a:buChar char="◦"/>
              <a:defRPr sz="1000">
                <a:solidFill>
                  <a:srgbClr val="404040"/>
                </a:solidFill>
                <a:latin typeface="Calibri" panose="020F050202020403020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charset="0"/>
              <a:buChar char="◦"/>
              <a:defRPr sz="1000">
                <a:solidFill>
                  <a:srgbClr val="404040"/>
                </a:solidFill>
                <a:latin typeface="Calibri" panose="020F0502020204030204" charset="0"/>
                <a:ea typeface="宋体" panose="02010600030101010101" pitchFamily="2" charset="-122"/>
              </a:defRPr>
            </a:lvl9pPr>
          </a:lstStyle>
          <a:p>
            <a:pPr algn="ctr" fontAlgn="base">
              <a:lnSpc>
                <a:spcPct val="100000"/>
              </a:lnSpc>
              <a:spcBef>
                <a:spcPct val="0"/>
              </a:spcBef>
              <a:spcAft>
                <a:spcPct val="0"/>
              </a:spcAft>
              <a:buFontTx/>
              <a:buNone/>
            </a:pPr>
            <a:endParaRPr lang="zh-CN" altLang="en-US" sz="1350">
              <a:solidFill>
                <a:srgbClr val="FFFFFF"/>
              </a:solidFill>
              <a:latin typeface="华文中宋" panose="02010600040101010101" pitchFamily="2" charset="-122"/>
              <a:ea typeface="华文中宋" panose="02010600040101010101" pitchFamily="2" charset="-122"/>
              <a:sym typeface="Calibri" panose="020F0502020204030204" charset="0"/>
            </a:endParaRPr>
          </a:p>
        </p:txBody>
      </p:sp>
      <p:cxnSp>
        <p:nvCxnSpPr>
          <p:cNvPr id="3145729" name="Line 404"/>
          <p:cNvCxnSpPr>
            <a:cxnSpLocks noChangeShapeType="1"/>
          </p:cNvCxnSpPr>
          <p:nvPr userDrawn="1"/>
        </p:nvCxnSpPr>
        <p:spPr bwMode="auto">
          <a:xfrm>
            <a:off x="550863" y="428625"/>
            <a:ext cx="0" cy="457200"/>
          </a:xfrm>
          <a:prstGeom prst="line">
            <a:avLst/>
          </a:prstGeom>
          <a:noFill/>
          <a:ln w="38100">
            <a:solidFill>
              <a:srgbClr val="C00000"/>
            </a:solidFill>
            <a:round/>
          </a:ln>
        </p:spPr>
      </p:cxnSp>
      <p:pic>
        <p:nvPicPr>
          <p:cNvPr id="14" name="图片 13"/>
          <p:cNvPicPr/>
          <p:nvPr userDrawn="1"/>
        </p:nvPicPr>
        <p:blipFill>
          <a:blip r:embed="rId19" cstate="print"/>
          <a:stretch>
            <a:fillRect/>
          </a:stretch>
        </p:blipFill>
        <p:spPr>
          <a:xfrm>
            <a:off x="11313006" y="130754"/>
            <a:ext cx="742470" cy="86042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NUL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4.wmf"/><Relationship Id="rId5" Type="http://schemas.openxmlformats.org/officeDocument/2006/relationships/oleObject" Target="../embeddings/oleObject1.bin"/><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标题 75"/>
          <p:cNvSpPr>
            <a:spLocks noGrp="1"/>
          </p:cNvSpPr>
          <p:nvPr>
            <p:ph type="ctrTitle"/>
          </p:nvPr>
        </p:nvSpPr>
        <p:spPr>
          <a:xfrm>
            <a:off x="2056503" y="2838853"/>
            <a:ext cx="9656072" cy="923330"/>
          </a:xfrm>
        </p:spPr>
        <p:txBody>
          <a:bodyPr/>
          <a:lstStyle/>
          <a:p>
            <a:pPr algn="ctr"/>
            <a:r>
              <a:rPr lang="zh-CN" altLang="en-US" sz="6000" kern="500" spc="0" dirty="0">
                <a:cs typeface="+mn-ea"/>
                <a:sym typeface="+mn-lt"/>
              </a:rPr>
              <a:t>知识图谱问答系统</a:t>
            </a:r>
          </a:p>
        </p:txBody>
      </p:sp>
      <p:sp>
        <p:nvSpPr>
          <p:cNvPr id="75" name="内容占位符 74"/>
          <p:cNvSpPr>
            <a:spLocks noGrp="1"/>
          </p:cNvSpPr>
          <p:nvPr>
            <p:ph sz="quarter" idx="13"/>
          </p:nvPr>
        </p:nvSpPr>
        <p:spPr>
          <a:xfrm>
            <a:off x="1540987" y="5372864"/>
            <a:ext cx="2719160" cy="385504"/>
          </a:xfrm>
        </p:spPr>
        <p:txBody>
          <a:bodyPr>
            <a:normAutofit/>
          </a:bodyPr>
          <a:lstStyle/>
          <a:p>
            <a:r>
              <a:rPr lang="zh-CN" altLang="en-US" dirty="0">
                <a:cs typeface="+mn-ea"/>
                <a:sym typeface="+mn-lt"/>
              </a:rPr>
              <a:t>研讨时间：</a:t>
            </a:r>
            <a:r>
              <a:rPr lang="en-US" altLang="zh-CN" dirty="0">
                <a:cs typeface="+mn-ea"/>
                <a:sym typeface="+mn-lt"/>
              </a:rPr>
              <a:t>2021.11.10</a:t>
            </a:r>
          </a:p>
        </p:txBody>
      </p:sp>
      <p:grpSp>
        <p:nvGrpSpPr>
          <p:cNvPr id="6" name="组合 5"/>
          <p:cNvGrpSpPr/>
          <p:nvPr/>
        </p:nvGrpSpPr>
        <p:grpSpPr>
          <a:xfrm>
            <a:off x="0" y="6950133"/>
            <a:ext cx="676656" cy="602672"/>
            <a:chOff x="0" y="6950133"/>
            <a:chExt cx="676656" cy="602672"/>
          </a:xfrm>
        </p:grpSpPr>
        <p:sp>
          <p:nvSpPr>
            <p:cNvPr id="7" name="矩形 6"/>
            <p:cNvSpPr/>
            <p:nvPr/>
          </p:nvSpPr>
          <p:spPr bwMode="auto">
            <a:xfrm>
              <a:off x="0" y="6950133"/>
              <a:ext cx="676656" cy="602672"/>
            </a:xfrm>
            <a:prstGeom prst="rect">
              <a:avLst/>
            </a:prstGeom>
            <a:solidFill>
              <a:schemeClr val="bg1"/>
            </a:solidFill>
            <a:ln w="6350">
              <a:noFill/>
            </a:ln>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900000" tIns="0" rIns="0" bIns="0" numCol="1" spcCol="0" rtlCol="0" fromWordArt="0" anchor="ctr" anchorCtr="0" forceAA="0" compatLnSpc="1">
              <a:noAutofit/>
            </a:bodyPr>
            <a:lstStyle/>
            <a:p>
              <a:endParaRPr lang="zh-CN" altLang="en-US" spc="100" dirty="0">
                <a:solidFill>
                  <a:schemeClr val="tx1">
                    <a:lumMod val="65000"/>
                    <a:lumOff val="35000"/>
                  </a:schemeClr>
                </a:solidFill>
              </a:endParaRPr>
            </a:p>
          </p:txBody>
        </p:sp>
        <p:grpSp>
          <p:nvGrpSpPr>
            <p:cNvPr id="8" name="组合 7"/>
            <p:cNvGrpSpPr/>
            <p:nvPr/>
          </p:nvGrpSpPr>
          <p:grpSpPr>
            <a:xfrm>
              <a:off x="47544" y="7038552"/>
              <a:ext cx="581568" cy="425834"/>
              <a:chOff x="84575" y="6977592"/>
              <a:chExt cx="581568" cy="425834"/>
            </a:xfrm>
          </p:grpSpPr>
          <p:grpSp>
            <p:nvGrpSpPr>
              <p:cNvPr id="9" name="组合 8"/>
              <p:cNvGrpSpPr/>
              <p:nvPr/>
            </p:nvGrpSpPr>
            <p:grpSpPr>
              <a:xfrm>
                <a:off x="84575" y="6979654"/>
                <a:ext cx="317380" cy="421711"/>
                <a:chOff x="14690033" y="2185397"/>
                <a:chExt cx="583830" cy="775754"/>
              </a:xfrm>
            </p:grpSpPr>
            <p:sp>
              <p:nvSpPr>
                <p:cNvPr id="11"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0" name="文本框 9"/>
              <p:cNvSpPr txBox="1"/>
              <p:nvPr/>
            </p:nvSpPr>
            <p:spPr>
              <a:xfrm>
                <a:off x="477838" y="6977592"/>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sp>
        <p:nvSpPr>
          <p:cNvPr id="17" name="矩形 16"/>
          <p:cNvSpPr/>
          <p:nvPr/>
        </p:nvSpPr>
        <p:spPr bwMode="auto">
          <a:xfrm>
            <a:off x="812015" y="6950133"/>
            <a:ext cx="3447981" cy="602672"/>
          </a:xfrm>
          <a:prstGeom prst="rect">
            <a:avLst/>
          </a:prstGeom>
          <a:solidFill>
            <a:schemeClr val="bg1"/>
          </a:solidFill>
          <a:ln w="6350">
            <a:noFill/>
          </a:ln>
          <a:effectLst>
            <a:innerShdw dist="63500">
              <a:schemeClr val="accent2">
                <a:lumMod val="60000"/>
                <a:lumOff val="40000"/>
              </a:schemeClr>
            </a:innerShdw>
          </a:effectLst>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pc="100" dirty="0">
                <a:solidFill>
                  <a:schemeClr val="tx1">
                    <a:lumMod val="65000"/>
                    <a:lumOff val="35000"/>
                  </a:schemeClr>
                </a:solidFill>
              </a:rPr>
              <a:t>Ctrl + </a:t>
            </a:r>
            <a:r>
              <a:rPr lang="zh-CN" altLang="en-US" spc="100" dirty="0">
                <a:solidFill>
                  <a:schemeClr val="tx1">
                    <a:lumMod val="65000"/>
                    <a:lumOff val="35000"/>
                  </a:schemeClr>
                </a:solidFill>
              </a:rPr>
              <a:t>鼠标滚轮 </a:t>
            </a:r>
            <a:r>
              <a:rPr lang="en-US" altLang="zh-CN" spc="100" dirty="0">
                <a:solidFill>
                  <a:schemeClr val="tx1">
                    <a:lumMod val="65000"/>
                    <a:lumOff val="35000"/>
                  </a:schemeClr>
                </a:solidFill>
              </a:rPr>
              <a:t>= </a:t>
            </a:r>
            <a:r>
              <a:rPr lang="zh-CN" altLang="en-US" spc="100" dirty="0">
                <a:solidFill>
                  <a:schemeClr val="tx1">
                    <a:lumMod val="65000"/>
                    <a:lumOff val="35000"/>
                  </a:schemeClr>
                </a:solidFill>
              </a:rPr>
              <a:t>放大缩小</a:t>
            </a:r>
          </a:p>
        </p:txBody>
      </p:sp>
      <p:sp>
        <p:nvSpPr>
          <p:cNvPr id="18" name="矩形 17"/>
          <p:cNvSpPr/>
          <p:nvPr/>
        </p:nvSpPr>
        <p:spPr bwMode="auto">
          <a:xfrm>
            <a:off x="4395355" y="6950133"/>
            <a:ext cx="7796644" cy="602672"/>
          </a:xfrm>
          <a:prstGeom prst="rect">
            <a:avLst/>
          </a:prstGeom>
          <a:solidFill>
            <a:schemeClr val="bg1"/>
          </a:solidFill>
          <a:ln w="6350">
            <a:noFill/>
          </a:ln>
          <a:effectLst>
            <a:innerShdw dist="63500">
              <a:schemeClr val="accent2">
                <a:lumMod val="60000"/>
                <a:lumOff val="40000"/>
              </a:schemeClr>
            </a:innerShdw>
          </a:effectLst>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pc="100" dirty="0">
                <a:solidFill>
                  <a:schemeClr val="tx1">
                    <a:lumMod val="65000"/>
                    <a:lumOff val="35000"/>
                  </a:schemeClr>
                </a:solidFill>
              </a:rPr>
              <a:t>右键单击左侧缩略图→版式→选择</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其他封面类型</a:t>
            </a:r>
            <a:r>
              <a:rPr lang="en-US" altLang="zh-CN" spc="100" dirty="0">
                <a:solidFill>
                  <a:schemeClr val="tx1">
                    <a:lumMod val="65000"/>
                    <a:lumOff val="35000"/>
                  </a:schemeClr>
                </a:solidFill>
              </a:rPr>
              <a:t>】</a:t>
            </a:r>
          </a:p>
        </p:txBody>
      </p:sp>
      <p:sp>
        <p:nvSpPr>
          <p:cNvPr id="20" name="内容占位符 77">
            <a:extLst>
              <a:ext uri="{FF2B5EF4-FFF2-40B4-BE49-F238E27FC236}">
                <a16:creationId xmlns:a16="http://schemas.microsoft.com/office/drawing/2014/main" id="{0D1C3464-FE02-456C-A2A3-DA969E620534}"/>
              </a:ext>
            </a:extLst>
          </p:cNvPr>
          <p:cNvSpPr txBox="1">
            <a:spLocks/>
          </p:cNvSpPr>
          <p:nvPr/>
        </p:nvSpPr>
        <p:spPr bwMode="auto">
          <a:xfrm>
            <a:off x="4981575" y="5372735"/>
            <a:ext cx="5623560" cy="385445"/>
          </a:xfrm>
          <a:prstGeom prst="rect">
            <a:avLst/>
          </a:prstGeom>
          <a:noFill/>
          <a:ln>
            <a:noFill/>
          </a:ln>
        </p:spPr>
        <p:txBody>
          <a:bodyPr vert="horz" wrap="square" lIns="0" tIns="0" rIns="0" bIns="0" numCol="1" rtlCol="0" anchor="ctr" anchorCtr="0" compatLnSpc="1">
            <a:normAutofit fontScale="80000" lnSpcReduction="10000"/>
          </a:bodyPr>
          <a:lstStyle>
            <a:lvl1pPr marL="0" marR="0" indent="0" algn="l" defTabSz="457200" rtl="0" eaLnBrk="1" fontAlgn="auto" latinLnBrk="0" hangingPunct="1">
              <a:lnSpc>
                <a:spcPct val="100000"/>
              </a:lnSpc>
              <a:spcBef>
                <a:spcPts val="0"/>
              </a:spcBef>
              <a:spcAft>
                <a:spcPts val="0"/>
              </a:spcAft>
              <a:buClrTx/>
              <a:buSzTx/>
              <a:buFontTx/>
              <a:buNone/>
              <a:defRPr lang="en-US" sz="2000" b="0" kern="1200" dirty="0">
                <a:solidFill>
                  <a:schemeClr val="tx1">
                    <a:lumMod val="75000"/>
                    <a:lumOff val="25000"/>
                  </a:schemeClr>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charset="0"/>
              <a:buChar char="◦"/>
              <a:defRPr lang="zh-CN" altLang="en-US" sz="1800" dirty="0" smtClean="0">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charset="0"/>
              <a:buChar char="◦"/>
              <a:defRPr lang="zh-CN" altLang="en-US" sz="1800" dirty="0" smtClean="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charset="0"/>
              <a:buChar char="◦"/>
              <a:defRPr lang="zh-CN" altLang="en-US" sz="750" dirty="0" smtClean="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charset="0"/>
              <a:buChar char="◦"/>
              <a:defRPr lang="en-US" sz="750" dirty="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charset="0"/>
              <a:buChar char="◦"/>
              <a:defRPr sz="750">
                <a:solidFill>
                  <a:srgbClr val="404040"/>
                </a:solidFill>
                <a:latin typeface="+mn-lt"/>
                <a:ea typeface="+mn-ea"/>
              </a:defRPr>
            </a:lvl9pPr>
          </a:lstStyle>
          <a:p>
            <a:r>
              <a:rPr lang="zh-CN" altLang="en-US" dirty="0">
                <a:cs typeface="+mn-ea"/>
                <a:sym typeface="+mn-lt"/>
              </a:rPr>
              <a:t>十组：张守阳、闫科宇、蒲界铭、孙一平、王子末、周小茜</a:t>
            </a:r>
          </a:p>
        </p:txBody>
      </p:sp>
    </p:spTree>
  </p:cSld>
  <p:clrMapOvr>
    <a:masterClrMapping/>
  </p:clrMapOvr>
  <p:transition spd="med">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06F8221-2B5D-4B42-BE98-BDE4916BD365}"/>
              </a:ext>
            </a:extLst>
          </p:cNvPr>
          <p:cNvSpPr>
            <a:spLocks noGrp="1"/>
          </p:cNvSpPr>
          <p:nvPr>
            <p:ph type="sldNum" sz="quarter" idx="12"/>
          </p:nvPr>
        </p:nvSpPr>
        <p:spPr/>
        <p:txBody>
          <a:bodyPr/>
          <a:lstStyle/>
          <a:p>
            <a:fld id="{89DB14B3-731A-4352-BC82-B1993596BD11}" type="slidenum">
              <a:rPr lang="zh-CN" altLang="en-US" smtClean="0"/>
              <a:t>10</a:t>
            </a:fld>
            <a:endParaRPr lang="zh-CN" altLang="en-US" dirty="0"/>
          </a:p>
        </p:txBody>
      </p:sp>
      <p:sp>
        <p:nvSpPr>
          <p:cNvPr id="6" name="文本框 5">
            <a:extLst>
              <a:ext uri="{FF2B5EF4-FFF2-40B4-BE49-F238E27FC236}">
                <a16:creationId xmlns:a16="http://schemas.microsoft.com/office/drawing/2014/main" id="{C82B76F6-87DE-4BD5-83A3-4C03AED225D7}"/>
              </a:ext>
            </a:extLst>
          </p:cNvPr>
          <p:cNvSpPr txBox="1"/>
          <p:nvPr/>
        </p:nvSpPr>
        <p:spPr>
          <a:xfrm>
            <a:off x="908647" y="1335504"/>
            <a:ext cx="9483307" cy="892552"/>
          </a:xfrm>
          <a:prstGeom prst="rect">
            <a:avLst/>
          </a:prstGeom>
          <a:noFill/>
        </p:spPr>
        <p:txBody>
          <a:bodyPr wrap="square">
            <a:spAutoFit/>
          </a:bodyPr>
          <a:lstStyle/>
          <a:p>
            <a:r>
              <a:rPr lang="zh-CN" altLang="en-US" sz="2800" b="1" dirty="0"/>
              <a:t>应用场景</a:t>
            </a:r>
            <a:r>
              <a:rPr lang="en-US" altLang="zh-CN" sz="2800" b="1" dirty="0"/>
              <a:t>:</a:t>
            </a:r>
          </a:p>
          <a:p>
            <a:pPr marL="342900" indent="-342900">
              <a:buClr>
                <a:srgbClr val="003399"/>
              </a:buClr>
              <a:buFont typeface="Wingdings" panose="05000000000000000000" pitchFamily="2" charset="2"/>
              <a:buChar char="u"/>
            </a:pPr>
            <a:endParaRPr lang="en-US" altLang="zh-CN" sz="2400" dirty="0"/>
          </a:p>
        </p:txBody>
      </p:sp>
      <p:sp>
        <p:nvSpPr>
          <p:cNvPr id="7" name="文本框 6">
            <a:extLst>
              <a:ext uri="{FF2B5EF4-FFF2-40B4-BE49-F238E27FC236}">
                <a16:creationId xmlns:a16="http://schemas.microsoft.com/office/drawing/2014/main" id="{48FE2AC6-C5C2-486B-94C5-5651929F482C}"/>
              </a:ext>
            </a:extLst>
          </p:cNvPr>
          <p:cNvSpPr txBox="1"/>
          <p:nvPr/>
        </p:nvSpPr>
        <p:spPr>
          <a:xfrm>
            <a:off x="908648" y="453241"/>
            <a:ext cx="5323125" cy="523220"/>
          </a:xfrm>
          <a:prstGeom prst="rect">
            <a:avLst/>
          </a:prstGeom>
          <a:noFill/>
        </p:spPr>
        <p:txBody>
          <a:bodyPr wrap="square" rtlCol="0">
            <a:spAutoFit/>
          </a:bodyPr>
          <a:lstStyle/>
          <a:p>
            <a:pPr fontAlgn="auto"/>
            <a:r>
              <a:rPr lang="zh-CN" altLang="en-US" sz="2800" dirty="0">
                <a:latin typeface="Microsoft YaHei" panose="020B0503020204020204" pitchFamily="34" charset="-122"/>
                <a:ea typeface="Microsoft YaHei" panose="020B0503020204020204" pitchFamily="34" charset="-122"/>
              </a:rPr>
              <a:t>知识问答概述</a:t>
            </a:r>
          </a:p>
        </p:txBody>
      </p:sp>
      <p:pic>
        <p:nvPicPr>
          <p:cNvPr id="9" name="图片 8">
            <a:extLst>
              <a:ext uri="{FF2B5EF4-FFF2-40B4-BE49-F238E27FC236}">
                <a16:creationId xmlns:a16="http://schemas.microsoft.com/office/drawing/2014/main" id="{A6C7B943-9B6C-4E3C-8E9A-3E9FA6FA40CE}"/>
              </a:ext>
            </a:extLst>
          </p:cNvPr>
          <p:cNvPicPr>
            <a:picLocks noChangeAspect="1"/>
          </p:cNvPicPr>
          <p:nvPr/>
        </p:nvPicPr>
        <p:blipFill>
          <a:blip r:embed="rId2"/>
          <a:stretch>
            <a:fillRect/>
          </a:stretch>
        </p:blipFill>
        <p:spPr>
          <a:xfrm>
            <a:off x="1203004" y="1898315"/>
            <a:ext cx="7941914" cy="4013655"/>
          </a:xfrm>
          <a:prstGeom prst="rect">
            <a:avLst/>
          </a:prstGeom>
          <a:ln>
            <a:solidFill>
              <a:schemeClr val="tx1"/>
            </a:solidFill>
          </a:ln>
        </p:spPr>
      </p:pic>
      <p:pic>
        <p:nvPicPr>
          <p:cNvPr id="5" name="图片 4">
            <a:extLst>
              <a:ext uri="{FF2B5EF4-FFF2-40B4-BE49-F238E27FC236}">
                <a16:creationId xmlns:a16="http://schemas.microsoft.com/office/drawing/2014/main" id="{78F9BD79-0A27-4B98-9D63-64DA9B763716}"/>
              </a:ext>
            </a:extLst>
          </p:cNvPr>
          <p:cNvPicPr>
            <a:picLocks noChangeAspect="1"/>
          </p:cNvPicPr>
          <p:nvPr/>
        </p:nvPicPr>
        <p:blipFill>
          <a:blip r:embed="rId3"/>
          <a:stretch>
            <a:fillRect/>
          </a:stretch>
        </p:blipFill>
        <p:spPr>
          <a:xfrm>
            <a:off x="1203004" y="1898315"/>
            <a:ext cx="9252211" cy="2872488"/>
          </a:xfrm>
          <a:prstGeom prst="rect">
            <a:avLst/>
          </a:prstGeom>
          <a:ln>
            <a:solidFill>
              <a:schemeClr val="tx1"/>
            </a:solidFill>
          </a:ln>
        </p:spPr>
      </p:pic>
    </p:spTree>
    <p:extLst>
      <p:ext uri="{BB962C8B-B14F-4D97-AF65-F5344CB8AC3E}">
        <p14:creationId xmlns:p14="http://schemas.microsoft.com/office/powerpoint/2010/main" val="4206756852"/>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447801" y="4310151"/>
            <a:ext cx="10264776" cy="923330"/>
          </a:xfrm>
        </p:spPr>
        <p:txBody>
          <a:bodyPr/>
          <a:lstStyle/>
          <a:p>
            <a:r>
              <a:rPr lang="zh-CN" altLang="en-US" dirty="0">
                <a:cs typeface="+mn-ea"/>
                <a:sym typeface="+mn-lt"/>
              </a:rPr>
              <a:t>知识问答系统</a:t>
            </a:r>
            <a:endParaRPr lang="zh-CN" altLang="en-US" sz="5400" kern="100" dirty="0">
              <a:effectLst/>
              <a:latin typeface="Times New Roman" panose="02020603050405020304" pitchFamily="18" charset="0"/>
              <a:ea typeface="宋体" panose="02010600030101010101" pitchFamily="2" charset="-122"/>
              <a:cs typeface="+mn-ea"/>
              <a:sym typeface="+mn-lt"/>
            </a:endParaRPr>
          </a:p>
        </p:txBody>
      </p:sp>
      <p:sp>
        <p:nvSpPr>
          <p:cNvPr id="9" name="文本占位符 8"/>
          <p:cNvSpPr>
            <a:spLocks noGrp="1"/>
          </p:cNvSpPr>
          <p:nvPr>
            <p:ph type="body" sz="quarter" idx="12"/>
          </p:nvPr>
        </p:nvSpPr>
        <p:spPr/>
        <p:txBody>
          <a:bodyPr/>
          <a:lstStyle/>
          <a:p>
            <a:pPr marL="0" indent="0">
              <a:buNone/>
            </a:pPr>
            <a:r>
              <a:rPr lang="en-US" altLang="zh-CN" dirty="0">
                <a:cs typeface="+mn-ea"/>
                <a:sym typeface="+mn-lt"/>
              </a:rPr>
              <a:t>02</a:t>
            </a:r>
            <a:endParaRPr lang="en-US" dirty="0">
              <a:cs typeface="+mn-ea"/>
              <a:sym typeface="+mn-lt"/>
            </a:endParaRPr>
          </a:p>
        </p:txBody>
      </p:sp>
      <p:grpSp>
        <p:nvGrpSpPr>
          <p:cNvPr id="5" name="组合 4"/>
          <p:cNvGrpSpPr/>
          <p:nvPr/>
        </p:nvGrpSpPr>
        <p:grpSpPr>
          <a:xfrm>
            <a:off x="0" y="-715587"/>
            <a:ext cx="676656" cy="602672"/>
            <a:chOff x="0" y="6950133"/>
            <a:chExt cx="676656" cy="602672"/>
          </a:xfrm>
        </p:grpSpPr>
        <p:sp>
          <p:nvSpPr>
            <p:cNvPr id="7" name="矩形 6"/>
            <p:cNvSpPr/>
            <p:nvPr/>
          </p:nvSpPr>
          <p:spPr bwMode="auto">
            <a:xfrm>
              <a:off x="0" y="6950133"/>
              <a:ext cx="676656" cy="602672"/>
            </a:xfrm>
            <a:prstGeom prst="rect">
              <a:avLst/>
            </a:prstGeom>
            <a:solidFill>
              <a:schemeClr val="bg1"/>
            </a:solidFill>
            <a:ln w="6350">
              <a:noFill/>
            </a:ln>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900000" tIns="0" rIns="0" bIns="0" numCol="1" spcCol="0" rtlCol="0" fromWordArt="0" anchor="ctr" anchorCtr="0" forceAA="0" compatLnSpc="1">
              <a:noAutofit/>
            </a:bodyPr>
            <a:lstStyle/>
            <a:p>
              <a:endParaRPr lang="zh-CN" altLang="en-US" spc="100" dirty="0">
                <a:solidFill>
                  <a:schemeClr val="tx1">
                    <a:lumMod val="65000"/>
                    <a:lumOff val="35000"/>
                  </a:schemeClr>
                </a:solidFill>
              </a:endParaRPr>
            </a:p>
          </p:txBody>
        </p:sp>
        <p:grpSp>
          <p:nvGrpSpPr>
            <p:cNvPr id="10" name="组合 9"/>
            <p:cNvGrpSpPr/>
            <p:nvPr/>
          </p:nvGrpSpPr>
          <p:grpSpPr>
            <a:xfrm>
              <a:off x="47544" y="7038552"/>
              <a:ext cx="581568" cy="425834"/>
              <a:chOff x="84575" y="6977592"/>
              <a:chExt cx="581568" cy="425834"/>
            </a:xfrm>
          </p:grpSpPr>
          <p:grpSp>
            <p:nvGrpSpPr>
              <p:cNvPr id="11" name="组合 10"/>
              <p:cNvGrpSpPr/>
              <p:nvPr/>
            </p:nvGrpSpPr>
            <p:grpSpPr>
              <a:xfrm>
                <a:off x="84575" y="6979654"/>
                <a:ext cx="317380" cy="421711"/>
                <a:chOff x="14690033" y="2185397"/>
                <a:chExt cx="583830" cy="775754"/>
              </a:xfrm>
            </p:grpSpPr>
            <p:sp>
              <p:nvSpPr>
                <p:cNvPr id="13"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2" name="文本框 11"/>
              <p:cNvSpPr txBox="1"/>
              <p:nvPr/>
            </p:nvSpPr>
            <p:spPr>
              <a:xfrm>
                <a:off x="477838" y="6977592"/>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sp>
        <p:nvSpPr>
          <p:cNvPr id="19" name="矩形 18"/>
          <p:cNvSpPr/>
          <p:nvPr/>
        </p:nvSpPr>
        <p:spPr bwMode="auto">
          <a:xfrm>
            <a:off x="812015" y="-715587"/>
            <a:ext cx="11379985" cy="602672"/>
          </a:xfrm>
          <a:prstGeom prst="rect">
            <a:avLst/>
          </a:prstGeom>
          <a:solidFill>
            <a:schemeClr val="bg1"/>
          </a:solidFill>
          <a:ln w="6350">
            <a:noFill/>
          </a:ln>
          <a:effectLst>
            <a:innerShdw dist="63500">
              <a:schemeClr val="accent2">
                <a:lumMod val="60000"/>
                <a:lumOff val="40000"/>
              </a:schemeClr>
            </a:innerShdw>
          </a:effectLst>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pc="100" dirty="0">
                <a:solidFill>
                  <a:schemeClr val="tx1">
                    <a:lumMod val="65000"/>
                    <a:lumOff val="35000"/>
                  </a:schemeClr>
                </a:solidFill>
              </a:rPr>
              <a:t>右键单击左侧缩略图→版式→选择</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其他过渡页形式</a:t>
            </a:r>
            <a:r>
              <a:rPr lang="en-US" altLang="zh-CN" spc="100" dirty="0">
                <a:solidFill>
                  <a:schemeClr val="tx1">
                    <a:lumMod val="65000"/>
                    <a:lumOff val="35000"/>
                  </a:schemeClr>
                </a:solidFill>
              </a:rPr>
              <a:t>】</a:t>
            </a:r>
          </a:p>
        </p:txBody>
      </p:sp>
      <p:sp>
        <p:nvSpPr>
          <p:cNvPr id="2" name="文本框 1"/>
          <p:cNvSpPr txBox="1"/>
          <p:nvPr/>
        </p:nvSpPr>
        <p:spPr>
          <a:xfrm>
            <a:off x="9009259" y="5598155"/>
            <a:ext cx="3319375" cy="339708"/>
          </a:xfrm>
          <a:prstGeom prst="rect">
            <a:avLst/>
          </a:prstGeom>
          <a:noFill/>
        </p:spPr>
        <p:txBody>
          <a:bodyPr wrap="square" lIns="72000" tIns="0" rIns="72000" bIns="0" rtlCol="0" anchor="t">
            <a:spAutoFit/>
          </a:bodyPr>
          <a:lstStyle/>
          <a:p>
            <a:pPr algn="l">
              <a:lnSpc>
                <a:spcPct val="120000"/>
              </a:lnSpc>
            </a:pPr>
            <a:r>
              <a:rPr lang="zh-CN" altLang="en-US" sz="2000" dirty="0">
                <a:cs typeface="+mn-ea"/>
                <a:sym typeface="+mn-lt"/>
              </a:rPr>
              <a:t>汇报人：闫科宇</a:t>
            </a:r>
            <a:endParaRPr lang="zh-CN" altLang="en-US" sz="2000" dirty="0"/>
          </a:p>
        </p:txBody>
      </p:sp>
    </p:spTree>
    <p:extLst>
      <p:ext uri="{BB962C8B-B14F-4D97-AF65-F5344CB8AC3E}">
        <p14:creationId xmlns:p14="http://schemas.microsoft.com/office/powerpoint/2010/main" val="1096933915"/>
      </p:ext>
    </p:extLst>
  </p:cSld>
  <p:clrMapOvr>
    <a:masterClrMapping/>
  </p:clrMapOvr>
  <p:transition spd="med">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50289" y="387943"/>
            <a:ext cx="609452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NLIDB</a:t>
            </a:r>
            <a:r>
              <a:rPr lang="zh-CN" altLang="en-US" sz="2800" dirty="0">
                <a:latin typeface="Microsoft YaHei" panose="020B0503020204020204" pitchFamily="34" charset="-122"/>
                <a:ea typeface="Microsoft YaHei" panose="020B0503020204020204" pitchFamily="34" charset="-122"/>
                <a:sym typeface="+mn-lt"/>
              </a:rPr>
              <a:t>：早期的问答系统</a:t>
            </a:r>
            <a:endParaRPr lang="zh-CN" altLang="en-US" sz="2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EE5AA155-5340-4214-8A19-D2FE3D8D0867}"/>
              </a:ext>
            </a:extLst>
          </p:cNvPr>
          <p:cNvSpPr txBox="1"/>
          <p:nvPr/>
        </p:nvSpPr>
        <p:spPr>
          <a:xfrm>
            <a:off x="650289" y="1185796"/>
            <a:ext cx="6094520" cy="460382"/>
          </a:xfrm>
          <a:prstGeom prst="rect">
            <a:avLst/>
          </a:prstGeom>
          <a:noFill/>
        </p:spPr>
        <p:txBody>
          <a:bodyPr wrap="square">
            <a:spAutoFit/>
          </a:bodyPr>
          <a:lstStyle/>
          <a:p>
            <a:pPr>
              <a:lnSpc>
                <a:spcPct val="150000"/>
              </a:lnSpc>
              <a:spcBef>
                <a:spcPts val="600"/>
              </a:spcBef>
              <a:spcAft>
                <a:spcPts val="600"/>
              </a:spcAft>
            </a:pPr>
            <a:r>
              <a:rPr lang="en-US" altLang="zh-CN" sz="1800" dirty="0"/>
              <a:t>NLIDB</a:t>
            </a:r>
            <a:r>
              <a:rPr lang="zh-CN" altLang="en-US" sz="1800" dirty="0"/>
              <a:t>（</a:t>
            </a:r>
            <a:r>
              <a:rPr lang="en-US" altLang="zh-CN" sz="1800" dirty="0"/>
              <a:t>Natural Language Interface to </a:t>
            </a:r>
            <a:r>
              <a:rPr lang="en-US" altLang="zh-CN" sz="1800" dirty="0" err="1"/>
              <a:t>DataBase</a:t>
            </a:r>
            <a:r>
              <a:rPr lang="zh-CN" altLang="en-US" sz="1800" dirty="0"/>
              <a:t>）</a:t>
            </a:r>
            <a:endParaRPr lang="en-US" altLang="zh-CN" sz="1800" dirty="0"/>
          </a:p>
        </p:txBody>
      </p:sp>
      <p:sp>
        <p:nvSpPr>
          <p:cNvPr id="6" name="矩形 5">
            <a:extLst>
              <a:ext uri="{FF2B5EF4-FFF2-40B4-BE49-F238E27FC236}">
                <a16:creationId xmlns:a16="http://schemas.microsoft.com/office/drawing/2014/main" id="{20A11A99-85FA-4D9C-B8A1-A76A4D44F5D8}"/>
              </a:ext>
            </a:extLst>
          </p:cNvPr>
          <p:cNvSpPr/>
          <p:nvPr/>
        </p:nvSpPr>
        <p:spPr bwMode="auto">
          <a:xfrm>
            <a:off x="1972169" y="2652765"/>
            <a:ext cx="1446961" cy="4948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en-US" altLang="zh-CN" dirty="0">
                <a:cs typeface="+mn-ea"/>
                <a:sym typeface="+mn-lt"/>
              </a:rPr>
              <a:t>BASEBALL</a:t>
            </a:r>
            <a:r>
              <a:rPr lang="zh-CN" altLang="en-US" dirty="0">
                <a:cs typeface="+mn-ea"/>
                <a:sym typeface="+mn-lt"/>
              </a:rPr>
              <a:t>（</a:t>
            </a:r>
            <a:r>
              <a:rPr lang="en-US" altLang="zh-CN" dirty="0">
                <a:cs typeface="+mn-ea"/>
                <a:sym typeface="+mn-lt"/>
              </a:rPr>
              <a:t>1960s</a:t>
            </a:r>
            <a:r>
              <a:rPr lang="zh-CN" altLang="en-US" dirty="0">
                <a:cs typeface="+mn-ea"/>
                <a:sym typeface="+mn-lt"/>
              </a:rPr>
              <a:t>）</a:t>
            </a:r>
          </a:p>
        </p:txBody>
      </p:sp>
      <p:sp>
        <p:nvSpPr>
          <p:cNvPr id="7" name="矩形 6">
            <a:extLst>
              <a:ext uri="{FF2B5EF4-FFF2-40B4-BE49-F238E27FC236}">
                <a16:creationId xmlns:a16="http://schemas.microsoft.com/office/drawing/2014/main" id="{0A777F93-BC37-4660-AEFB-6B0124CE17CC}"/>
              </a:ext>
            </a:extLst>
          </p:cNvPr>
          <p:cNvSpPr/>
          <p:nvPr/>
        </p:nvSpPr>
        <p:spPr bwMode="auto">
          <a:xfrm>
            <a:off x="1972169" y="4204897"/>
            <a:ext cx="1446961" cy="4948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en-US" altLang="zh-CN" dirty="0">
                <a:cs typeface="+mn-ea"/>
                <a:sym typeface="+mn-lt"/>
              </a:rPr>
              <a:t>LUNAR</a:t>
            </a:r>
          </a:p>
          <a:p>
            <a:pPr algn="ctr" defTabSz="914400">
              <a:buSzPct val="25000"/>
            </a:pPr>
            <a:r>
              <a:rPr lang="zh-CN" altLang="en-US" dirty="0">
                <a:cs typeface="+mn-ea"/>
                <a:sym typeface="+mn-lt"/>
              </a:rPr>
              <a:t>（</a:t>
            </a:r>
            <a:r>
              <a:rPr lang="en-US" altLang="zh-CN" dirty="0">
                <a:cs typeface="+mn-ea"/>
                <a:sym typeface="+mn-lt"/>
              </a:rPr>
              <a:t>1970s</a:t>
            </a:r>
            <a:r>
              <a:rPr lang="zh-CN" altLang="en-US" dirty="0">
                <a:cs typeface="+mn-ea"/>
                <a:sym typeface="+mn-lt"/>
              </a:rPr>
              <a:t>）</a:t>
            </a:r>
          </a:p>
        </p:txBody>
      </p:sp>
      <p:sp>
        <p:nvSpPr>
          <p:cNvPr id="8" name="左大括号 7">
            <a:extLst>
              <a:ext uri="{FF2B5EF4-FFF2-40B4-BE49-F238E27FC236}">
                <a16:creationId xmlns:a16="http://schemas.microsoft.com/office/drawing/2014/main" id="{3C78BD7D-CC03-4C56-9A9B-F00167CE449D}"/>
              </a:ext>
            </a:extLst>
          </p:cNvPr>
          <p:cNvSpPr/>
          <p:nvPr/>
        </p:nvSpPr>
        <p:spPr>
          <a:xfrm>
            <a:off x="1540090" y="2903973"/>
            <a:ext cx="432079" cy="15876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A01757E-8400-431D-8B1C-0C802E1AFC2F}"/>
              </a:ext>
            </a:extLst>
          </p:cNvPr>
          <p:cNvSpPr txBox="1"/>
          <p:nvPr/>
        </p:nvSpPr>
        <p:spPr>
          <a:xfrm>
            <a:off x="4064560" y="2135753"/>
            <a:ext cx="2539721" cy="369332"/>
          </a:xfrm>
          <a:prstGeom prst="rect">
            <a:avLst/>
          </a:prstGeom>
          <a:noFill/>
        </p:spPr>
        <p:txBody>
          <a:bodyPr wrap="square">
            <a:spAutoFit/>
          </a:bodyPr>
          <a:lstStyle/>
          <a:p>
            <a:r>
              <a:rPr lang="zh-CN" altLang="en-US" sz="1800" dirty="0"/>
              <a:t>针对特定的领域而设计</a:t>
            </a:r>
            <a:endParaRPr lang="zh-CN" altLang="en-US" dirty="0"/>
          </a:p>
        </p:txBody>
      </p:sp>
      <p:sp>
        <p:nvSpPr>
          <p:cNvPr id="10" name="矩形 9">
            <a:extLst>
              <a:ext uri="{FF2B5EF4-FFF2-40B4-BE49-F238E27FC236}">
                <a16:creationId xmlns:a16="http://schemas.microsoft.com/office/drawing/2014/main" id="{9C4DD7E9-C771-4D7A-8A68-E1EBBF0CDB87}"/>
              </a:ext>
            </a:extLst>
          </p:cNvPr>
          <p:cNvSpPr/>
          <p:nvPr/>
        </p:nvSpPr>
        <p:spPr bwMode="auto">
          <a:xfrm>
            <a:off x="4536173" y="2652765"/>
            <a:ext cx="1446961" cy="4948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zh-CN" altLang="en-US" dirty="0">
                <a:cs typeface="+mn-ea"/>
                <a:sym typeface="+mn-lt"/>
              </a:rPr>
              <a:t>棒球比赛</a:t>
            </a:r>
          </a:p>
        </p:txBody>
      </p:sp>
      <p:sp>
        <p:nvSpPr>
          <p:cNvPr id="11" name="矩形 10">
            <a:extLst>
              <a:ext uri="{FF2B5EF4-FFF2-40B4-BE49-F238E27FC236}">
                <a16:creationId xmlns:a16="http://schemas.microsoft.com/office/drawing/2014/main" id="{D25A0EEC-A614-4F46-9D8B-A4E6FE9EA24E}"/>
              </a:ext>
            </a:extLst>
          </p:cNvPr>
          <p:cNvSpPr/>
          <p:nvPr/>
        </p:nvSpPr>
        <p:spPr bwMode="auto">
          <a:xfrm>
            <a:off x="4225510" y="4204897"/>
            <a:ext cx="2068286" cy="4948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zh-CN" altLang="en-US" dirty="0">
                <a:cs typeface="+mn-ea"/>
                <a:sym typeface="+mn-lt"/>
              </a:rPr>
              <a:t>月球样本化学分析</a:t>
            </a:r>
          </a:p>
        </p:txBody>
      </p:sp>
      <p:cxnSp>
        <p:nvCxnSpPr>
          <p:cNvPr id="12" name="直接连接符 11">
            <a:extLst>
              <a:ext uri="{FF2B5EF4-FFF2-40B4-BE49-F238E27FC236}">
                <a16:creationId xmlns:a16="http://schemas.microsoft.com/office/drawing/2014/main" id="{933D1905-3B55-4DAF-B7D8-E9F6D3639539}"/>
              </a:ext>
            </a:extLst>
          </p:cNvPr>
          <p:cNvCxnSpPr>
            <a:stCxn id="6" idx="3"/>
            <a:endCxn id="10" idx="1"/>
          </p:cNvCxnSpPr>
          <p:nvPr/>
        </p:nvCxnSpPr>
        <p:spPr>
          <a:xfrm>
            <a:off x="3419130" y="2900206"/>
            <a:ext cx="11170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3EF082C-B2E6-46B7-9264-3064F8502698}"/>
              </a:ext>
            </a:extLst>
          </p:cNvPr>
          <p:cNvCxnSpPr>
            <a:stCxn id="7" idx="3"/>
            <a:endCxn id="11" idx="1"/>
          </p:cNvCxnSpPr>
          <p:nvPr/>
        </p:nvCxnSpPr>
        <p:spPr>
          <a:xfrm>
            <a:off x="3419130" y="4452338"/>
            <a:ext cx="80638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B525E3A-0913-4138-8B72-BB69F92900DB}"/>
              </a:ext>
            </a:extLst>
          </p:cNvPr>
          <p:cNvSpPr/>
          <p:nvPr/>
        </p:nvSpPr>
        <p:spPr bwMode="auto">
          <a:xfrm>
            <a:off x="7552356" y="4204897"/>
            <a:ext cx="2068286" cy="4948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zh-CN" altLang="en-US" dirty="0">
                <a:cs typeface="+mn-ea"/>
                <a:sym typeface="+mn-lt"/>
              </a:rPr>
              <a:t>扩充转移网络语法</a:t>
            </a:r>
          </a:p>
        </p:txBody>
      </p:sp>
      <p:sp>
        <p:nvSpPr>
          <p:cNvPr id="15" name="文本框 14">
            <a:extLst>
              <a:ext uri="{FF2B5EF4-FFF2-40B4-BE49-F238E27FC236}">
                <a16:creationId xmlns:a16="http://schemas.microsoft.com/office/drawing/2014/main" id="{979E1826-D874-4165-BDBA-2F6CBF6056F3}"/>
              </a:ext>
            </a:extLst>
          </p:cNvPr>
          <p:cNvSpPr txBox="1"/>
          <p:nvPr/>
        </p:nvSpPr>
        <p:spPr>
          <a:xfrm>
            <a:off x="8251254" y="2133870"/>
            <a:ext cx="664326" cy="369332"/>
          </a:xfrm>
          <a:prstGeom prst="rect">
            <a:avLst/>
          </a:prstGeom>
          <a:noFill/>
        </p:spPr>
        <p:txBody>
          <a:bodyPr wrap="square">
            <a:spAutoFit/>
          </a:bodyPr>
          <a:lstStyle/>
          <a:p>
            <a:r>
              <a:rPr lang="zh-CN" altLang="en-US" sz="1800" dirty="0"/>
              <a:t>方法</a:t>
            </a:r>
            <a:endParaRPr lang="zh-CN" altLang="en-US" dirty="0"/>
          </a:p>
        </p:txBody>
      </p:sp>
      <p:sp>
        <p:nvSpPr>
          <p:cNvPr id="16" name="矩形 15">
            <a:extLst>
              <a:ext uri="{FF2B5EF4-FFF2-40B4-BE49-F238E27FC236}">
                <a16:creationId xmlns:a16="http://schemas.microsoft.com/office/drawing/2014/main" id="{D94FD3AF-8A15-4C2E-8CA5-E8FFFBEBE526}"/>
              </a:ext>
            </a:extLst>
          </p:cNvPr>
          <p:cNvSpPr/>
          <p:nvPr/>
        </p:nvSpPr>
        <p:spPr bwMode="auto">
          <a:xfrm>
            <a:off x="7552356" y="2660666"/>
            <a:ext cx="2068286" cy="4948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zh-CN" altLang="en-US" dirty="0">
                <a:cs typeface="+mn-ea"/>
                <a:sym typeface="+mn-lt"/>
              </a:rPr>
              <a:t>领域词典、句法分析</a:t>
            </a:r>
          </a:p>
        </p:txBody>
      </p:sp>
      <p:cxnSp>
        <p:nvCxnSpPr>
          <p:cNvPr id="17" name="直接连接符 16">
            <a:extLst>
              <a:ext uri="{FF2B5EF4-FFF2-40B4-BE49-F238E27FC236}">
                <a16:creationId xmlns:a16="http://schemas.microsoft.com/office/drawing/2014/main" id="{33727F44-21E5-45C1-9617-C75D8E7BE0DA}"/>
              </a:ext>
            </a:extLst>
          </p:cNvPr>
          <p:cNvCxnSpPr>
            <a:cxnSpLocks/>
            <a:stCxn id="10" idx="3"/>
            <a:endCxn id="16" idx="1"/>
          </p:cNvCxnSpPr>
          <p:nvPr/>
        </p:nvCxnSpPr>
        <p:spPr>
          <a:xfrm>
            <a:off x="5983134" y="2900206"/>
            <a:ext cx="1569222" cy="7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F7DBB24-E14F-4F21-85C4-3AACCEB25A72}"/>
              </a:ext>
            </a:extLst>
          </p:cNvPr>
          <p:cNvCxnSpPr>
            <a:stCxn id="11" idx="3"/>
            <a:endCxn id="14" idx="1"/>
          </p:cNvCxnSpPr>
          <p:nvPr/>
        </p:nvCxnSpPr>
        <p:spPr>
          <a:xfrm>
            <a:off x="6293796" y="4452338"/>
            <a:ext cx="125856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IRQA</a:t>
            </a:r>
            <a:r>
              <a:rPr lang="zh-CN" altLang="en-US" sz="2800" dirty="0">
                <a:latin typeface="Microsoft YaHei" panose="020B0503020204020204" pitchFamily="34" charset="-122"/>
                <a:ea typeface="Microsoft YaHei" panose="020B0503020204020204" pitchFamily="34" charset="-122"/>
                <a:sym typeface="+mn-lt"/>
              </a:rPr>
              <a:t>：基于信息检索的问答系统</a:t>
            </a:r>
            <a:endParaRPr lang="zh-CN" altLang="en-US" sz="2800" dirty="0">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DD8653CF-CF5D-4A5A-914D-58297F6EC25E}"/>
              </a:ext>
            </a:extLst>
          </p:cNvPr>
          <p:cNvSpPr txBox="1"/>
          <p:nvPr/>
        </p:nvSpPr>
        <p:spPr>
          <a:xfrm>
            <a:off x="518808" y="1283758"/>
            <a:ext cx="11170429" cy="5729197"/>
          </a:xfrm>
          <a:prstGeom prst="rect">
            <a:avLst/>
          </a:prstGeom>
          <a:noFill/>
        </p:spPr>
        <p:txBody>
          <a:bodyPr wrap="square">
            <a:spAutoFit/>
          </a:bodyPr>
          <a:lstStyle/>
          <a:p>
            <a:pPr>
              <a:lnSpc>
                <a:spcPct val="150000"/>
              </a:lnSpc>
              <a:spcBef>
                <a:spcPts val="600"/>
              </a:spcBef>
              <a:spcAft>
                <a:spcPts val="600"/>
              </a:spcAft>
            </a:pPr>
            <a:r>
              <a:rPr lang="zh-CN" altLang="en-US" sz="2000" dirty="0"/>
              <a:t>基于信息检索的问答系统（</a:t>
            </a:r>
            <a:r>
              <a:rPr lang="en-US" altLang="zh-CN" sz="2000" dirty="0"/>
              <a:t>Information Retrieval based Question-</a:t>
            </a:r>
            <a:r>
              <a:rPr lang="en-US" altLang="zh-CN" sz="2000" dirty="0" err="1"/>
              <a:t>AnsweringSystem</a:t>
            </a:r>
            <a:r>
              <a:rPr lang="en-US" altLang="zh-CN" sz="2000" dirty="0"/>
              <a:t>, IRQA</a:t>
            </a:r>
            <a:r>
              <a:rPr lang="zh-CN" altLang="en-US" sz="2000" dirty="0"/>
              <a:t>）</a:t>
            </a:r>
            <a:endParaRPr lang="en-US" altLang="zh-CN" sz="2000" dirty="0"/>
          </a:p>
          <a:p>
            <a:pPr>
              <a:lnSpc>
                <a:spcPct val="150000"/>
              </a:lnSpc>
              <a:spcBef>
                <a:spcPts val="600"/>
              </a:spcBef>
              <a:spcAft>
                <a:spcPts val="600"/>
              </a:spcAft>
            </a:pPr>
            <a:endParaRPr lang="en-US" altLang="zh-CN" sz="2000" dirty="0"/>
          </a:p>
          <a:p>
            <a:pPr>
              <a:lnSpc>
                <a:spcPct val="150000"/>
              </a:lnSpc>
              <a:spcBef>
                <a:spcPts val="600"/>
              </a:spcBef>
              <a:spcAft>
                <a:spcPts val="600"/>
              </a:spcAft>
            </a:pPr>
            <a:endParaRPr lang="en-US" altLang="zh-CN" sz="2000" dirty="0"/>
          </a:p>
          <a:p>
            <a:pPr>
              <a:lnSpc>
                <a:spcPct val="150000"/>
              </a:lnSpc>
              <a:spcBef>
                <a:spcPts val="600"/>
              </a:spcBef>
              <a:spcAft>
                <a:spcPts val="600"/>
              </a:spcAft>
            </a:pPr>
            <a:endParaRPr lang="en-US" altLang="zh-CN" sz="2000" dirty="0"/>
          </a:p>
          <a:p>
            <a:pPr>
              <a:lnSpc>
                <a:spcPct val="150000"/>
              </a:lnSpc>
              <a:spcBef>
                <a:spcPts val="600"/>
              </a:spcBef>
              <a:spcAft>
                <a:spcPts val="600"/>
              </a:spcAft>
            </a:pPr>
            <a:r>
              <a:rPr lang="zh-CN" altLang="en-US" sz="2000" dirty="0"/>
              <a:t>核心思想：</a:t>
            </a:r>
            <a:endParaRPr lang="en-US" altLang="zh-CN" sz="2000" dirty="0"/>
          </a:p>
          <a:p>
            <a:pPr marL="800100" lvl="1" indent="-342900">
              <a:lnSpc>
                <a:spcPct val="150000"/>
              </a:lnSpc>
              <a:spcBef>
                <a:spcPts val="600"/>
              </a:spcBef>
              <a:spcAft>
                <a:spcPts val="600"/>
              </a:spcAft>
              <a:buFont typeface="Arial" panose="020B0604020202020204" pitchFamily="34" charset="0"/>
              <a:buChar char="•"/>
            </a:pPr>
            <a:r>
              <a:rPr lang="zh-CN" altLang="en-US" sz="2000" dirty="0"/>
              <a:t>根据用户输入的问题，结合</a:t>
            </a:r>
            <a:r>
              <a:rPr lang="zh-CN" altLang="en-US" sz="2000" dirty="0">
                <a:solidFill>
                  <a:srgbClr val="FF0000"/>
                </a:solidFill>
              </a:rPr>
              <a:t>自然语言处理</a:t>
            </a:r>
            <a:r>
              <a:rPr lang="zh-CN" altLang="en-US" sz="2000" dirty="0"/>
              <a:t>以及</a:t>
            </a:r>
            <a:r>
              <a:rPr lang="zh-CN" altLang="en-US" sz="2000" dirty="0">
                <a:solidFill>
                  <a:srgbClr val="FF0000"/>
                </a:solidFill>
              </a:rPr>
              <a:t>信息检索技术</a:t>
            </a:r>
            <a:r>
              <a:rPr lang="zh-CN" altLang="en-US" sz="2000" dirty="0"/>
              <a:t>，在给定文档集合或者互联网网页中筛选出相关的文档，从结果文档内容抽取关键文本作为候选答案，最后对候选答案进行</a:t>
            </a:r>
            <a:r>
              <a:rPr lang="zh-CN" altLang="en-US" sz="2000" dirty="0">
                <a:solidFill>
                  <a:srgbClr val="FF0000"/>
                </a:solidFill>
              </a:rPr>
              <a:t>排序返回最优答案</a:t>
            </a:r>
            <a:r>
              <a:rPr lang="zh-CN" altLang="en-US" sz="2000" dirty="0"/>
              <a:t>。</a:t>
            </a:r>
            <a:endParaRPr lang="en-US" altLang="zh-CN" sz="2000" dirty="0"/>
          </a:p>
          <a:p>
            <a:pPr>
              <a:lnSpc>
                <a:spcPct val="150000"/>
              </a:lnSpc>
              <a:spcBef>
                <a:spcPts val="600"/>
              </a:spcBef>
              <a:spcAft>
                <a:spcPts val="600"/>
              </a:spcAft>
            </a:pPr>
            <a:endParaRPr lang="en-US" altLang="zh-CN" sz="2000" dirty="0"/>
          </a:p>
          <a:p>
            <a:pPr>
              <a:lnSpc>
                <a:spcPct val="150000"/>
              </a:lnSpc>
              <a:spcBef>
                <a:spcPts val="600"/>
              </a:spcBef>
              <a:spcAft>
                <a:spcPts val="600"/>
              </a:spcAft>
            </a:pPr>
            <a:r>
              <a:rPr lang="en-US" altLang="zh-CN" sz="2000" dirty="0"/>
              <a:t>	</a:t>
            </a:r>
          </a:p>
        </p:txBody>
      </p:sp>
      <p:pic>
        <p:nvPicPr>
          <p:cNvPr id="20" name="图片 19">
            <a:extLst>
              <a:ext uri="{FF2B5EF4-FFF2-40B4-BE49-F238E27FC236}">
                <a16:creationId xmlns:a16="http://schemas.microsoft.com/office/drawing/2014/main" id="{504D3243-50CE-4A9B-9541-780E3685D0B5}"/>
              </a:ext>
            </a:extLst>
          </p:cNvPr>
          <p:cNvPicPr>
            <a:picLocks noChangeAspect="1"/>
          </p:cNvPicPr>
          <p:nvPr/>
        </p:nvPicPr>
        <p:blipFill>
          <a:blip r:embed="rId3"/>
          <a:stretch>
            <a:fillRect/>
          </a:stretch>
        </p:blipFill>
        <p:spPr>
          <a:xfrm>
            <a:off x="2844429" y="2063422"/>
            <a:ext cx="6196326" cy="1996158"/>
          </a:xfrm>
          <a:prstGeom prst="rect">
            <a:avLst/>
          </a:prstGeom>
        </p:spPr>
      </p:pic>
    </p:spTree>
    <p:extLst>
      <p:ext uri="{BB962C8B-B14F-4D97-AF65-F5344CB8AC3E}">
        <p14:creationId xmlns:p14="http://schemas.microsoft.com/office/powerpoint/2010/main" val="1818464258"/>
      </p:ext>
    </p:extLst>
  </p:cSld>
  <p:clrMapOvr>
    <a:masterClrMapping/>
  </p:clrMapOvr>
  <p:transition spd="med">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KBQA</a:t>
            </a:r>
            <a:r>
              <a:rPr lang="zh-CN" altLang="en-US" sz="2800" dirty="0">
                <a:latin typeface="Microsoft YaHei" panose="020B0503020204020204" pitchFamily="34" charset="-122"/>
                <a:ea typeface="Microsoft YaHei" panose="020B0503020204020204" pitchFamily="34" charset="-122"/>
                <a:sym typeface="+mn-lt"/>
              </a:rPr>
              <a:t>：基于知识库的问答系统</a:t>
            </a:r>
            <a:endParaRPr lang="zh-CN" altLang="en-US" sz="2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48C01A11-BC12-4A57-8AFF-50DCD609D189}"/>
              </a:ext>
            </a:extLst>
          </p:cNvPr>
          <p:cNvSpPr txBox="1"/>
          <p:nvPr/>
        </p:nvSpPr>
        <p:spPr>
          <a:xfrm>
            <a:off x="518809" y="1283758"/>
            <a:ext cx="10369908" cy="962956"/>
          </a:xfrm>
          <a:prstGeom prst="rect">
            <a:avLst/>
          </a:prstGeom>
          <a:noFill/>
        </p:spPr>
        <p:txBody>
          <a:bodyPr wrap="square">
            <a:spAutoFit/>
          </a:bodyPr>
          <a:lstStyle/>
          <a:p>
            <a:pPr>
              <a:lnSpc>
                <a:spcPct val="150000"/>
              </a:lnSpc>
              <a:spcBef>
                <a:spcPts val="600"/>
              </a:spcBef>
              <a:spcAft>
                <a:spcPts val="600"/>
              </a:spcAft>
            </a:pPr>
            <a:r>
              <a:rPr lang="zh-CN" altLang="en-US" sz="2000" dirty="0"/>
              <a:t>基于知识库的问答系统（</a:t>
            </a:r>
            <a:r>
              <a:rPr lang="en-US" altLang="zh-CN" sz="2000" dirty="0"/>
              <a:t>Knowledge-Based Question </a:t>
            </a:r>
            <a:r>
              <a:rPr lang="en-US" altLang="zh-CN" sz="2000" dirty="0" err="1"/>
              <a:t>Answering,KBQA</a:t>
            </a:r>
            <a:r>
              <a:rPr lang="en-US" altLang="zh-CN" sz="2000" dirty="0"/>
              <a:t>)</a:t>
            </a:r>
            <a:r>
              <a:rPr lang="zh-CN" altLang="en-US" sz="2000" dirty="0"/>
              <a:t>特指使用基于知识图谱解答问题的问答系统。</a:t>
            </a:r>
            <a:endParaRPr lang="en-US" altLang="zh-CN" sz="2000" dirty="0"/>
          </a:p>
        </p:txBody>
      </p:sp>
      <p:pic>
        <p:nvPicPr>
          <p:cNvPr id="18" name="图片 17">
            <a:extLst>
              <a:ext uri="{FF2B5EF4-FFF2-40B4-BE49-F238E27FC236}">
                <a16:creationId xmlns:a16="http://schemas.microsoft.com/office/drawing/2014/main" id="{7F1670A8-5A3E-4B99-9637-912A8EEF8C7B}"/>
              </a:ext>
            </a:extLst>
          </p:cNvPr>
          <p:cNvPicPr>
            <a:picLocks noChangeAspect="1"/>
          </p:cNvPicPr>
          <p:nvPr/>
        </p:nvPicPr>
        <p:blipFill>
          <a:blip r:embed="rId3"/>
          <a:stretch>
            <a:fillRect/>
          </a:stretch>
        </p:blipFill>
        <p:spPr>
          <a:xfrm>
            <a:off x="1698387" y="2246714"/>
            <a:ext cx="8377768" cy="3933369"/>
          </a:xfrm>
          <a:prstGeom prst="rect">
            <a:avLst/>
          </a:prstGeom>
        </p:spPr>
      </p:pic>
    </p:spTree>
    <p:extLst>
      <p:ext uri="{BB962C8B-B14F-4D97-AF65-F5344CB8AC3E}">
        <p14:creationId xmlns:p14="http://schemas.microsoft.com/office/powerpoint/2010/main" val="4066086531"/>
      </p:ext>
    </p:extLst>
  </p:cSld>
  <p:clrMapOvr>
    <a:masterClrMapping/>
  </p:clrMapOvr>
  <p:transition spd="med">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err="1">
                <a:latin typeface="Microsoft YaHei" panose="020B0503020204020204" pitchFamily="34" charset="-122"/>
                <a:ea typeface="Microsoft YaHei" panose="020B0503020204020204" pitchFamily="34" charset="-122"/>
                <a:sym typeface="+mn-lt"/>
              </a:rPr>
              <a:t>CommunityQA</a:t>
            </a:r>
            <a:r>
              <a:rPr lang="en-US" altLang="zh-CN" sz="2800" dirty="0">
                <a:latin typeface="Microsoft YaHei" panose="020B0503020204020204" pitchFamily="34" charset="-122"/>
                <a:ea typeface="Microsoft YaHei" panose="020B0503020204020204" pitchFamily="34" charset="-122"/>
                <a:sym typeface="+mn-lt"/>
              </a:rPr>
              <a:t>/FAQ-QA</a:t>
            </a:r>
            <a:r>
              <a:rPr lang="zh-CN" altLang="en-US" sz="2800" dirty="0">
                <a:latin typeface="Microsoft YaHei" panose="020B0503020204020204" pitchFamily="34" charset="-122"/>
                <a:ea typeface="Microsoft YaHei" panose="020B0503020204020204" pitchFamily="34" charset="-122"/>
                <a:sym typeface="+mn-lt"/>
              </a:rPr>
              <a:t>：基于问答对匹配的问答系统</a:t>
            </a:r>
            <a:endParaRPr lang="zh-CN" altLang="en-US" sz="28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1EFA4F70-8002-4D56-914D-026E817E70D3}"/>
              </a:ext>
            </a:extLst>
          </p:cNvPr>
          <p:cNvSpPr txBox="1"/>
          <p:nvPr/>
        </p:nvSpPr>
        <p:spPr>
          <a:xfrm>
            <a:off x="518808" y="1283758"/>
            <a:ext cx="11170429" cy="2037994"/>
          </a:xfrm>
          <a:prstGeom prst="rect">
            <a:avLst/>
          </a:prstGeom>
          <a:noFill/>
        </p:spPr>
        <p:txBody>
          <a:bodyPr wrap="square">
            <a:spAutoFit/>
          </a:bodyPr>
          <a:lstStyle/>
          <a:p>
            <a:pPr>
              <a:lnSpc>
                <a:spcPct val="150000"/>
              </a:lnSpc>
              <a:spcBef>
                <a:spcPts val="600"/>
              </a:spcBef>
              <a:spcAft>
                <a:spcPts val="600"/>
              </a:spcAft>
            </a:pPr>
            <a:r>
              <a:rPr lang="zh-CN" altLang="en-US" sz="2000" dirty="0"/>
              <a:t>基于常见问答对（</a:t>
            </a:r>
            <a:r>
              <a:rPr lang="en-US" altLang="zh-CN" sz="2000" dirty="0"/>
              <a:t>Frequently Asked </a:t>
            </a:r>
            <a:r>
              <a:rPr lang="en-US" altLang="zh-CN" sz="2000" dirty="0" err="1"/>
              <a:t>Question,FAQ</a:t>
            </a:r>
            <a:r>
              <a:rPr lang="en-US" altLang="zh-CN" sz="2000" dirty="0"/>
              <a:t>-QA[24]</a:t>
            </a:r>
            <a:r>
              <a:rPr lang="zh-CN" altLang="en-US" sz="2000" dirty="0"/>
              <a:t>）以及社区问答（</a:t>
            </a:r>
            <a:r>
              <a:rPr lang="en-US" altLang="zh-CN" sz="2000" dirty="0"/>
              <a:t>Community Question </a:t>
            </a:r>
            <a:r>
              <a:rPr lang="en-US" altLang="zh-CN" sz="2000" dirty="0" err="1"/>
              <a:t>Answering,CQA</a:t>
            </a:r>
            <a:r>
              <a:rPr lang="zh-CN" altLang="en-US" sz="2000" dirty="0"/>
              <a:t>）</a:t>
            </a:r>
            <a:r>
              <a:rPr lang="en-US" altLang="zh-CN" sz="2000" dirty="0"/>
              <a:t>[25]</a:t>
            </a:r>
            <a:r>
              <a:rPr lang="zh-CN" altLang="en-US" sz="2000" dirty="0"/>
              <a:t>都依赖搜索问答</a:t>
            </a:r>
            <a:r>
              <a:rPr lang="en-US" altLang="zh-CN" sz="2000" dirty="0"/>
              <a:t>FAQ</a:t>
            </a:r>
            <a:r>
              <a:rPr lang="zh-CN" altLang="en-US" sz="2000" dirty="0"/>
              <a:t>库（许多问答对</a:t>
            </a:r>
            <a:r>
              <a:rPr lang="en-US" altLang="zh-CN" sz="2000" dirty="0"/>
              <a:t>&lt;Q,A&gt;</a:t>
            </a:r>
            <a:r>
              <a:rPr lang="zh-CN" altLang="en-US" sz="2000" dirty="0"/>
              <a:t>的集合）来发现以前问过的类似问题，并将找到的问答对的答案返回给用户。</a:t>
            </a:r>
            <a:endParaRPr lang="en-US" altLang="zh-CN" sz="2000" dirty="0"/>
          </a:p>
          <a:p>
            <a:pPr>
              <a:lnSpc>
                <a:spcPct val="150000"/>
              </a:lnSpc>
              <a:spcBef>
                <a:spcPts val="600"/>
              </a:spcBef>
              <a:spcAft>
                <a:spcPts val="600"/>
              </a:spcAft>
            </a:pPr>
            <a:r>
              <a:rPr lang="zh-CN" altLang="en-US" sz="2000" b="1" dirty="0"/>
              <a:t>一般过程</a:t>
            </a:r>
            <a:r>
              <a:rPr lang="zh-CN" altLang="en-US" sz="2000" dirty="0"/>
              <a:t>：问题分析</a:t>
            </a:r>
            <a:r>
              <a:rPr lang="en-US" altLang="zh-CN" sz="2000" dirty="0"/>
              <a:t>-&gt;</a:t>
            </a:r>
            <a:r>
              <a:rPr lang="zh-CN" altLang="en-US" sz="2000" dirty="0"/>
              <a:t>信息检索</a:t>
            </a:r>
            <a:r>
              <a:rPr lang="en-US" altLang="zh-CN" sz="2000" dirty="0"/>
              <a:t>-&gt;</a:t>
            </a:r>
            <a:r>
              <a:rPr lang="zh-CN" altLang="en-US" sz="2000" dirty="0"/>
              <a:t>答案抽取</a:t>
            </a:r>
            <a:endParaRPr lang="en-US" altLang="zh-CN" sz="2000" dirty="0"/>
          </a:p>
        </p:txBody>
      </p:sp>
      <p:pic>
        <p:nvPicPr>
          <p:cNvPr id="9" name="Picture 2">
            <a:extLst>
              <a:ext uri="{FF2B5EF4-FFF2-40B4-BE49-F238E27FC236}">
                <a16:creationId xmlns:a16="http://schemas.microsoft.com/office/drawing/2014/main" id="{73C18F60-3E14-4196-A591-9EE5331F0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7788" y="2302755"/>
            <a:ext cx="4050575" cy="381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07666"/>
      </p:ext>
    </p:extLst>
  </p:cSld>
  <p:clrMapOvr>
    <a:masterClrMapping/>
  </p:clrMapOvr>
  <p:transition spd="med">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err="1">
                <a:latin typeface="Microsoft YaHei" panose="020B0503020204020204" pitchFamily="34" charset="-122"/>
                <a:ea typeface="Microsoft YaHei" panose="020B0503020204020204" pitchFamily="34" charset="-122"/>
                <a:sym typeface="+mn-lt"/>
              </a:rPr>
              <a:t>CommunityQA</a:t>
            </a:r>
            <a:r>
              <a:rPr lang="en-US" altLang="zh-CN" sz="2800" dirty="0">
                <a:latin typeface="Microsoft YaHei" panose="020B0503020204020204" pitchFamily="34" charset="-122"/>
                <a:ea typeface="Microsoft YaHei" panose="020B0503020204020204" pitchFamily="34" charset="-122"/>
                <a:sym typeface="+mn-lt"/>
              </a:rPr>
              <a:t>/FAQ-QA</a:t>
            </a:r>
            <a:r>
              <a:rPr lang="zh-CN" altLang="en-US" sz="2800" dirty="0">
                <a:latin typeface="Microsoft YaHei" panose="020B0503020204020204" pitchFamily="34" charset="-122"/>
                <a:ea typeface="Microsoft YaHei" panose="020B0503020204020204" pitchFamily="34" charset="-122"/>
                <a:sym typeface="+mn-lt"/>
              </a:rPr>
              <a:t>：基于问答对匹配的问答系统</a:t>
            </a:r>
            <a:endParaRPr lang="zh-CN" altLang="en-US" sz="2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C9D8AB4C-9B6C-40D7-B68B-20ECEAE3EB39}"/>
              </a:ext>
            </a:extLst>
          </p:cNvPr>
          <p:cNvSpPr txBox="1"/>
          <p:nvPr/>
        </p:nvSpPr>
        <p:spPr>
          <a:xfrm>
            <a:off x="518808" y="1283758"/>
            <a:ext cx="11170429" cy="3120406"/>
          </a:xfrm>
          <a:prstGeom prst="rect">
            <a:avLst/>
          </a:prstGeom>
          <a:noFill/>
        </p:spPr>
        <p:txBody>
          <a:bodyPr wrap="square">
            <a:spAutoFit/>
          </a:bodyPr>
          <a:lstStyle/>
          <a:p>
            <a:pPr>
              <a:lnSpc>
                <a:spcPct val="150000"/>
              </a:lnSpc>
              <a:spcBef>
                <a:spcPts val="600"/>
              </a:spcBef>
              <a:spcAft>
                <a:spcPts val="600"/>
              </a:spcAft>
            </a:pPr>
            <a:r>
              <a:rPr lang="zh-CN" altLang="en-US" sz="2000" dirty="0"/>
              <a:t>基于</a:t>
            </a:r>
            <a:r>
              <a:rPr lang="en-US" altLang="zh-CN" sz="2000" dirty="0"/>
              <a:t>FAQ-QA</a:t>
            </a:r>
            <a:r>
              <a:rPr lang="zh-CN" altLang="en-US" sz="2000" dirty="0"/>
              <a:t>的核心是计算问题之间的语义相似性，语义相似性面临两个挑战：</a:t>
            </a:r>
            <a:endParaRPr lang="en-US" altLang="zh-CN" sz="2000" dirty="0"/>
          </a:p>
          <a:p>
            <a:pPr>
              <a:lnSpc>
                <a:spcPct val="150000"/>
              </a:lnSpc>
              <a:spcBef>
                <a:spcPts val="600"/>
              </a:spcBef>
              <a:spcAft>
                <a:spcPts val="600"/>
              </a:spcAft>
            </a:pPr>
            <a:r>
              <a:rPr lang="zh-CN" altLang="en-US" sz="2000" dirty="0"/>
              <a:t>（</a:t>
            </a:r>
            <a:r>
              <a:rPr lang="en-US" altLang="zh-CN" sz="2000" dirty="0"/>
              <a:t>1</a:t>
            </a:r>
            <a:r>
              <a:rPr lang="zh-CN" altLang="en-US" sz="2000" dirty="0"/>
              <a:t>）“泛化”。</a:t>
            </a:r>
            <a:r>
              <a:rPr lang="zh-CN" altLang="en-US" sz="2000" dirty="0">
                <a:solidFill>
                  <a:srgbClr val="FF0000"/>
                </a:solidFill>
              </a:rPr>
              <a:t>相同的语义</a:t>
            </a:r>
            <a:r>
              <a:rPr lang="zh-CN" altLang="en-US" sz="2000" dirty="0"/>
              <a:t>在自然语言表达中有</a:t>
            </a:r>
            <a:r>
              <a:rPr lang="zh-CN" altLang="en-US" sz="2000" dirty="0">
                <a:solidFill>
                  <a:srgbClr val="FF0000"/>
                </a:solidFill>
              </a:rPr>
              <a:t>众多的表示方式</a:t>
            </a:r>
            <a:r>
              <a:rPr lang="zh-CN" altLang="en-US" sz="2000" dirty="0"/>
              <a:t>，不论从词汇还是语法结构上都可以有显著差异，例如“</a:t>
            </a:r>
            <a:r>
              <a:rPr lang="en-US" altLang="zh-CN" sz="2000" dirty="0"/>
              <a:t>How do I add a vehicle to </a:t>
            </a:r>
            <a:r>
              <a:rPr lang="en-US" altLang="zh-CN" sz="2000" dirty="0" err="1"/>
              <a:t>thispolicy</a:t>
            </a:r>
            <a:r>
              <a:rPr lang="en-US" altLang="zh-CN" sz="2000" dirty="0"/>
              <a:t>?”</a:t>
            </a:r>
            <a:r>
              <a:rPr lang="zh-CN" altLang="en-US" sz="2000" dirty="0"/>
              <a:t>和“</a:t>
            </a:r>
            <a:r>
              <a:rPr lang="en-US" altLang="zh-CN" sz="2000" dirty="0"/>
              <a:t>What should I do to extend this policy for my new car?”</a:t>
            </a:r>
            <a:r>
              <a:rPr lang="zh-CN" altLang="en-US" sz="2000" dirty="0"/>
              <a:t>。</a:t>
            </a:r>
            <a:endParaRPr lang="en-US" altLang="zh-CN" sz="2000" dirty="0"/>
          </a:p>
          <a:p>
            <a:pPr>
              <a:lnSpc>
                <a:spcPct val="150000"/>
              </a:lnSpc>
              <a:spcBef>
                <a:spcPts val="600"/>
              </a:spcBef>
              <a:spcAft>
                <a:spcPts val="600"/>
              </a:spcAft>
            </a:pPr>
            <a:r>
              <a:rPr lang="zh-CN" altLang="en-US" sz="2000" dirty="0"/>
              <a:t>（</a:t>
            </a:r>
            <a:r>
              <a:rPr lang="en-US" altLang="zh-CN" sz="2000" dirty="0"/>
              <a:t>2</a:t>
            </a:r>
            <a:r>
              <a:rPr lang="zh-CN" altLang="en-US" sz="2000" dirty="0"/>
              <a:t>）“歧义”。两个</a:t>
            </a:r>
            <a:r>
              <a:rPr lang="zh-CN" altLang="en-US" sz="2000" dirty="0">
                <a:solidFill>
                  <a:srgbClr val="FF0000"/>
                </a:solidFill>
              </a:rPr>
              <a:t>近似的句子</a:t>
            </a:r>
            <a:r>
              <a:rPr lang="zh-CN" altLang="en-US" sz="2000" dirty="0"/>
              <a:t>可以具有完全</a:t>
            </a:r>
            <a:r>
              <a:rPr lang="zh-CN" altLang="en-US" sz="2000" dirty="0">
                <a:solidFill>
                  <a:srgbClr val="FF0000"/>
                </a:solidFill>
              </a:rPr>
              <a:t>不同的语义</a:t>
            </a:r>
            <a:r>
              <a:rPr lang="zh-CN" altLang="en-US" sz="2000" dirty="0"/>
              <a:t>，例如“教育部</a:t>
            </a:r>
            <a:r>
              <a:rPr lang="en-US" altLang="zh-CN" sz="2000" dirty="0"/>
              <a:t>/</a:t>
            </a:r>
            <a:r>
              <a:rPr lang="zh-CN" altLang="en-US" sz="2000" dirty="0"/>
              <a:t>长江学者”和“教育部长</a:t>
            </a:r>
            <a:r>
              <a:rPr lang="en-US" altLang="zh-CN" sz="2000" dirty="0"/>
              <a:t>/</a:t>
            </a:r>
            <a:r>
              <a:rPr lang="zh-CN" altLang="en-US" sz="2000" dirty="0"/>
              <a:t>江学者”。</a:t>
            </a:r>
            <a:endParaRPr lang="en-US" altLang="zh-CN" sz="2000" dirty="0"/>
          </a:p>
        </p:txBody>
      </p:sp>
    </p:spTree>
    <p:extLst>
      <p:ext uri="{BB962C8B-B14F-4D97-AF65-F5344CB8AC3E}">
        <p14:creationId xmlns:p14="http://schemas.microsoft.com/office/powerpoint/2010/main" val="890463999"/>
      </p:ext>
    </p:extLst>
  </p:cSld>
  <p:clrMapOvr>
    <a:masterClrMapping/>
  </p:clrMapOvr>
  <p:transition spd="med">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a:t>
            </a:r>
            <a:endParaRPr lang="zh-CN" altLang="en-US" sz="2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0E805577-1C1D-4DD6-BA1A-23718C8ED716}"/>
              </a:ext>
            </a:extLst>
          </p:cNvPr>
          <p:cNvSpPr/>
          <p:nvPr/>
        </p:nvSpPr>
        <p:spPr bwMode="auto">
          <a:xfrm>
            <a:off x="1426866" y="1617781"/>
            <a:ext cx="1557494" cy="7234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en-US" altLang="zh-CN" dirty="0">
                <a:cs typeface="+mn-ea"/>
                <a:sym typeface="+mn-lt"/>
              </a:rPr>
              <a:t>KBQA</a:t>
            </a:r>
            <a:endParaRPr lang="zh-CN" altLang="en-US" dirty="0">
              <a:cs typeface="+mn-ea"/>
              <a:sym typeface="+mn-lt"/>
            </a:endParaRPr>
          </a:p>
        </p:txBody>
      </p:sp>
      <p:sp>
        <p:nvSpPr>
          <p:cNvPr id="5" name="矩形 4">
            <a:extLst>
              <a:ext uri="{FF2B5EF4-FFF2-40B4-BE49-F238E27FC236}">
                <a16:creationId xmlns:a16="http://schemas.microsoft.com/office/drawing/2014/main" id="{62642D23-040B-4EEA-9569-73F6F9612D3C}"/>
              </a:ext>
            </a:extLst>
          </p:cNvPr>
          <p:cNvSpPr/>
          <p:nvPr/>
        </p:nvSpPr>
        <p:spPr bwMode="auto">
          <a:xfrm>
            <a:off x="1426866" y="2830998"/>
            <a:ext cx="1557494" cy="7234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en-US" altLang="zh-CN" dirty="0">
                <a:cs typeface="+mn-ea"/>
                <a:sym typeface="+mn-lt"/>
              </a:rPr>
              <a:t>IRQA</a:t>
            </a:r>
            <a:endParaRPr lang="zh-CN" altLang="en-US" dirty="0">
              <a:cs typeface="+mn-ea"/>
              <a:sym typeface="+mn-lt"/>
            </a:endParaRPr>
          </a:p>
        </p:txBody>
      </p:sp>
      <p:sp>
        <p:nvSpPr>
          <p:cNvPr id="6" name="矩形 5">
            <a:extLst>
              <a:ext uri="{FF2B5EF4-FFF2-40B4-BE49-F238E27FC236}">
                <a16:creationId xmlns:a16="http://schemas.microsoft.com/office/drawing/2014/main" id="{76396F49-9D27-4645-966E-B56728080509}"/>
              </a:ext>
            </a:extLst>
          </p:cNvPr>
          <p:cNvSpPr/>
          <p:nvPr/>
        </p:nvSpPr>
        <p:spPr bwMode="auto">
          <a:xfrm>
            <a:off x="3584274" y="1617780"/>
            <a:ext cx="1557494" cy="7234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zh-CN" altLang="en-US" dirty="0">
                <a:cs typeface="+mn-ea"/>
                <a:sym typeface="+mn-lt"/>
              </a:rPr>
              <a:t>结构化数据</a:t>
            </a:r>
            <a:r>
              <a:rPr lang="en-US" altLang="zh-CN" dirty="0">
                <a:cs typeface="+mn-ea"/>
                <a:sym typeface="+mn-lt"/>
              </a:rPr>
              <a:t> </a:t>
            </a:r>
            <a:endParaRPr lang="zh-CN" altLang="en-US" dirty="0">
              <a:cs typeface="+mn-ea"/>
              <a:sym typeface="+mn-lt"/>
            </a:endParaRPr>
          </a:p>
        </p:txBody>
      </p:sp>
      <p:sp>
        <p:nvSpPr>
          <p:cNvPr id="7" name="矩形 6">
            <a:extLst>
              <a:ext uri="{FF2B5EF4-FFF2-40B4-BE49-F238E27FC236}">
                <a16:creationId xmlns:a16="http://schemas.microsoft.com/office/drawing/2014/main" id="{80FF1D1F-1AB3-4217-8854-0A380342B551}"/>
              </a:ext>
            </a:extLst>
          </p:cNvPr>
          <p:cNvSpPr/>
          <p:nvPr/>
        </p:nvSpPr>
        <p:spPr bwMode="auto">
          <a:xfrm>
            <a:off x="3584274" y="2830998"/>
            <a:ext cx="1557494" cy="7234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zh-CN" altLang="en-US" dirty="0">
                <a:cs typeface="+mn-ea"/>
                <a:sym typeface="+mn-lt"/>
              </a:rPr>
              <a:t>非结构化数据</a:t>
            </a:r>
            <a:r>
              <a:rPr lang="en-US" altLang="zh-CN" dirty="0">
                <a:cs typeface="+mn-ea"/>
                <a:sym typeface="+mn-lt"/>
              </a:rPr>
              <a:t> </a:t>
            </a:r>
            <a:endParaRPr lang="zh-CN" altLang="en-US" dirty="0">
              <a:cs typeface="+mn-ea"/>
              <a:sym typeface="+mn-lt"/>
            </a:endParaRPr>
          </a:p>
        </p:txBody>
      </p:sp>
      <p:sp>
        <p:nvSpPr>
          <p:cNvPr id="8" name="矩形 7">
            <a:extLst>
              <a:ext uri="{FF2B5EF4-FFF2-40B4-BE49-F238E27FC236}">
                <a16:creationId xmlns:a16="http://schemas.microsoft.com/office/drawing/2014/main" id="{CE124012-736D-4D00-9AFC-4E62DB762307}"/>
              </a:ext>
            </a:extLst>
          </p:cNvPr>
          <p:cNvSpPr/>
          <p:nvPr/>
        </p:nvSpPr>
        <p:spPr bwMode="auto">
          <a:xfrm>
            <a:off x="5741681" y="1617780"/>
            <a:ext cx="1945306" cy="7234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zh-CN" altLang="en-US" sz="1800" dirty="0">
                <a:effectLst/>
              </a:rPr>
              <a:t>侧重精准的问题理解和答案查询</a:t>
            </a:r>
            <a:endParaRPr lang="zh-CN" altLang="en-US" dirty="0">
              <a:cs typeface="+mn-ea"/>
              <a:sym typeface="+mn-lt"/>
            </a:endParaRPr>
          </a:p>
        </p:txBody>
      </p:sp>
      <p:sp>
        <p:nvSpPr>
          <p:cNvPr id="9" name="矩形 8">
            <a:extLst>
              <a:ext uri="{FF2B5EF4-FFF2-40B4-BE49-F238E27FC236}">
                <a16:creationId xmlns:a16="http://schemas.microsoft.com/office/drawing/2014/main" id="{A094E2F3-4328-4308-BC7F-71740794E644}"/>
              </a:ext>
            </a:extLst>
          </p:cNvPr>
          <p:cNvSpPr/>
          <p:nvPr/>
        </p:nvSpPr>
        <p:spPr bwMode="auto">
          <a:xfrm>
            <a:off x="5741681" y="2830997"/>
            <a:ext cx="1945307" cy="7234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zh-CN" altLang="en-US" sz="1800" dirty="0">
                <a:effectLst/>
              </a:rPr>
              <a:t>侧重于利用大量来自文本的答案</a:t>
            </a:r>
            <a:endParaRPr lang="zh-CN" altLang="en-US" dirty="0">
              <a:cs typeface="+mn-ea"/>
              <a:sym typeface="+mn-lt"/>
            </a:endParaRPr>
          </a:p>
        </p:txBody>
      </p:sp>
      <p:sp>
        <p:nvSpPr>
          <p:cNvPr id="10" name="矩形 9">
            <a:extLst>
              <a:ext uri="{FF2B5EF4-FFF2-40B4-BE49-F238E27FC236}">
                <a16:creationId xmlns:a16="http://schemas.microsoft.com/office/drawing/2014/main" id="{0BFBC1BC-8CB0-48D7-BDE0-8D6A13BC4128}"/>
              </a:ext>
            </a:extLst>
          </p:cNvPr>
          <p:cNvSpPr/>
          <p:nvPr/>
        </p:nvSpPr>
        <p:spPr bwMode="auto">
          <a:xfrm>
            <a:off x="8286900" y="1617780"/>
            <a:ext cx="2474884" cy="7234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zh-CN" altLang="en-US" sz="1800" dirty="0">
                <a:effectLst/>
              </a:rPr>
              <a:t>结构化的知识库总是有限</a:t>
            </a:r>
            <a:endParaRPr lang="zh-CN" altLang="en-US" dirty="0">
              <a:cs typeface="+mn-ea"/>
              <a:sym typeface="+mn-lt"/>
            </a:endParaRPr>
          </a:p>
        </p:txBody>
      </p:sp>
      <p:sp>
        <p:nvSpPr>
          <p:cNvPr id="11" name="矩形 10">
            <a:extLst>
              <a:ext uri="{FF2B5EF4-FFF2-40B4-BE49-F238E27FC236}">
                <a16:creationId xmlns:a16="http://schemas.microsoft.com/office/drawing/2014/main" id="{AB84D22F-D4AC-49B2-A198-7A6CA85468F4}"/>
              </a:ext>
            </a:extLst>
          </p:cNvPr>
          <p:cNvSpPr/>
          <p:nvPr/>
        </p:nvSpPr>
        <p:spPr bwMode="auto">
          <a:xfrm>
            <a:off x="8286900" y="2810942"/>
            <a:ext cx="2474885" cy="723481"/>
          </a:xfrm>
          <a:prstGeom prst="rect">
            <a:avLst/>
          </a:prstGeom>
          <a:solidFill>
            <a:schemeClr val="accent2">
              <a:lumMod val="40000"/>
              <a:lumOff val="60000"/>
            </a:schemeClr>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zh-CN" altLang="en-US" sz="1800" dirty="0">
                <a:effectLst/>
              </a:rPr>
              <a:t>存在精度问题且不容易支持复杂查询与推理</a:t>
            </a:r>
            <a:endParaRPr lang="zh-CN" altLang="en-US" dirty="0">
              <a:cs typeface="+mn-ea"/>
              <a:sym typeface="+mn-lt"/>
            </a:endParaRPr>
          </a:p>
        </p:txBody>
      </p:sp>
      <p:sp>
        <p:nvSpPr>
          <p:cNvPr id="12" name="左大括号 11">
            <a:extLst>
              <a:ext uri="{FF2B5EF4-FFF2-40B4-BE49-F238E27FC236}">
                <a16:creationId xmlns:a16="http://schemas.microsoft.com/office/drawing/2014/main" id="{34C4DD06-D519-4B48-8802-F3F6EB60BD12}"/>
              </a:ext>
            </a:extLst>
          </p:cNvPr>
          <p:cNvSpPr/>
          <p:nvPr/>
        </p:nvSpPr>
        <p:spPr>
          <a:xfrm>
            <a:off x="1175657" y="1939328"/>
            <a:ext cx="251209" cy="12861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D902C7A-F2DF-4E52-B689-F58BA3FF126C}"/>
              </a:ext>
            </a:extLst>
          </p:cNvPr>
          <p:cNvSpPr txBox="1"/>
          <p:nvPr/>
        </p:nvSpPr>
        <p:spPr>
          <a:xfrm>
            <a:off x="708582" y="4279443"/>
            <a:ext cx="10575718" cy="960776"/>
          </a:xfrm>
          <a:prstGeom prst="rect">
            <a:avLst/>
          </a:prstGeom>
          <a:noFill/>
        </p:spPr>
        <p:txBody>
          <a:bodyPr wrap="square">
            <a:spAutoFit/>
          </a:bodyPr>
          <a:lstStyle/>
          <a:p>
            <a:pPr>
              <a:lnSpc>
                <a:spcPct val="150000"/>
              </a:lnSpc>
              <a:spcBef>
                <a:spcPts val="600"/>
              </a:spcBef>
              <a:spcAft>
                <a:spcPts val="600"/>
              </a:spcAft>
            </a:pPr>
            <a:r>
              <a:rPr lang="en-US" altLang="zh-CN" sz="2000" dirty="0">
                <a:effectLst/>
              </a:rPr>
              <a:t>	</a:t>
            </a:r>
            <a:r>
              <a:rPr lang="zh-CN" altLang="en-US" sz="2000" dirty="0">
                <a:effectLst/>
              </a:rPr>
              <a:t>为了满足领域知识问答的体验，结合有限的高度结构化的领域数据与大量相关的文本领域知识，需要更通用的问答框架，以取长补短。</a:t>
            </a:r>
            <a:endParaRPr lang="en-US" altLang="zh-CN" sz="2000" dirty="0">
              <a:effectLst/>
            </a:endParaRPr>
          </a:p>
        </p:txBody>
      </p:sp>
    </p:spTree>
    <p:extLst>
      <p:ext uri="{BB962C8B-B14F-4D97-AF65-F5344CB8AC3E}">
        <p14:creationId xmlns:p14="http://schemas.microsoft.com/office/powerpoint/2010/main" val="3344130254"/>
      </p:ext>
    </p:extLst>
  </p:cSld>
  <p:clrMapOvr>
    <a:masterClrMapping/>
  </p:clrMapOvr>
  <p:transition spd="med">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E455F38-E56A-4BD5-B8BC-1B71393ACE01}"/>
              </a:ext>
            </a:extLst>
          </p:cNvPr>
          <p:cNvPicPr>
            <a:picLocks noChangeAspect="1"/>
          </p:cNvPicPr>
          <p:nvPr/>
        </p:nvPicPr>
        <p:blipFill>
          <a:blip r:embed="rId3"/>
          <a:stretch>
            <a:fillRect/>
          </a:stretch>
        </p:blipFill>
        <p:spPr>
          <a:xfrm>
            <a:off x="754154" y="1468285"/>
            <a:ext cx="10288100" cy="4477722"/>
          </a:xfrm>
          <a:prstGeom prst="rect">
            <a:avLst/>
          </a:prstGeom>
        </p:spPr>
      </p:pic>
      <p:sp>
        <p:nvSpPr>
          <p:cNvPr id="5" name="文本框 4">
            <a:extLst>
              <a:ext uri="{FF2B5EF4-FFF2-40B4-BE49-F238E27FC236}">
                <a16:creationId xmlns:a16="http://schemas.microsoft.com/office/drawing/2014/main" id="{BB6FF0A3-EE57-47F4-B933-432C2AACEC87}"/>
              </a:ext>
            </a:extLst>
          </p:cNvPr>
          <p:cNvSpPr txBox="1"/>
          <p:nvPr/>
        </p:nvSpPr>
        <p:spPr>
          <a:xfrm>
            <a:off x="754154" y="977288"/>
            <a:ext cx="6098058" cy="583108"/>
          </a:xfrm>
          <a:prstGeom prst="rect">
            <a:avLst/>
          </a:prstGeom>
          <a:noFill/>
        </p:spPr>
        <p:txBody>
          <a:bodyPr wrap="square">
            <a:spAutoFit/>
          </a:bodyPr>
          <a:lstStyle/>
          <a:p>
            <a:pPr>
              <a:lnSpc>
                <a:spcPct val="150000"/>
              </a:lnSpc>
              <a:spcBef>
                <a:spcPts val="600"/>
              </a:spcBef>
              <a:spcAft>
                <a:spcPts val="600"/>
              </a:spcAft>
            </a:pPr>
            <a:r>
              <a:rPr lang="en-US" altLang="zh-CN" sz="2400" dirty="0" err="1">
                <a:effectLst/>
              </a:rPr>
              <a:t>DeepQA:IRQA</a:t>
            </a:r>
            <a:r>
              <a:rPr lang="zh-CN" altLang="en-US" sz="2400" dirty="0">
                <a:effectLst/>
              </a:rPr>
              <a:t>主导的混合框架</a:t>
            </a:r>
            <a:endParaRPr lang="en-US" altLang="zh-CN" sz="2400" dirty="0">
              <a:effectLst/>
            </a:endParaRPr>
          </a:p>
        </p:txBody>
      </p:sp>
    </p:spTree>
    <p:extLst>
      <p:ext uri="{BB962C8B-B14F-4D97-AF65-F5344CB8AC3E}">
        <p14:creationId xmlns:p14="http://schemas.microsoft.com/office/powerpoint/2010/main" val="378532570"/>
      </p:ext>
    </p:extLst>
  </p:cSld>
  <p:clrMapOvr>
    <a:masterClrMapping/>
  </p:clrMapOvr>
  <p:transition spd="med">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EED1BB90-45DB-4480-BF2A-0BC19E8A5151}"/>
              </a:ext>
            </a:extLst>
          </p:cNvPr>
          <p:cNvSpPr txBox="1"/>
          <p:nvPr/>
        </p:nvSpPr>
        <p:spPr>
          <a:xfrm>
            <a:off x="510785" y="1042621"/>
            <a:ext cx="6553206" cy="4708981"/>
          </a:xfrm>
          <a:prstGeom prst="rect">
            <a:avLst/>
          </a:prstGeom>
          <a:noFill/>
        </p:spPr>
        <p:txBody>
          <a:bodyPr wrap="square">
            <a:spAutoFit/>
          </a:bodyPr>
          <a:lstStyle/>
          <a:p>
            <a:pPr algn="l" fontAlgn="base"/>
            <a:r>
              <a:rPr lang="zh-CN" altLang="en-US" sz="2000" b="1" dirty="0">
                <a:solidFill>
                  <a:srgbClr val="121212"/>
                </a:solidFill>
                <a:latin typeface="-apple-system"/>
              </a:rPr>
              <a:t>一、问题处理</a:t>
            </a:r>
            <a:r>
              <a:rPr lang="zh-CN" altLang="en-US" sz="2000" dirty="0">
                <a:solidFill>
                  <a:srgbClr val="4F4F4F"/>
                </a:solidFill>
                <a:effectLst/>
                <a:latin typeface="inherit"/>
              </a:rPr>
              <a:t>（</a:t>
            </a:r>
            <a:r>
              <a:rPr lang="zh-CN" altLang="en-US" sz="2000" b="0" i="0" dirty="0">
                <a:solidFill>
                  <a:srgbClr val="121212"/>
                </a:solidFill>
                <a:effectLst/>
                <a:latin typeface="-apple-system"/>
              </a:rPr>
              <a:t>仿真陈述问答问题）</a:t>
            </a:r>
            <a:endParaRPr lang="en-US" altLang="zh-CN" sz="2000" b="1" dirty="0">
              <a:solidFill>
                <a:srgbClr val="4F4F4F"/>
              </a:solidFill>
              <a:effectLst/>
              <a:latin typeface="inherit"/>
            </a:endParaRPr>
          </a:p>
          <a:p>
            <a:pPr algn="l" fontAlgn="base"/>
            <a:r>
              <a:rPr lang="en-US" altLang="zh-CN" sz="2000" dirty="0"/>
              <a:t>	</a:t>
            </a:r>
            <a:r>
              <a:rPr lang="zh-CN" altLang="en-US" sz="2000" dirty="0"/>
              <a:t>在这一环节，</a:t>
            </a:r>
            <a:r>
              <a:rPr lang="en-US" altLang="zh-CN" sz="2000" dirty="0" err="1"/>
              <a:t>DeepQA</a:t>
            </a:r>
            <a:r>
              <a:rPr lang="zh-CN" altLang="en-US" sz="2000" dirty="0"/>
              <a:t>尝试去理解问题，搞清楚问题到底在问什么，解析问题语义元素等；同时做一些初步的分析来决定选择哪种方法来应对这个问题。</a:t>
            </a:r>
            <a:endParaRPr lang="en-US" altLang="zh-CN" sz="2000" dirty="0"/>
          </a:p>
          <a:p>
            <a:pPr algn="l" fontAlgn="base"/>
            <a:r>
              <a:rPr lang="en-US" altLang="zh-CN" sz="2000" dirty="0">
                <a:solidFill>
                  <a:srgbClr val="FF0000"/>
                </a:solidFill>
              </a:rPr>
              <a:t>1. </a:t>
            </a:r>
            <a:r>
              <a:rPr lang="zh-CN" altLang="en-US" sz="2000" dirty="0">
                <a:solidFill>
                  <a:srgbClr val="FF0000"/>
                </a:solidFill>
              </a:rPr>
              <a:t>问题分类 </a:t>
            </a:r>
            <a:r>
              <a:rPr lang="en-US" altLang="zh-CN" sz="2000" dirty="0">
                <a:solidFill>
                  <a:srgbClr val="FF0000"/>
                </a:solidFill>
              </a:rPr>
              <a:t>Question Classification</a:t>
            </a:r>
          </a:p>
          <a:p>
            <a:pPr algn="l" fontAlgn="base"/>
            <a:r>
              <a:rPr lang="en-US" altLang="zh-CN" sz="2000" dirty="0"/>
              <a:t>	</a:t>
            </a:r>
            <a:r>
              <a:rPr lang="zh-CN" altLang="en-US" sz="2000" dirty="0"/>
              <a:t>面对一个问题时，</a:t>
            </a:r>
            <a:r>
              <a:rPr lang="en-US" altLang="zh-CN" sz="2000" dirty="0" err="1"/>
              <a:t>DeepQA</a:t>
            </a:r>
            <a:r>
              <a:rPr lang="zh-CN" altLang="en-US" sz="2000" dirty="0"/>
              <a:t>先提取问题中需要特殊处理的部分；包括一词多义、从句的句法、语义、修辞等可能为后续步骤提供信息的内容。</a:t>
            </a:r>
            <a:endParaRPr lang="en-US" altLang="zh-CN" sz="2000" dirty="0"/>
          </a:p>
          <a:p>
            <a:pPr algn="l" fontAlgn="base"/>
            <a:endParaRPr lang="zh-CN" altLang="en-US" sz="2000" dirty="0"/>
          </a:p>
          <a:p>
            <a:pPr algn="l" fontAlgn="base"/>
            <a:r>
              <a:rPr lang="zh-CN" altLang="en-US" sz="2000" dirty="0"/>
              <a:t>然后</a:t>
            </a:r>
            <a:r>
              <a:rPr lang="en-US" altLang="zh-CN" sz="2000" dirty="0" err="1"/>
              <a:t>DeepQA</a:t>
            </a:r>
            <a:r>
              <a:rPr lang="zh-CN" altLang="en-US" sz="2000" dirty="0"/>
              <a:t>会判断问题的类型。问题可能属于谜题、数学题、定义题等不同类型，而每种类型都需要各自的应对方法。</a:t>
            </a:r>
          </a:p>
          <a:p>
            <a:pPr algn="l" fontAlgn="base"/>
            <a:endParaRPr lang="zh-CN" altLang="en-US" sz="2000" dirty="0"/>
          </a:p>
          <a:p>
            <a:pPr algn="l" fontAlgn="base"/>
            <a:r>
              <a:rPr lang="zh-CN" altLang="en-US" sz="2000" dirty="0"/>
              <a:t>这一步还会识别出双关语、限制性成分、定义性成分，甚至有时能识别出解决问题所需的整个子线索。</a:t>
            </a:r>
          </a:p>
        </p:txBody>
      </p:sp>
      <p:sp>
        <p:nvSpPr>
          <p:cNvPr id="5" name="文本框 4">
            <a:extLst>
              <a:ext uri="{FF2B5EF4-FFF2-40B4-BE49-F238E27FC236}">
                <a16:creationId xmlns:a16="http://schemas.microsoft.com/office/drawing/2014/main" id="{78145083-3662-481D-91F6-EB112D0F5555}"/>
              </a:ext>
            </a:extLst>
          </p:cNvPr>
          <p:cNvSpPr txBox="1"/>
          <p:nvPr/>
        </p:nvSpPr>
        <p:spPr>
          <a:xfrm>
            <a:off x="7361844" y="3997276"/>
            <a:ext cx="4232874" cy="1754326"/>
          </a:xfrm>
          <a:prstGeom prst="rect">
            <a:avLst/>
          </a:prstGeom>
          <a:solidFill>
            <a:srgbClr val="FFFF99"/>
          </a:solidFill>
        </p:spPr>
        <p:txBody>
          <a:bodyPr wrap="square">
            <a:spAutoFit/>
          </a:bodyPr>
          <a:lstStyle/>
          <a:p>
            <a:r>
              <a:rPr lang="zh-CN" altLang="en-US" sz="1800" b="0" i="0" dirty="0">
                <a:solidFill>
                  <a:srgbClr val="121212"/>
                </a:solidFill>
                <a:effectLst/>
                <a:latin typeface="-apple-system"/>
              </a:rPr>
              <a:t>仿真陈述问答问题</a:t>
            </a:r>
            <a:endParaRPr lang="en-US" altLang="zh-CN" sz="1800" b="0" i="0" dirty="0">
              <a:solidFill>
                <a:srgbClr val="121212"/>
              </a:solidFill>
              <a:effectLst/>
              <a:latin typeface="-apple-system"/>
            </a:endParaRPr>
          </a:p>
          <a:p>
            <a:r>
              <a:rPr lang="zh-CN" altLang="en-US" sz="1800" dirty="0"/>
              <a:t>“</a:t>
            </a:r>
            <a:r>
              <a:rPr lang="en-US" altLang="zh-CN" sz="1800" dirty="0"/>
              <a:t>They‘re the two states you could be reentering if you’re crossing Florida‘s northern border</a:t>
            </a:r>
            <a:r>
              <a:rPr lang="zh-CN" altLang="en-US" sz="1800" dirty="0"/>
              <a:t>”</a:t>
            </a:r>
            <a:endParaRPr lang="en-US" altLang="zh-CN" sz="1800" dirty="0"/>
          </a:p>
          <a:p>
            <a:r>
              <a:rPr lang="en-US" altLang="zh-CN" sz="1800" dirty="0"/>
              <a:t> (</a:t>
            </a:r>
            <a:r>
              <a:rPr lang="zh-CN" altLang="en-US" sz="1800" dirty="0"/>
              <a:t>如果你穿过佛罗里达州的北部边界，那么你会进入这两个州</a:t>
            </a:r>
            <a:r>
              <a:rPr lang="en-US" altLang="zh-CN" sz="1800" dirty="0"/>
              <a:t>)”</a:t>
            </a:r>
            <a:endParaRPr lang="zh-CN" altLang="en-US" dirty="0"/>
          </a:p>
        </p:txBody>
      </p:sp>
      <p:pic>
        <p:nvPicPr>
          <p:cNvPr id="6" name="图片 5">
            <a:extLst>
              <a:ext uri="{FF2B5EF4-FFF2-40B4-BE49-F238E27FC236}">
                <a16:creationId xmlns:a16="http://schemas.microsoft.com/office/drawing/2014/main" id="{F3530EF4-17CB-4192-ACC9-90125B612F17}"/>
              </a:ext>
            </a:extLst>
          </p:cNvPr>
          <p:cNvPicPr>
            <a:picLocks noChangeAspect="1"/>
          </p:cNvPicPr>
          <p:nvPr/>
        </p:nvPicPr>
        <p:blipFill>
          <a:blip r:embed="rId3"/>
          <a:stretch>
            <a:fillRect/>
          </a:stretch>
        </p:blipFill>
        <p:spPr>
          <a:xfrm>
            <a:off x="8324512" y="1217609"/>
            <a:ext cx="1874918" cy="2019861"/>
          </a:xfrm>
          <a:prstGeom prst="rect">
            <a:avLst/>
          </a:prstGeom>
        </p:spPr>
      </p:pic>
      <p:sp>
        <p:nvSpPr>
          <p:cNvPr id="8" name="文本框 7">
            <a:extLst>
              <a:ext uri="{FF2B5EF4-FFF2-40B4-BE49-F238E27FC236}">
                <a16:creationId xmlns:a16="http://schemas.microsoft.com/office/drawing/2014/main" id="{CEE2C940-6FEF-48A7-80FE-3CEC2F45B2DA}"/>
              </a:ext>
            </a:extLst>
          </p:cNvPr>
          <p:cNvSpPr txBox="1"/>
          <p:nvPr/>
        </p:nvSpPr>
        <p:spPr>
          <a:xfrm>
            <a:off x="7361844" y="3502227"/>
            <a:ext cx="4068461" cy="376881"/>
          </a:xfrm>
          <a:prstGeom prst="rect">
            <a:avLst/>
          </a:prstGeom>
          <a:noFill/>
        </p:spPr>
        <p:txBody>
          <a:bodyPr wrap="square">
            <a:spAutoFit/>
          </a:bodyPr>
          <a:lstStyle/>
          <a:p>
            <a:r>
              <a:rPr lang="zh-CN" altLang="en-US" b="0" i="1" dirty="0">
                <a:solidFill>
                  <a:srgbClr val="31424E"/>
                </a:solidFill>
                <a:effectLst/>
                <a:latin typeface="microsoft yahei" panose="020B0503020204020204" pitchFamily="34" charset="-122"/>
                <a:ea typeface="microsoft yahei" panose="020B0503020204020204" pitchFamily="34" charset="-122"/>
              </a:rPr>
              <a:t>电视问答节目</a:t>
            </a:r>
            <a:r>
              <a:rPr lang="en-US" altLang="zh-CN" b="0" i="1" dirty="0">
                <a:solidFill>
                  <a:srgbClr val="31424E"/>
                </a:solidFill>
                <a:effectLst/>
                <a:latin typeface="microsoft yahei" panose="020B0503020204020204" pitchFamily="34" charset="-122"/>
                <a:ea typeface="microsoft yahei" panose="020B0503020204020204" pitchFamily="34" charset="-122"/>
              </a:rPr>
              <a:t>Jeopardy!</a:t>
            </a:r>
            <a:r>
              <a:rPr lang="zh-CN" altLang="en-US" b="0" i="1" dirty="0">
                <a:solidFill>
                  <a:srgbClr val="31424E"/>
                </a:solidFill>
                <a:effectLst/>
                <a:latin typeface="microsoft yahei" panose="020B0503020204020204" pitchFamily="34" charset="-122"/>
                <a:ea typeface="microsoft yahei" panose="020B0503020204020204" pitchFamily="34" charset="-122"/>
              </a:rPr>
              <a:t>（危险之旅！）</a:t>
            </a:r>
            <a:endParaRPr lang="zh-CN" altLang="en-US" dirty="0"/>
          </a:p>
        </p:txBody>
      </p:sp>
    </p:spTree>
    <p:extLst>
      <p:ext uri="{BB962C8B-B14F-4D97-AF65-F5344CB8AC3E}">
        <p14:creationId xmlns:p14="http://schemas.microsoft.com/office/powerpoint/2010/main" val="3463682688"/>
      </p:ext>
    </p:extLst>
  </p:cSld>
  <p:clrMapOvr>
    <a:masterClrMapping/>
  </p:clrMapOvr>
  <p:transition spd="med">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目录</a:t>
            </a:r>
            <a:endParaRPr lang="en-US" dirty="0"/>
          </a:p>
        </p:txBody>
      </p:sp>
      <p:sp>
        <p:nvSpPr>
          <p:cNvPr id="3" name="文本占位符 2"/>
          <p:cNvSpPr>
            <a:spLocks noGrp="1"/>
          </p:cNvSpPr>
          <p:nvPr>
            <p:ph type="body" sz="quarter" idx="10"/>
          </p:nvPr>
        </p:nvSpPr>
        <p:spPr>
          <a:xfrm>
            <a:off x="4829476" y="1635650"/>
            <a:ext cx="2684998" cy="276999"/>
          </a:xfrm>
        </p:spPr>
        <p:txBody>
          <a:bodyPr/>
          <a:lstStyle/>
          <a:p>
            <a:r>
              <a:rPr lang="zh-CN" altLang="en-US" dirty="0">
                <a:solidFill>
                  <a:schemeClr val="tx1">
                    <a:lumMod val="85000"/>
                    <a:lumOff val="15000"/>
                  </a:schemeClr>
                </a:solidFill>
                <a:cs typeface="+mn-ea"/>
                <a:sym typeface="+mn-lt"/>
              </a:rPr>
              <a:t>知识问答概述</a:t>
            </a:r>
          </a:p>
        </p:txBody>
      </p:sp>
      <p:sp>
        <p:nvSpPr>
          <p:cNvPr id="5" name="文本占位符 4"/>
          <p:cNvSpPr>
            <a:spLocks noGrp="1"/>
          </p:cNvSpPr>
          <p:nvPr>
            <p:ph type="body" sz="quarter" idx="12"/>
          </p:nvPr>
        </p:nvSpPr>
        <p:spPr>
          <a:xfrm>
            <a:off x="3992304" y="1358654"/>
            <a:ext cx="748923" cy="830997"/>
          </a:xfrm>
        </p:spPr>
        <p:txBody>
          <a:bodyPr/>
          <a:lstStyle/>
          <a:p>
            <a:r>
              <a:rPr lang="en-US" altLang="zh-CN" dirty="0"/>
              <a:t>01</a:t>
            </a:r>
            <a:endParaRPr lang="en-US" dirty="0"/>
          </a:p>
        </p:txBody>
      </p:sp>
      <p:sp>
        <p:nvSpPr>
          <p:cNvPr id="8" name="文本占位符 7"/>
          <p:cNvSpPr>
            <a:spLocks noGrp="1"/>
          </p:cNvSpPr>
          <p:nvPr>
            <p:ph type="body" sz="quarter" idx="15"/>
          </p:nvPr>
        </p:nvSpPr>
        <p:spPr>
          <a:xfrm>
            <a:off x="3954633" y="2701317"/>
            <a:ext cx="824265" cy="830997"/>
          </a:xfrm>
        </p:spPr>
        <p:txBody>
          <a:bodyPr/>
          <a:lstStyle/>
          <a:p>
            <a:r>
              <a:rPr lang="en-US" altLang="zh-CN" dirty="0"/>
              <a:t>02</a:t>
            </a:r>
            <a:endParaRPr lang="en-US" dirty="0"/>
          </a:p>
        </p:txBody>
      </p:sp>
      <p:sp>
        <p:nvSpPr>
          <p:cNvPr id="9" name="文本占位符 8"/>
          <p:cNvSpPr>
            <a:spLocks noGrp="1"/>
          </p:cNvSpPr>
          <p:nvPr>
            <p:ph type="body" sz="quarter" idx="16"/>
          </p:nvPr>
        </p:nvSpPr>
        <p:spPr>
          <a:xfrm>
            <a:off x="4829476" y="4320978"/>
            <a:ext cx="2684998" cy="276999"/>
          </a:xfrm>
        </p:spPr>
        <p:txBody>
          <a:bodyPr/>
          <a:lstStyle/>
          <a:p>
            <a:r>
              <a:rPr lang="zh-CN" altLang="en-US" dirty="0"/>
              <a:t>知识问答的评价方法</a:t>
            </a:r>
            <a:endParaRPr lang="en-US" altLang="zh-CN" dirty="0"/>
          </a:p>
        </p:txBody>
      </p:sp>
      <p:sp>
        <p:nvSpPr>
          <p:cNvPr id="11" name="文本占位符 10"/>
          <p:cNvSpPr>
            <a:spLocks noGrp="1"/>
          </p:cNvSpPr>
          <p:nvPr>
            <p:ph type="body" sz="quarter" idx="18"/>
          </p:nvPr>
        </p:nvSpPr>
        <p:spPr>
          <a:xfrm>
            <a:off x="3945817" y="4043980"/>
            <a:ext cx="841897" cy="830997"/>
          </a:xfrm>
        </p:spPr>
        <p:txBody>
          <a:bodyPr/>
          <a:lstStyle/>
          <a:p>
            <a:r>
              <a:rPr lang="en-US" altLang="zh-CN" dirty="0"/>
              <a:t>03</a:t>
            </a:r>
            <a:endParaRPr lang="en-US" dirty="0"/>
          </a:p>
        </p:txBody>
      </p:sp>
      <p:sp>
        <p:nvSpPr>
          <p:cNvPr id="14" name="文本占位符 13"/>
          <p:cNvSpPr>
            <a:spLocks noGrp="1"/>
          </p:cNvSpPr>
          <p:nvPr>
            <p:ph type="body" sz="quarter" idx="21"/>
          </p:nvPr>
        </p:nvSpPr>
        <p:spPr>
          <a:xfrm>
            <a:off x="8153536" y="1358654"/>
            <a:ext cx="822661" cy="830997"/>
          </a:xfrm>
        </p:spPr>
        <p:txBody>
          <a:bodyPr/>
          <a:lstStyle/>
          <a:p>
            <a:r>
              <a:rPr lang="en-US" altLang="zh-CN" dirty="0"/>
              <a:t>04</a:t>
            </a:r>
            <a:endParaRPr lang="en-US" dirty="0"/>
          </a:p>
        </p:txBody>
      </p:sp>
      <p:grpSp>
        <p:nvGrpSpPr>
          <p:cNvPr id="21" name="组合 20"/>
          <p:cNvGrpSpPr/>
          <p:nvPr/>
        </p:nvGrpSpPr>
        <p:grpSpPr>
          <a:xfrm>
            <a:off x="0" y="-715587"/>
            <a:ext cx="676656" cy="602672"/>
            <a:chOff x="0" y="6950133"/>
            <a:chExt cx="676656" cy="602672"/>
          </a:xfrm>
        </p:grpSpPr>
        <p:sp>
          <p:nvSpPr>
            <p:cNvPr id="22" name="矩形 21"/>
            <p:cNvSpPr/>
            <p:nvPr/>
          </p:nvSpPr>
          <p:spPr bwMode="auto">
            <a:xfrm>
              <a:off x="0" y="6950133"/>
              <a:ext cx="676656" cy="602672"/>
            </a:xfrm>
            <a:prstGeom prst="rect">
              <a:avLst/>
            </a:prstGeom>
            <a:solidFill>
              <a:schemeClr val="bg1"/>
            </a:solidFill>
            <a:ln w="6350">
              <a:noFill/>
            </a:ln>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900000" tIns="0" rIns="0" bIns="0" numCol="1" spcCol="0" rtlCol="0" fromWordArt="0" anchor="ctr" anchorCtr="0" forceAA="0" compatLnSpc="1">
              <a:noAutofit/>
            </a:bodyPr>
            <a:lstStyle/>
            <a:p>
              <a:endParaRPr lang="zh-CN" altLang="en-US" spc="100" dirty="0">
                <a:solidFill>
                  <a:schemeClr val="tx1">
                    <a:lumMod val="65000"/>
                    <a:lumOff val="35000"/>
                  </a:schemeClr>
                </a:solidFill>
              </a:endParaRPr>
            </a:p>
          </p:txBody>
        </p:sp>
        <p:grpSp>
          <p:nvGrpSpPr>
            <p:cNvPr id="23" name="组合 22"/>
            <p:cNvGrpSpPr/>
            <p:nvPr/>
          </p:nvGrpSpPr>
          <p:grpSpPr>
            <a:xfrm>
              <a:off x="47544" y="7038552"/>
              <a:ext cx="581568" cy="425834"/>
              <a:chOff x="84575" y="6977592"/>
              <a:chExt cx="581568" cy="425834"/>
            </a:xfrm>
          </p:grpSpPr>
          <p:grpSp>
            <p:nvGrpSpPr>
              <p:cNvPr id="24" name="组合 23"/>
              <p:cNvGrpSpPr/>
              <p:nvPr/>
            </p:nvGrpSpPr>
            <p:grpSpPr>
              <a:xfrm>
                <a:off x="84575" y="6979654"/>
                <a:ext cx="317380" cy="421711"/>
                <a:chOff x="14690033" y="2185397"/>
                <a:chExt cx="583830" cy="775754"/>
              </a:xfrm>
            </p:grpSpPr>
            <p:sp>
              <p:nvSpPr>
                <p:cNvPr id="26"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5" name="文本框 24"/>
              <p:cNvSpPr txBox="1"/>
              <p:nvPr/>
            </p:nvSpPr>
            <p:spPr>
              <a:xfrm>
                <a:off x="477838" y="6977592"/>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sp>
        <p:nvSpPr>
          <p:cNvPr id="32" name="矩形 31"/>
          <p:cNvSpPr/>
          <p:nvPr/>
        </p:nvSpPr>
        <p:spPr bwMode="auto">
          <a:xfrm>
            <a:off x="812015" y="-715587"/>
            <a:ext cx="11379985" cy="602672"/>
          </a:xfrm>
          <a:prstGeom prst="rect">
            <a:avLst/>
          </a:prstGeom>
          <a:solidFill>
            <a:schemeClr val="bg1"/>
          </a:solidFill>
          <a:ln w="6350">
            <a:noFill/>
          </a:ln>
          <a:effectLst>
            <a:innerShdw dist="63500">
              <a:schemeClr val="accent2">
                <a:lumMod val="60000"/>
                <a:lumOff val="40000"/>
              </a:schemeClr>
            </a:innerShdw>
          </a:effectLst>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pc="100" dirty="0">
                <a:solidFill>
                  <a:schemeClr val="tx1">
                    <a:lumMod val="65000"/>
                    <a:lumOff val="35000"/>
                  </a:schemeClr>
                </a:solidFill>
              </a:rPr>
              <a:t>右键单击左侧缩略图→版式→选择</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目录</a:t>
            </a:r>
            <a:r>
              <a:rPr lang="en-US" altLang="zh-CN" spc="100" dirty="0">
                <a:solidFill>
                  <a:schemeClr val="tx1">
                    <a:lumMod val="65000"/>
                    <a:lumOff val="35000"/>
                  </a:schemeClr>
                </a:solidFill>
              </a:rPr>
              <a:t>2-1】</a:t>
            </a:r>
          </a:p>
        </p:txBody>
      </p:sp>
      <p:sp>
        <p:nvSpPr>
          <p:cNvPr id="39" name="文本占位符 2"/>
          <p:cNvSpPr txBox="1"/>
          <p:nvPr/>
        </p:nvSpPr>
        <p:spPr>
          <a:xfrm>
            <a:off x="9094887" y="1635478"/>
            <a:ext cx="2684998" cy="276999"/>
          </a:xfrm>
          <a:prstGeom prst="rect">
            <a:avLst/>
          </a:prstGeom>
        </p:spPr>
        <p:txBody>
          <a:bodyPr vert="horz" lIns="0" tIns="45720" rIns="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ym typeface="+mn-lt"/>
              </a:rPr>
              <a:t>KBQA—</a:t>
            </a:r>
            <a:r>
              <a:rPr lang="zh-CN" altLang="en-US" dirty="0">
                <a:sym typeface="+mn-lt"/>
              </a:rPr>
              <a:t>基于模板的方法</a:t>
            </a:r>
          </a:p>
        </p:txBody>
      </p:sp>
      <p:sp>
        <p:nvSpPr>
          <p:cNvPr id="49" name="文本占位符 48"/>
          <p:cNvSpPr>
            <a:spLocks noGrp="1"/>
          </p:cNvSpPr>
          <p:nvPr>
            <p:ph type="body" sz="quarter" idx="13"/>
          </p:nvPr>
        </p:nvSpPr>
        <p:spPr>
          <a:xfrm>
            <a:off x="4829476" y="2978314"/>
            <a:ext cx="2684998" cy="276999"/>
          </a:xfrm>
        </p:spPr>
        <p:txBody>
          <a:bodyPr/>
          <a:lstStyle/>
          <a:p>
            <a:r>
              <a:rPr lang="zh-CN" altLang="en-US" dirty="0"/>
              <a:t>知识问答系统</a:t>
            </a:r>
          </a:p>
        </p:txBody>
      </p:sp>
      <p:sp>
        <p:nvSpPr>
          <p:cNvPr id="34" name="文本占位符 13"/>
          <p:cNvSpPr txBox="1"/>
          <p:nvPr/>
        </p:nvSpPr>
        <p:spPr>
          <a:xfrm>
            <a:off x="8153535" y="2701313"/>
            <a:ext cx="845103" cy="830997"/>
          </a:xfrm>
          <a:prstGeom prst="rect">
            <a:avLst/>
          </a:prstGeom>
          <a:noFill/>
        </p:spPr>
        <p:txBody>
          <a:bodyPr vert="horz" wrap="none" lIns="91440" tIns="45720" rIns="91440" bIns="45720" rtlCol="0" anchor="ctr">
            <a:spAutoFit/>
          </a:bodyPr>
          <a:lstStyle>
            <a:lvl1pPr marL="0" indent="0" algn="l" defTabSz="914400" rtl="0" eaLnBrk="1" latinLnBrk="0" hangingPunct="1">
              <a:lnSpc>
                <a:spcPct val="100000"/>
              </a:lnSpc>
              <a:spcBef>
                <a:spcPts val="0"/>
              </a:spcBef>
              <a:buFont typeface="Arial" panose="020B0604020202020204" pitchFamily="34" charset="0"/>
              <a:buNone/>
              <a:defRPr lang="en-US" sz="4800" kern="1200" dirty="0">
                <a:ln w="9525">
                  <a:solidFill>
                    <a:schemeClr val="accent1">
                      <a:alpha val="82000"/>
                    </a:schemeClr>
                  </a:solidFill>
                </a:ln>
                <a:pattFill prst="ltDnDiag">
                  <a:fgClr>
                    <a:schemeClr val="bg2">
                      <a:lumMod val="75000"/>
                    </a:schemeClr>
                  </a:fgClr>
                  <a:bgClr>
                    <a:schemeClr val="bg1"/>
                  </a:bgClr>
                </a:pattFill>
                <a:effectLst>
                  <a:innerShdw blurRad="63500" dist="25400" dir="13500000">
                    <a:schemeClr val="accent1">
                      <a:alpha val="30000"/>
                    </a:schemeClr>
                  </a:innerShdw>
                </a:effectLst>
                <a:latin typeface="Impact" panose="020B0806030902050204" pitchFamily="34" charset="0"/>
                <a:ea typeface="+mn-ea"/>
                <a:cs typeface="+mn-ea"/>
              </a:defRPr>
            </a:lvl1pPr>
            <a:lvl2pPr marL="6858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05</a:t>
            </a:r>
            <a:endParaRPr lang="zh-CN" altLang="en-US" dirty="0"/>
          </a:p>
        </p:txBody>
      </p:sp>
      <p:sp>
        <p:nvSpPr>
          <p:cNvPr id="6" name="文本占位符 13"/>
          <p:cNvSpPr>
            <a:spLocks noGrp="1"/>
          </p:cNvSpPr>
          <p:nvPr/>
        </p:nvSpPr>
        <p:spPr>
          <a:xfrm>
            <a:off x="8167370" y="4044950"/>
            <a:ext cx="927735" cy="829945"/>
          </a:xfrm>
          <a:prstGeom prst="rect">
            <a:avLst/>
          </a:prstGeom>
          <a:noFill/>
        </p:spPr>
        <p:txBody>
          <a:bodyPr vert="horz" wrap="square" lIns="91440" tIns="45720" rIns="91440" bIns="45720" rtlCol="0" anchor="ctr">
            <a:spAutoFit/>
          </a:bodyPr>
          <a:lstStyle>
            <a:lvl1pPr marL="0" indent="0" algn="l" defTabSz="914400" rtl="0" eaLnBrk="1" latinLnBrk="0" hangingPunct="1">
              <a:lnSpc>
                <a:spcPct val="100000"/>
              </a:lnSpc>
              <a:spcBef>
                <a:spcPts val="0"/>
              </a:spcBef>
              <a:buFont typeface="Arial" panose="020B0604020202020204" pitchFamily="34" charset="0"/>
              <a:buNone/>
              <a:defRPr lang="en-US" sz="4800" kern="1200" dirty="0">
                <a:ln w="9525">
                  <a:solidFill>
                    <a:schemeClr val="accent1">
                      <a:alpha val="82000"/>
                    </a:schemeClr>
                  </a:solidFill>
                </a:ln>
                <a:pattFill prst="ltDnDiag">
                  <a:fgClr>
                    <a:schemeClr val="bg2">
                      <a:lumMod val="75000"/>
                    </a:schemeClr>
                  </a:fgClr>
                  <a:bgClr>
                    <a:schemeClr val="bg1"/>
                  </a:bgClr>
                </a:pattFill>
                <a:effectLst>
                  <a:innerShdw blurRad="63500" dist="25400" dir="13500000">
                    <a:schemeClr val="accent1">
                      <a:alpha val="30000"/>
                    </a:schemeClr>
                  </a:innerShdw>
                </a:effectLst>
                <a:latin typeface="Impact" panose="020B0806030902050204" pitchFamily="34" charset="0"/>
                <a:ea typeface="+mn-ea"/>
                <a:cs typeface="+mn-ea"/>
              </a:defRPr>
            </a:lvl1pPr>
            <a:lvl2pPr marL="6858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06</a:t>
            </a:r>
            <a:endParaRPr lang="en-US" dirty="0"/>
          </a:p>
        </p:txBody>
      </p:sp>
      <p:sp>
        <p:nvSpPr>
          <p:cNvPr id="35" name="文本占位符 2">
            <a:extLst>
              <a:ext uri="{FF2B5EF4-FFF2-40B4-BE49-F238E27FC236}">
                <a16:creationId xmlns:a16="http://schemas.microsoft.com/office/drawing/2014/main" id="{9447279E-FF40-4382-8095-6D35E57D9522}"/>
              </a:ext>
            </a:extLst>
          </p:cNvPr>
          <p:cNvSpPr txBox="1"/>
          <p:nvPr/>
        </p:nvSpPr>
        <p:spPr>
          <a:xfrm>
            <a:off x="9094886" y="2978311"/>
            <a:ext cx="2848069" cy="276999"/>
          </a:xfrm>
          <a:prstGeom prst="rect">
            <a:avLst/>
          </a:prstGeom>
        </p:spPr>
        <p:txBody>
          <a:bodyPr vert="horz" lIns="0" tIns="45720" rIns="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ym typeface="+mn-lt"/>
              </a:rPr>
              <a:t>基于深度学习的知识问答</a:t>
            </a:r>
          </a:p>
        </p:txBody>
      </p:sp>
      <p:sp>
        <p:nvSpPr>
          <p:cNvPr id="36" name="文本占位符 2">
            <a:extLst>
              <a:ext uri="{FF2B5EF4-FFF2-40B4-BE49-F238E27FC236}">
                <a16:creationId xmlns:a16="http://schemas.microsoft.com/office/drawing/2014/main" id="{C8429C8E-7A36-49B7-8E2C-EC02044B320F}"/>
              </a:ext>
            </a:extLst>
          </p:cNvPr>
          <p:cNvSpPr txBox="1"/>
          <p:nvPr/>
        </p:nvSpPr>
        <p:spPr>
          <a:xfrm>
            <a:off x="9094887" y="4320977"/>
            <a:ext cx="2926128" cy="276999"/>
          </a:xfrm>
          <a:prstGeom prst="rect">
            <a:avLst/>
          </a:prstGeom>
        </p:spPr>
        <p:txBody>
          <a:bodyPr vert="horz" lIns="0" tIns="45720" rIns="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a:lnSpc>
                <a:spcPct val="100000"/>
              </a:lnSpc>
              <a:spcBef>
                <a:spcPts val="0"/>
              </a:spcBef>
              <a:buClrTx/>
              <a:buSzTx/>
              <a:buFont typeface="Arial" panose="020B0604020202020204" pitchFamily="34" charset="0"/>
            </a:pPr>
            <a:r>
              <a:rPr lang="zh-CN" altLang="en-US" sz="2000" b="1" dirty="0">
                <a:solidFill>
                  <a:schemeClr val="tx1">
                    <a:lumMod val="85000"/>
                    <a:lumOff val="15000"/>
                  </a:schemeClr>
                </a:solidFill>
                <a:cs typeface="+mn-ea"/>
              </a:rPr>
              <a:t>对话问答系统</a:t>
            </a:r>
            <a:r>
              <a:rPr lang="en-US" altLang="zh-CN" sz="2000" b="1" dirty="0">
                <a:solidFill>
                  <a:schemeClr val="tx1">
                    <a:lumMod val="85000"/>
                    <a:lumOff val="15000"/>
                  </a:schemeClr>
                </a:solidFill>
                <a:cs typeface="+mn-ea"/>
              </a:rPr>
              <a:t>—</a:t>
            </a:r>
            <a:r>
              <a:rPr lang="zh-CN" altLang="en-US" sz="2000" b="1" dirty="0">
                <a:solidFill>
                  <a:schemeClr val="tx1">
                    <a:lumMod val="85000"/>
                    <a:lumOff val="15000"/>
                  </a:schemeClr>
                </a:solidFill>
                <a:cs typeface="+mn-ea"/>
              </a:rPr>
              <a:t>论文解读</a:t>
            </a:r>
          </a:p>
        </p:txBody>
      </p:sp>
    </p:spTree>
  </p:cSld>
  <p:clrMapOvr>
    <a:masterClrMapping/>
  </p:clrMapOvr>
  <p:transition spd="med">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7C3D7975-1C45-4BC7-85C0-9233094099D3}"/>
              </a:ext>
            </a:extLst>
          </p:cNvPr>
          <p:cNvSpPr txBox="1"/>
          <p:nvPr/>
        </p:nvSpPr>
        <p:spPr>
          <a:xfrm>
            <a:off x="535497" y="1228397"/>
            <a:ext cx="10029529" cy="1347677"/>
          </a:xfrm>
          <a:prstGeom prst="rect">
            <a:avLst/>
          </a:prstGeom>
          <a:noFill/>
        </p:spPr>
        <p:txBody>
          <a:bodyPr wrap="square">
            <a:spAutoFit/>
          </a:bodyPr>
          <a:lstStyle/>
          <a:p>
            <a:pPr fontAlgn="base"/>
            <a:r>
              <a:rPr lang="en-US" altLang="zh-CN" sz="2000" dirty="0">
                <a:solidFill>
                  <a:srgbClr val="FF0000"/>
                </a:solidFill>
              </a:rPr>
              <a:t>2. </a:t>
            </a:r>
            <a:r>
              <a:rPr lang="zh-CN" altLang="en-US" sz="2000" dirty="0">
                <a:solidFill>
                  <a:srgbClr val="FF0000"/>
                </a:solidFill>
              </a:rPr>
              <a:t>关系检测（</a:t>
            </a:r>
            <a:r>
              <a:rPr lang="en-US" altLang="zh-CN" sz="2000" dirty="0">
                <a:solidFill>
                  <a:srgbClr val="FF0000"/>
                </a:solidFill>
              </a:rPr>
              <a:t>Relation Extraction</a:t>
            </a:r>
            <a:r>
              <a:rPr lang="zh-CN" altLang="en-US" sz="2000" dirty="0">
                <a:solidFill>
                  <a:srgbClr val="FF0000"/>
                </a:solidFill>
              </a:rPr>
              <a:t>）</a:t>
            </a:r>
          </a:p>
          <a:p>
            <a:pPr fontAlgn="base">
              <a:lnSpc>
                <a:spcPct val="150000"/>
              </a:lnSpc>
              <a:spcBef>
                <a:spcPts val="600"/>
              </a:spcBef>
              <a:spcAft>
                <a:spcPts val="600"/>
              </a:spcAft>
            </a:pPr>
            <a:r>
              <a:rPr lang="en-US" altLang="zh-CN" sz="2000" b="0" i="0" dirty="0">
                <a:solidFill>
                  <a:srgbClr val="4D4D4D"/>
                </a:solidFill>
                <a:effectLst/>
                <a:latin typeface="Microsoft YaHei" panose="020B0503020204020204" pitchFamily="34" charset="-122"/>
                <a:ea typeface="Microsoft YaHei" panose="020B0503020204020204" pitchFamily="34" charset="-122"/>
              </a:rPr>
              <a:t>	</a:t>
            </a:r>
            <a:r>
              <a:rPr lang="zh-CN" altLang="en-US" sz="2000" dirty="0"/>
              <a:t>绝大多数题目里的要素之间是有相互关系的，可能是主谓宾的结构关系，也可能是语义上的关系。</a:t>
            </a:r>
            <a:endParaRPr lang="en-US" altLang="zh-CN" sz="2000" dirty="0"/>
          </a:p>
        </p:txBody>
      </p:sp>
      <p:sp>
        <p:nvSpPr>
          <p:cNvPr id="5" name="文本框 4">
            <a:extLst>
              <a:ext uri="{FF2B5EF4-FFF2-40B4-BE49-F238E27FC236}">
                <a16:creationId xmlns:a16="http://schemas.microsoft.com/office/drawing/2014/main" id="{8DFD3608-D389-420F-BD0D-CA8B337EB575}"/>
              </a:ext>
            </a:extLst>
          </p:cNvPr>
          <p:cNvSpPr txBox="1"/>
          <p:nvPr/>
        </p:nvSpPr>
        <p:spPr>
          <a:xfrm>
            <a:off x="3558790" y="2857797"/>
            <a:ext cx="4798496" cy="1200329"/>
          </a:xfrm>
          <a:prstGeom prst="rect">
            <a:avLst/>
          </a:prstGeom>
          <a:solidFill>
            <a:srgbClr val="FFFF99"/>
          </a:solidFill>
        </p:spPr>
        <p:txBody>
          <a:bodyPr wrap="square">
            <a:spAutoFit/>
          </a:bodyPr>
          <a:lstStyle/>
          <a:p>
            <a:r>
              <a:rPr lang="zh-CN" altLang="en-US" sz="1800" dirty="0"/>
              <a:t>“</a:t>
            </a:r>
            <a:r>
              <a:rPr lang="en-US" altLang="zh-CN" sz="1800" dirty="0"/>
              <a:t>They're the two states you could be reentering if you're crossing Florida's northern border (</a:t>
            </a:r>
            <a:r>
              <a:rPr lang="zh-CN" altLang="en-US" sz="1800" dirty="0"/>
              <a:t>如果你穿过佛罗里达州的北部边界，那么你会进入这两个州</a:t>
            </a:r>
            <a:r>
              <a:rPr lang="en-US" altLang="zh-CN" sz="1800" dirty="0"/>
              <a:t>)”</a:t>
            </a:r>
            <a:endParaRPr lang="zh-CN" altLang="en-US" dirty="0"/>
          </a:p>
        </p:txBody>
      </p:sp>
      <p:sp>
        <p:nvSpPr>
          <p:cNvPr id="7" name="文本框 6">
            <a:extLst>
              <a:ext uri="{FF2B5EF4-FFF2-40B4-BE49-F238E27FC236}">
                <a16:creationId xmlns:a16="http://schemas.microsoft.com/office/drawing/2014/main" id="{08CA80E9-1F4A-4D5F-9DCB-EBB0E92E04F7}"/>
              </a:ext>
            </a:extLst>
          </p:cNvPr>
          <p:cNvSpPr txBox="1"/>
          <p:nvPr/>
        </p:nvSpPr>
        <p:spPr>
          <a:xfrm>
            <a:off x="4239397" y="4941965"/>
            <a:ext cx="3524765" cy="460382"/>
          </a:xfrm>
          <a:prstGeom prst="rect">
            <a:avLst/>
          </a:prstGeom>
          <a:solidFill>
            <a:srgbClr val="FFFF99"/>
          </a:solidFill>
        </p:spPr>
        <p:txBody>
          <a:bodyPr wrap="square">
            <a:spAutoFit/>
          </a:bodyPr>
          <a:lstStyle/>
          <a:p>
            <a:pPr fontAlgn="base">
              <a:lnSpc>
                <a:spcPct val="150000"/>
              </a:lnSpc>
              <a:spcBef>
                <a:spcPts val="600"/>
              </a:spcBef>
              <a:spcAft>
                <a:spcPts val="600"/>
              </a:spcAft>
            </a:pPr>
            <a:r>
              <a:rPr lang="zh-CN" altLang="en-US" sz="1800" dirty="0"/>
              <a:t>佛罗里达州</a:t>
            </a:r>
            <a:r>
              <a:rPr lang="en-US" altLang="zh-CN" sz="1800" dirty="0"/>
              <a:t>-&gt;</a:t>
            </a:r>
            <a:r>
              <a:rPr lang="zh-CN" altLang="en-US" sz="1800" dirty="0"/>
              <a:t>北部</a:t>
            </a:r>
            <a:r>
              <a:rPr lang="en-US" altLang="zh-CN" sz="1800" dirty="0"/>
              <a:t>-&gt;</a:t>
            </a:r>
            <a:r>
              <a:rPr lang="zh-CN" altLang="en-US" sz="1800" dirty="0"/>
              <a:t>答案的两个州</a:t>
            </a:r>
          </a:p>
        </p:txBody>
      </p:sp>
      <p:sp>
        <p:nvSpPr>
          <p:cNvPr id="8" name="箭头: 下 7">
            <a:extLst>
              <a:ext uri="{FF2B5EF4-FFF2-40B4-BE49-F238E27FC236}">
                <a16:creationId xmlns:a16="http://schemas.microsoft.com/office/drawing/2014/main" id="{DE79442A-D8A8-485D-B972-0ABF9344F425}"/>
              </a:ext>
            </a:extLst>
          </p:cNvPr>
          <p:cNvSpPr/>
          <p:nvPr/>
        </p:nvSpPr>
        <p:spPr bwMode="auto">
          <a:xfrm>
            <a:off x="5750010" y="4058126"/>
            <a:ext cx="345990" cy="883839"/>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charset="0"/>
              <a:ea typeface="宋体" panose="02010600030101010101" pitchFamily="2" charset="-122"/>
              <a:sym typeface="Calibri" panose="020F0502020204030204" charset="0"/>
            </a:endParaRPr>
          </a:p>
        </p:txBody>
      </p:sp>
      <p:sp>
        <p:nvSpPr>
          <p:cNvPr id="10" name="文本框 9">
            <a:extLst>
              <a:ext uri="{FF2B5EF4-FFF2-40B4-BE49-F238E27FC236}">
                <a16:creationId xmlns:a16="http://schemas.microsoft.com/office/drawing/2014/main" id="{3B30C21E-CF35-45B7-B747-5CCE4900DAB1}"/>
              </a:ext>
            </a:extLst>
          </p:cNvPr>
          <p:cNvSpPr txBox="1"/>
          <p:nvPr/>
        </p:nvSpPr>
        <p:spPr>
          <a:xfrm>
            <a:off x="6096000" y="4271617"/>
            <a:ext cx="1421027" cy="646331"/>
          </a:xfrm>
          <a:prstGeom prst="rect">
            <a:avLst/>
          </a:prstGeom>
          <a:noFill/>
        </p:spPr>
        <p:txBody>
          <a:bodyPr wrap="square">
            <a:spAutoFit/>
          </a:bodyPr>
          <a:lstStyle/>
          <a:p>
            <a:r>
              <a:rPr lang="zh-CN" altLang="en-US" sz="1800" dirty="0"/>
              <a:t>地理位置上的相关关系</a:t>
            </a:r>
            <a:endParaRPr lang="zh-CN" altLang="en-US" dirty="0"/>
          </a:p>
        </p:txBody>
      </p:sp>
    </p:spTree>
    <p:extLst>
      <p:ext uri="{BB962C8B-B14F-4D97-AF65-F5344CB8AC3E}">
        <p14:creationId xmlns:p14="http://schemas.microsoft.com/office/powerpoint/2010/main" val="2456997255"/>
      </p:ext>
    </p:extLst>
  </p:cSld>
  <p:clrMapOvr>
    <a:masterClrMapping/>
  </p:clrMapOvr>
  <p:transition spd="med">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5595B09-4C2C-4BB1-99BD-1AAACB2F5AF1}"/>
              </a:ext>
            </a:extLst>
          </p:cNvPr>
          <p:cNvSpPr txBox="1"/>
          <p:nvPr/>
        </p:nvSpPr>
        <p:spPr>
          <a:xfrm>
            <a:off x="535498" y="1153832"/>
            <a:ext cx="6553206" cy="2886559"/>
          </a:xfrm>
          <a:prstGeom prst="rect">
            <a:avLst/>
          </a:prstGeom>
          <a:noFill/>
        </p:spPr>
        <p:txBody>
          <a:bodyPr wrap="square">
            <a:spAutoFit/>
          </a:bodyPr>
          <a:lstStyle/>
          <a:p>
            <a:pPr fontAlgn="base"/>
            <a:r>
              <a:rPr lang="en-US" altLang="zh-CN" sz="2000" dirty="0">
                <a:solidFill>
                  <a:srgbClr val="FF0000"/>
                </a:solidFill>
              </a:rPr>
              <a:t>3. </a:t>
            </a:r>
            <a:r>
              <a:rPr lang="zh-CN" altLang="en-US" sz="2000" dirty="0">
                <a:solidFill>
                  <a:srgbClr val="FF0000"/>
                </a:solidFill>
              </a:rPr>
              <a:t>焦点检测（</a:t>
            </a:r>
            <a:r>
              <a:rPr lang="en-US" altLang="zh-CN" sz="2000" dirty="0">
                <a:solidFill>
                  <a:srgbClr val="FF0000"/>
                </a:solidFill>
              </a:rPr>
              <a:t>Focus Detection</a:t>
            </a:r>
            <a:r>
              <a:rPr lang="zh-CN" altLang="en-US" sz="2000" dirty="0">
                <a:solidFill>
                  <a:srgbClr val="FF0000"/>
                </a:solidFill>
              </a:rPr>
              <a:t>）</a:t>
            </a:r>
          </a:p>
          <a:p>
            <a:pPr lvl="1" fontAlgn="base">
              <a:lnSpc>
                <a:spcPct val="150000"/>
              </a:lnSpc>
              <a:spcBef>
                <a:spcPts val="600"/>
              </a:spcBef>
              <a:spcAft>
                <a:spcPts val="600"/>
              </a:spcAft>
            </a:pPr>
            <a:r>
              <a:rPr lang="zh-CN" altLang="en-US" sz="2000" dirty="0"/>
              <a:t>问题中指代答案的部分，一般为代词。</a:t>
            </a:r>
            <a:endParaRPr lang="en-US" altLang="zh-CN" sz="2000" dirty="0"/>
          </a:p>
          <a:p>
            <a:pPr lvl="1" fontAlgn="base">
              <a:lnSpc>
                <a:spcPct val="150000"/>
              </a:lnSpc>
              <a:spcBef>
                <a:spcPts val="600"/>
              </a:spcBef>
              <a:spcAft>
                <a:spcPts val="600"/>
              </a:spcAft>
            </a:pPr>
            <a:r>
              <a:rPr lang="zh-CN" altLang="en-US" sz="2000" dirty="0"/>
              <a:t>找到句中的</a:t>
            </a:r>
            <a:r>
              <a:rPr lang="en-US" altLang="zh-CN" sz="2000" dirty="0"/>
              <a:t>He</a:t>
            </a:r>
            <a:r>
              <a:rPr lang="zh-CN" altLang="en-US" sz="2000" dirty="0"/>
              <a:t>。这样的词在答案中可能有好几个，但找到一个就够了，其它的可通过指代消解的方式得到。找到“</a:t>
            </a:r>
            <a:r>
              <a:rPr lang="en-US" altLang="zh-CN" sz="2000" dirty="0"/>
              <a:t>focus</a:t>
            </a:r>
            <a:r>
              <a:rPr lang="zh-CN" altLang="en-US" sz="2000" dirty="0"/>
              <a:t>”以后，可以通过与包含答案的文章段落进行对齐，从而找到答案。</a:t>
            </a:r>
          </a:p>
        </p:txBody>
      </p:sp>
      <p:sp>
        <p:nvSpPr>
          <p:cNvPr id="5" name="文本框 4">
            <a:extLst>
              <a:ext uri="{FF2B5EF4-FFF2-40B4-BE49-F238E27FC236}">
                <a16:creationId xmlns:a16="http://schemas.microsoft.com/office/drawing/2014/main" id="{3CA36617-4901-4CEA-8C7B-4864569E07F6}"/>
              </a:ext>
            </a:extLst>
          </p:cNvPr>
          <p:cNvSpPr txBox="1"/>
          <p:nvPr/>
        </p:nvSpPr>
        <p:spPr>
          <a:xfrm>
            <a:off x="7521190" y="2367812"/>
            <a:ext cx="3995307" cy="2122376"/>
          </a:xfrm>
          <a:prstGeom prst="rect">
            <a:avLst/>
          </a:prstGeom>
          <a:solidFill>
            <a:srgbClr val="FFFF99"/>
          </a:solidFill>
        </p:spPr>
        <p:txBody>
          <a:bodyPr wrap="square">
            <a:spAutoFit/>
          </a:bodyPr>
          <a:lstStyle/>
          <a:p>
            <a:pPr fontAlgn="base">
              <a:lnSpc>
                <a:spcPct val="150000"/>
              </a:lnSpc>
              <a:spcBef>
                <a:spcPts val="600"/>
              </a:spcBef>
              <a:spcAft>
                <a:spcPts val="600"/>
              </a:spcAft>
            </a:pPr>
            <a:r>
              <a:rPr lang="en-US" altLang="zh-CN" dirty="0"/>
              <a:t>“</a:t>
            </a:r>
            <a:r>
              <a:rPr lang="en-US" altLang="zh-CN" sz="1800" b="1" dirty="0">
                <a:ln w="0"/>
                <a:solidFill>
                  <a:srgbClr val="FF0000"/>
                </a:solidFill>
                <a:effectLst>
                  <a:outerShdw blurRad="38100" dist="19050" dir="2700000" algn="tl" rotWithShape="0">
                    <a:schemeClr val="dk1">
                      <a:alpha val="40000"/>
                    </a:schemeClr>
                  </a:outerShdw>
                </a:effectLst>
              </a:rPr>
              <a:t>He</a:t>
            </a:r>
            <a:r>
              <a:rPr lang="en-US" altLang="zh-CN" sz="1800" dirty="0"/>
              <a:t> was a bank clerk in the Yukon before he published ”Songs of a Sourdough“ in 1907.”</a:t>
            </a:r>
            <a:r>
              <a:rPr lang="zh-CN" altLang="en-US" sz="1800" dirty="0"/>
              <a:t>（</a:t>
            </a:r>
            <a:r>
              <a:rPr lang="zh-CN" altLang="en-US" b="0" i="0" dirty="0">
                <a:solidFill>
                  <a:srgbClr val="4E4E4E"/>
                </a:solidFill>
                <a:effectLst/>
                <a:latin typeface="Segoe UI" panose="020B0502040204020203" pitchFamily="34" charset="0"/>
              </a:rPr>
              <a:t>在 </a:t>
            </a:r>
            <a:r>
              <a:rPr lang="en-US" altLang="zh-CN" b="0" i="0" dirty="0">
                <a:solidFill>
                  <a:srgbClr val="4E4E4E"/>
                </a:solidFill>
                <a:effectLst/>
                <a:latin typeface="Segoe UI" panose="020B0502040204020203" pitchFamily="34" charset="0"/>
              </a:rPr>
              <a:t>1907 </a:t>
            </a:r>
            <a:r>
              <a:rPr lang="zh-CN" altLang="en-US" b="0" i="0" dirty="0">
                <a:solidFill>
                  <a:srgbClr val="4E4E4E"/>
                </a:solidFill>
                <a:effectLst/>
                <a:latin typeface="Segoe UI" panose="020B0502040204020203" pitchFamily="34" charset="0"/>
              </a:rPr>
              <a:t>年发布</a:t>
            </a:r>
            <a:r>
              <a:rPr lang="en-US" altLang="zh-CN" b="0" i="0" dirty="0">
                <a:solidFill>
                  <a:srgbClr val="4E4E4E"/>
                </a:solidFill>
                <a:effectLst/>
                <a:latin typeface="Segoe UI" panose="020B0502040204020203" pitchFamily="34" charset="0"/>
              </a:rPr>
              <a:t>《</a:t>
            </a:r>
            <a:r>
              <a:rPr lang="en-US" altLang="zh-CN" sz="1800" dirty="0"/>
              <a:t> Songs of a Sourdough </a:t>
            </a:r>
            <a:r>
              <a:rPr lang="en-US" altLang="zh-CN" b="0" i="0" dirty="0">
                <a:solidFill>
                  <a:srgbClr val="4E4E4E"/>
                </a:solidFill>
                <a:effectLst/>
                <a:latin typeface="Segoe UI" panose="020B0502040204020203" pitchFamily="34" charset="0"/>
              </a:rPr>
              <a:t>》</a:t>
            </a:r>
            <a:r>
              <a:rPr lang="zh-CN" altLang="en-US" b="0" i="0" dirty="0">
                <a:solidFill>
                  <a:srgbClr val="4E4E4E"/>
                </a:solidFill>
                <a:effectLst/>
                <a:latin typeface="Segoe UI" panose="020B0502040204020203" pitchFamily="34" charset="0"/>
              </a:rPr>
              <a:t>之前，他是</a:t>
            </a:r>
            <a:r>
              <a:rPr lang="en-US" altLang="zh-CN" b="0" i="0" dirty="0">
                <a:solidFill>
                  <a:srgbClr val="4E4E4E"/>
                </a:solidFill>
                <a:effectLst/>
                <a:latin typeface="Segoe UI" panose="020B0502040204020203" pitchFamily="34" charset="0"/>
              </a:rPr>
              <a:t>Yukon</a:t>
            </a:r>
            <a:r>
              <a:rPr lang="zh-CN" altLang="en-US" b="0" i="0" dirty="0">
                <a:solidFill>
                  <a:srgbClr val="4E4E4E"/>
                </a:solidFill>
                <a:effectLst/>
                <a:latin typeface="Segoe UI" panose="020B0502040204020203" pitchFamily="34" charset="0"/>
              </a:rPr>
              <a:t>地区的银行职员。 </a:t>
            </a:r>
            <a:r>
              <a:rPr lang="zh-CN" altLang="en-US" sz="1800" dirty="0"/>
              <a:t>）</a:t>
            </a:r>
            <a:endParaRPr lang="en-US" altLang="zh-CN" sz="1800" dirty="0"/>
          </a:p>
        </p:txBody>
      </p:sp>
      <p:sp>
        <p:nvSpPr>
          <p:cNvPr id="6" name="箭头: 下 5">
            <a:extLst>
              <a:ext uri="{FF2B5EF4-FFF2-40B4-BE49-F238E27FC236}">
                <a16:creationId xmlns:a16="http://schemas.microsoft.com/office/drawing/2014/main" id="{375A62A6-D9FF-4F4A-80C9-AA8FEF55779C}"/>
              </a:ext>
            </a:extLst>
          </p:cNvPr>
          <p:cNvSpPr/>
          <p:nvPr/>
        </p:nvSpPr>
        <p:spPr bwMode="auto">
          <a:xfrm>
            <a:off x="7685903" y="1915297"/>
            <a:ext cx="271848" cy="52322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charset="0"/>
              <a:ea typeface="宋体" panose="02010600030101010101" pitchFamily="2" charset="-122"/>
              <a:sym typeface="Calibri" panose="020F0502020204030204" charset="0"/>
            </a:endParaRPr>
          </a:p>
        </p:txBody>
      </p:sp>
      <p:sp>
        <p:nvSpPr>
          <p:cNvPr id="7" name="文本框 6">
            <a:extLst>
              <a:ext uri="{FF2B5EF4-FFF2-40B4-BE49-F238E27FC236}">
                <a16:creationId xmlns:a16="http://schemas.microsoft.com/office/drawing/2014/main" id="{0DF4788D-B75A-4E42-A248-18045CCBDFEA}"/>
              </a:ext>
            </a:extLst>
          </p:cNvPr>
          <p:cNvSpPr txBox="1"/>
          <p:nvPr/>
        </p:nvSpPr>
        <p:spPr>
          <a:xfrm>
            <a:off x="7462562" y="1545965"/>
            <a:ext cx="718530" cy="369332"/>
          </a:xfrm>
          <a:prstGeom prst="rect">
            <a:avLst/>
          </a:prstGeom>
          <a:noFill/>
        </p:spPr>
        <p:txBody>
          <a:bodyPr wrap="none" rtlCol="0">
            <a:spAutoFit/>
          </a:bodyPr>
          <a:lstStyle/>
          <a:p>
            <a:r>
              <a:rPr lang="en-US" altLang="zh-CN" dirty="0"/>
              <a:t>Focus</a:t>
            </a:r>
            <a:endParaRPr lang="zh-CN" altLang="en-US" dirty="0"/>
          </a:p>
        </p:txBody>
      </p:sp>
    </p:spTree>
    <p:extLst>
      <p:ext uri="{BB962C8B-B14F-4D97-AF65-F5344CB8AC3E}">
        <p14:creationId xmlns:p14="http://schemas.microsoft.com/office/powerpoint/2010/main" val="3483657846"/>
      </p:ext>
    </p:extLst>
  </p:cSld>
  <p:clrMapOvr>
    <a:masterClrMapping/>
  </p:clrMapOvr>
  <p:transition spd="med">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F68C669-E9EF-40BD-A9AA-88C56F1B910C}"/>
              </a:ext>
            </a:extLst>
          </p:cNvPr>
          <p:cNvSpPr txBox="1"/>
          <p:nvPr/>
        </p:nvSpPr>
        <p:spPr>
          <a:xfrm>
            <a:off x="498428" y="1190902"/>
            <a:ext cx="6553206" cy="2422715"/>
          </a:xfrm>
          <a:prstGeom prst="rect">
            <a:avLst/>
          </a:prstGeom>
          <a:noFill/>
        </p:spPr>
        <p:txBody>
          <a:bodyPr wrap="square">
            <a:spAutoFit/>
          </a:bodyPr>
          <a:lstStyle/>
          <a:p>
            <a:pPr fontAlgn="base"/>
            <a:r>
              <a:rPr lang="en-US" altLang="zh-CN" sz="2000" dirty="0">
                <a:solidFill>
                  <a:srgbClr val="FF0000"/>
                </a:solidFill>
              </a:rPr>
              <a:t>4. </a:t>
            </a:r>
            <a:r>
              <a:rPr lang="zh-CN" altLang="en-US" sz="2000" dirty="0">
                <a:solidFill>
                  <a:srgbClr val="FF0000"/>
                </a:solidFill>
              </a:rPr>
              <a:t>答案的词汇类型检测（</a:t>
            </a:r>
            <a:r>
              <a:rPr lang="en-US" altLang="zh-CN" sz="2000" dirty="0">
                <a:solidFill>
                  <a:srgbClr val="FF0000"/>
                </a:solidFill>
              </a:rPr>
              <a:t>lexical answer types detection</a:t>
            </a:r>
            <a:r>
              <a:rPr lang="zh-CN" altLang="en-US" sz="2000" dirty="0">
                <a:solidFill>
                  <a:srgbClr val="FF0000"/>
                </a:solidFill>
              </a:rPr>
              <a:t>）</a:t>
            </a:r>
          </a:p>
          <a:p>
            <a:pPr fontAlgn="base">
              <a:lnSpc>
                <a:spcPct val="150000"/>
              </a:lnSpc>
              <a:spcBef>
                <a:spcPts val="600"/>
              </a:spcBef>
              <a:spcAft>
                <a:spcPts val="600"/>
              </a:spcAft>
            </a:pPr>
            <a:r>
              <a:rPr lang="en-US" altLang="zh-CN" sz="2000" b="0" i="0" dirty="0">
                <a:solidFill>
                  <a:srgbClr val="4D4D4D"/>
                </a:solidFill>
                <a:effectLst/>
                <a:latin typeface="Microsoft YaHei" panose="020B0503020204020204" pitchFamily="34" charset="-122"/>
                <a:ea typeface="Microsoft YaHei" panose="020B0503020204020204" pitchFamily="34" charset="-122"/>
              </a:rPr>
              <a:t>	</a:t>
            </a:r>
            <a:r>
              <a:rPr lang="en-US" altLang="zh-CN" sz="2000" b="0" i="0" dirty="0">
                <a:solidFill>
                  <a:srgbClr val="191919"/>
                </a:solidFill>
                <a:effectLst/>
                <a:latin typeface="PingFang SC"/>
              </a:rPr>
              <a:t> LAT</a:t>
            </a:r>
            <a:r>
              <a:rPr lang="zh-CN" altLang="en-US" sz="2000" b="0" i="0" dirty="0">
                <a:solidFill>
                  <a:srgbClr val="191919"/>
                </a:solidFill>
                <a:effectLst/>
                <a:latin typeface="PingFang SC"/>
              </a:rPr>
              <a:t>指的是问题所问的是什么类型的实体，一般</a:t>
            </a:r>
            <a:r>
              <a:rPr lang="en-US" altLang="zh-CN" sz="2000" b="0" i="0" dirty="0">
                <a:solidFill>
                  <a:srgbClr val="191919"/>
                </a:solidFill>
                <a:effectLst/>
                <a:latin typeface="PingFang SC"/>
              </a:rPr>
              <a:t>focus</a:t>
            </a:r>
            <a:r>
              <a:rPr lang="zh-CN" altLang="en-US" sz="2000" b="0" i="0" dirty="0">
                <a:solidFill>
                  <a:srgbClr val="191919"/>
                </a:solidFill>
                <a:effectLst/>
                <a:latin typeface="PingFang SC"/>
              </a:rPr>
              <a:t>的中心词即为</a:t>
            </a:r>
            <a:r>
              <a:rPr lang="en-US" altLang="zh-CN" sz="2000" b="0" i="0" dirty="0">
                <a:solidFill>
                  <a:srgbClr val="191919"/>
                </a:solidFill>
                <a:effectLst/>
                <a:latin typeface="PingFang SC"/>
              </a:rPr>
              <a:t>LAT</a:t>
            </a:r>
            <a:r>
              <a:rPr lang="zh-CN" altLang="en-US" sz="2000" b="0" i="0" dirty="0">
                <a:solidFill>
                  <a:srgbClr val="191919"/>
                </a:solidFill>
                <a:effectLst/>
                <a:latin typeface="PingFang SC"/>
              </a:rPr>
              <a:t>，如上例中的”</a:t>
            </a:r>
            <a:r>
              <a:rPr lang="en-US" altLang="zh-CN" sz="2000" b="0" i="0" dirty="0">
                <a:solidFill>
                  <a:srgbClr val="191919"/>
                </a:solidFill>
                <a:effectLst/>
                <a:latin typeface="PingFang SC"/>
              </a:rPr>
              <a:t>he“</a:t>
            </a:r>
            <a:r>
              <a:rPr lang="zh-CN" altLang="en-US" sz="2000" b="0" i="0" dirty="0">
                <a:solidFill>
                  <a:srgbClr val="191919"/>
                </a:solidFill>
                <a:effectLst/>
                <a:latin typeface="PingFang SC"/>
              </a:rPr>
              <a:t>与”</a:t>
            </a:r>
            <a:r>
              <a:rPr lang="en-US" altLang="zh-CN" sz="2000" b="0" i="0" dirty="0">
                <a:solidFill>
                  <a:srgbClr val="191919"/>
                </a:solidFill>
                <a:effectLst/>
                <a:latin typeface="PingFang SC"/>
              </a:rPr>
              <a:t>clerk“</a:t>
            </a:r>
          </a:p>
          <a:p>
            <a:pPr fontAlgn="base">
              <a:lnSpc>
                <a:spcPct val="150000"/>
              </a:lnSpc>
              <a:spcBef>
                <a:spcPts val="600"/>
              </a:spcBef>
              <a:spcAft>
                <a:spcPts val="600"/>
              </a:spcAft>
            </a:pPr>
            <a:r>
              <a:rPr lang="en-US" altLang="zh-CN" sz="2000" dirty="0">
                <a:solidFill>
                  <a:srgbClr val="191919"/>
                </a:solidFill>
                <a:latin typeface="PingFang SC"/>
              </a:rPr>
              <a:t>	</a:t>
            </a:r>
            <a:r>
              <a:rPr lang="zh-CN" altLang="en-US" sz="2000" b="0" i="0" dirty="0">
                <a:solidFill>
                  <a:srgbClr val="191919"/>
                </a:solidFill>
                <a:effectLst/>
                <a:latin typeface="PingFang SC"/>
              </a:rPr>
              <a:t>得到</a:t>
            </a:r>
            <a:r>
              <a:rPr lang="en-US" altLang="zh-CN" sz="2000" b="0" i="0" dirty="0">
                <a:solidFill>
                  <a:srgbClr val="191919"/>
                </a:solidFill>
                <a:effectLst/>
                <a:latin typeface="PingFang SC"/>
              </a:rPr>
              <a:t>LAT</a:t>
            </a:r>
            <a:r>
              <a:rPr lang="zh-CN" altLang="en-US" sz="2000" b="0" i="0" dirty="0">
                <a:solidFill>
                  <a:srgbClr val="191919"/>
                </a:solidFill>
                <a:effectLst/>
                <a:latin typeface="PingFang SC"/>
              </a:rPr>
              <a:t>后可以用来检验算法给出的候选答案的类型是否正确。</a:t>
            </a:r>
            <a:endParaRPr lang="zh-CN" altLang="en-US" sz="2000" dirty="0"/>
          </a:p>
        </p:txBody>
      </p:sp>
      <p:sp>
        <p:nvSpPr>
          <p:cNvPr id="5" name="文本框 4">
            <a:extLst>
              <a:ext uri="{FF2B5EF4-FFF2-40B4-BE49-F238E27FC236}">
                <a16:creationId xmlns:a16="http://schemas.microsoft.com/office/drawing/2014/main" id="{31245A44-34B9-4236-88F7-833DCFFE809E}"/>
              </a:ext>
            </a:extLst>
          </p:cNvPr>
          <p:cNvSpPr txBox="1"/>
          <p:nvPr/>
        </p:nvSpPr>
        <p:spPr>
          <a:xfrm>
            <a:off x="7459406" y="1935326"/>
            <a:ext cx="3995307" cy="2122376"/>
          </a:xfrm>
          <a:prstGeom prst="rect">
            <a:avLst/>
          </a:prstGeom>
          <a:solidFill>
            <a:srgbClr val="FFFF99"/>
          </a:solidFill>
        </p:spPr>
        <p:txBody>
          <a:bodyPr wrap="square">
            <a:spAutoFit/>
          </a:bodyPr>
          <a:lstStyle/>
          <a:p>
            <a:pPr fontAlgn="base">
              <a:lnSpc>
                <a:spcPct val="150000"/>
              </a:lnSpc>
              <a:spcBef>
                <a:spcPts val="600"/>
              </a:spcBef>
              <a:spcAft>
                <a:spcPts val="600"/>
              </a:spcAft>
            </a:pPr>
            <a:r>
              <a:rPr lang="en-US" altLang="zh-CN" dirty="0"/>
              <a:t>“</a:t>
            </a:r>
            <a:r>
              <a:rPr lang="en-US" altLang="zh-CN" sz="1800" b="1" dirty="0">
                <a:ln w="0"/>
                <a:solidFill>
                  <a:schemeClr val="tx2">
                    <a:lumMod val="60000"/>
                    <a:lumOff val="40000"/>
                  </a:schemeClr>
                </a:solidFill>
                <a:effectLst>
                  <a:outerShdw blurRad="38100" dist="19050" dir="2700000" algn="tl" rotWithShape="0">
                    <a:schemeClr val="dk1">
                      <a:alpha val="40000"/>
                    </a:schemeClr>
                  </a:outerShdw>
                </a:effectLst>
              </a:rPr>
              <a:t>He</a:t>
            </a:r>
            <a:r>
              <a:rPr lang="en-US" altLang="zh-CN" sz="1800" dirty="0"/>
              <a:t> was a bank </a:t>
            </a:r>
            <a:r>
              <a:rPr lang="en-US" altLang="zh-CN" sz="1800" b="1" dirty="0">
                <a:solidFill>
                  <a:schemeClr val="tx2">
                    <a:lumMod val="60000"/>
                    <a:lumOff val="40000"/>
                  </a:schemeClr>
                </a:solidFill>
              </a:rPr>
              <a:t>clerk</a:t>
            </a:r>
            <a:r>
              <a:rPr lang="en-US" altLang="zh-CN" sz="1800" dirty="0"/>
              <a:t> in the Yukon before he published ”Songs of a Sourdough“ in 1907.”</a:t>
            </a:r>
            <a:r>
              <a:rPr lang="zh-CN" altLang="en-US" sz="1800" dirty="0"/>
              <a:t>（</a:t>
            </a:r>
            <a:r>
              <a:rPr lang="zh-CN" altLang="en-US" b="0" i="0" dirty="0">
                <a:solidFill>
                  <a:srgbClr val="4E4E4E"/>
                </a:solidFill>
                <a:effectLst/>
                <a:latin typeface="Segoe UI" panose="020B0502040204020203" pitchFamily="34" charset="0"/>
              </a:rPr>
              <a:t>在 </a:t>
            </a:r>
            <a:r>
              <a:rPr lang="en-US" altLang="zh-CN" b="0" i="0" dirty="0">
                <a:solidFill>
                  <a:srgbClr val="4E4E4E"/>
                </a:solidFill>
                <a:effectLst/>
                <a:latin typeface="Segoe UI" panose="020B0502040204020203" pitchFamily="34" charset="0"/>
              </a:rPr>
              <a:t>1907 </a:t>
            </a:r>
            <a:r>
              <a:rPr lang="zh-CN" altLang="en-US" b="0" i="0" dirty="0">
                <a:solidFill>
                  <a:srgbClr val="4E4E4E"/>
                </a:solidFill>
                <a:effectLst/>
                <a:latin typeface="Segoe UI" panose="020B0502040204020203" pitchFamily="34" charset="0"/>
              </a:rPr>
              <a:t>年发布</a:t>
            </a:r>
            <a:r>
              <a:rPr lang="en-US" altLang="zh-CN" b="0" i="0" dirty="0">
                <a:solidFill>
                  <a:srgbClr val="4E4E4E"/>
                </a:solidFill>
                <a:effectLst/>
                <a:latin typeface="Segoe UI" panose="020B0502040204020203" pitchFamily="34" charset="0"/>
              </a:rPr>
              <a:t>《</a:t>
            </a:r>
            <a:r>
              <a:rPr lang="en-US" altLang="zh-CN" sz="1800" dirty="0"/>
              <a:t> Songs of a Sourdough </a:t>
            </a:r>
            <a:r>
              <a:rPr lang="en-US" altLang="zh-CN" b="0" i="0" dirty="0">
                <a:solidFill>
                  <a:srgbClr val="4E4E4E"/>
                </a:solidFill>
                <a:effectLst/>
                <a:latin typeface="Segoe UI" panose="020B0502040204020203" pitchFamily="34" charset="0"/>
              </a:rPr>
              <a:t>》</a:t>
            </a:r>
            <a:r>
              <a:rPr lang="zh-CN" altLang="en-US" b="0" i="0" dirty="0">
                <a:solidFill>
                  <a:srgbClr val="4E4E4E"/>
                </a:solidFill>
                <a:effectLst/>
                <a:latin typeface="Segoe UI" panose="020B0502040204020203" pitchFamily="34" charset="0"/>
              </a:rPr>
              <a:t>之前，他是</a:t>
            </a:r>
            <a:r>
              <a:rPr lang="en-US" altLang="zh-CN" b="0" i="0" dirty="0">
                <a:solidFill>
                  <a:srgbClr val="4E4E4E"/>
                </a:solidFill>
                <a:effectLst/>
                <a:latin typeface="Segoe UI" panose="020B0502040204020203" pitchFamily="34" charset="0"/>
              </a:rPr>
              <a:t>Yukon</a:t>
            </a:r>
            <a:r>
              <a:rPr lang="zh-CN" altLang="en-US" b="0" i="0" dirty="0">
                <a:solidFill>
                  <a:srgbClr val="4E4E4E"/>
                </a:solidFill>
                <a:effectLst/>
                <a:latin typeface="Segoe UI" panose="020B0502040204020203" pitchFamily="34" charset="0"/>
              </a:rPr>
              <a:t>地区的银行职员。 </a:t>
            </a:r>
            <a:r>
              <a:rPr lang="zh-CN" altLang="en-US" sz="1800" dirty="0"/>
              <a:t>）</a:t>
            </a:r>
            <a:endParaRPr lang="en-US" altLang="zh-CN" sz="1800" dirty="0"/>
          </a:p>
        </p:txBody>
      </p:sp>
      <p:sp>
        <p:nvSpPr>
          <p:cNvPr id="46" name="箭头: 下 45">
            <a:extLst>
              <a:ext uri="{FF2B5EF4-FFF2-40B4-BE49-F238E27FC236}">
                <a16:creationId xmlns:a16="http://schemas.microsoft.com/office/drawing/2014/main" id="{7C821190-C1EE-46DD-9644-9E0C48594DF1}"/>
              </a:ext>
            </a:extLst>
          </p:cNvPr>
          <p:cNvSpPr/>
          <p:nvPr/>
        </p:nvSpPr>
        <p:spPr bwMode="auto">
          <a:xfrm>
            <a:off x="7648832" y="1631092"/>
            <a:ext cx="210065" cy="42013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charset="0"/>
              <a:ea typeface="宋体" panose="02010600030101010101" pitchFamily="2" charset="-122"/>
              <a:sym typeface="Calibri" panose="020F0502020204030204" charset="0"/>
            </a:endParaRPr>
          </a:p>
        </p:txBody>
      </p:sp>
      <p:sp>
        <p:nvSpPr>
          <p:cNvPr id="47" name="箭头: 下 46">
            <a:extLst>
              <a:ext uri="{FF2B5EF4-FFF2-40B4-BE49-F238E27FC236}">
                <a16:creationId xmlns:a16="http://schemas.microsoft.com/office/drawing/2014/main" id="{2C503774-7C56-4234-93CF-662CEFCB998D}"/>
              </a:ext>
            </a:extLst>
          </p:cNvPr>
          <p:cNvSpPr/>
          <p:nvPr/>
        </p:nvSpPr>
        <p:spPr bwMode="auto">
          <a:xfrm>
            <a:off x="9185210" y="1631092"/>
            <a:ext cx="210065" cy="42013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charset="0"/>
              <a:ea typeface="宋体" panose="02010600030101010101" pitchFamily="2" charset="-122"/>
              <a:sym typeface="Calibri" panose="020F0502020204030204" charset="0"/>
            </a:endParaRPr>
          </a:p>
        </p:txBody>
      </p:sp>
      <p:sp>
        <p:nvSpPr>
          <p:cNvPr id="48" name="文本框 47">
            <a:extLst>
              <a:ext uri="{FF2B5EF4-FFF2-40B4-BE49-F238E27FC236}">
                <a16:creationId xmlns:a16="http://schemas.microsoft.com/office/drawing/2014/main" id="{54B80518-258E-4D74-BB50-7E735B6239ED}"/>
              </a:ext>
            </a:extLst>
          </p:cNvPr>
          <p:cNvSpPr txBox="1"/>
          <p:nvPr/>
        </p:nvSpPr>
        <p:spPr>
          <a:xfrm>
            <a:off x="8267208" y="1261760"/>
            <a:ext cx="526121" cy="369332"/>
          </a:xfrm>
          <a:prstGeom prst="rect">
            <a:avLst/>
          </a:prstGeom>
          <a:noFill/>
        </p:spPr>
        <p:txBody>
          <a:bodyPr wrap="square" rtlCol="0">
            <a:spAutoFit/>
          </a:bodyPr>
          <a:lstStyle/>
          <a:p>
            <a:r>
              <a:rPr lang="en-US" altLang="zh-CN" dirty="0"/>
              <a:t>LAT</a:t>
            </a:r>
            <a:endParaRPr lang="zh-CN" altLang="en-US" dirty="0"/>
          </a:p>
        </p:txBody>
      </p:sp>
    </p:spTree>
    <p:extLst>
      <p:ext uri="{BB962C8B-B14F-4D97-AF65-F5344CB8AC3E}">
        <p14:creationId xmlns:p14="http://schemas.microsoft.com/office/powerpoint/2010/main" val="304315678"/>
      </p:ext>
    </p:extLst>
  </p:cSld>
  <p:clrMapOvr>
    <a:masterClrMapping/>
  </p:clrMapOvr>
  <p:transition spd="med">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75F42127-D4BC-4B57-8C95-362FFAF8569F}"/>
              </a:ext>
            </a:extLst>
          </p:cNvPr>
          <p:cNvSpPr txBox="1"/>
          <p:nvPr/>
        </p:nvSpPr>
        <p:spPr>
          <a:xfrm>
            <a:off x="510784" y="1042621"/>
            <a:ext cx="11215642" cy="5016758"/>
          </a:xfrm>
          <a:prstGeom prst="rect">
            <a:avLst/>
          </a:prstGeom>
          <a:noFill/>
        </p:spPr>
        <p:txBody>
          <a:bodyPr wrap="square">
            <a:spAutoFit/>
          </a:bodyPr>
          <a:lstStyle/>
          <a:p>
            <a:pPr fontAlgn="base"/>
            <a:r>
              <a:rPr lang="zh-CN" altLang="en-US" sz="2000" b="1" dirty="0">
                <a:solidFill>
                  <a:srgbClr val="121212"/>
                </a:solidFill>
                <a:latin typeface="-apple-system"/>
              </a:rPr>
              <a:t>二、搜索与候选答案生成</a:t>
            </a:r>
            <a:endParaRPr lang="en-US" altLang="zh-CN" sz="2000" b="1" dirty="0">
              <a:solidFill>
                <a:srgbClr val="121212"/>
              </a:solidFill>
              <a:latin typeface="-apple-system"/>
            </a:endParaRPr>
          </a:p>
          <a:p>
            <a:pPr algn="l" fontAlgn="base"/>
            <a:endParaRPr lang="en-US" altLang="zh-CN" sz="2000" b="1" dirty="0">
              <a:solidFill>
                <a:srgbClr val="4F4F4F"/>
              </a:solidFill>
              <a:effectLst/>
              <a:latin typeface="inherit"/>
            </a:endParaRPr>
          </a:p>
          <a:p>
            <a:pPr algn="l" fontAlgn="base"/>
            <a:r>
              <a:rPr lang="en-US" altLang="zh-CN" sz="2000" dirty="0">
                <a:solidFill>
                  <a:srgbClr val="FF0000"/>
                </a:solidFill>
              </a:rPr>
              <a:t>1.</a:t>
            </a:r>
            <a:r>
              <a:rPr lang="zh-CN" altLang="en-US" sz="2000" dirty="0">
                <a:solidFill>
                  <a:srgbClr val="FF0000"/>
                </a:solidFill>
              </a:rPr>
              <a:t> 搜索非结构化文本</a:t>
            </a:r>
            <a:endParaRPr lang="en-US" altLang="zh-CN" sz="2000" dirty="0">
              <a:solidFill>
                <a:srgbClr val="FF0000"/>
              </a:solidFill>
            </a:endParaRPr>
          </a:p>
          <a:p>
            <a:pPr marL="342900" indent="-342900" algn="l" fontAlgn="base">
              <a:buFont typeface="Arial" panose="020B0604020202020204" pitchFamily="34" charset="0"/>
              <a:buChar char="•"/>
            </a:pPr>
            <a:r>
              <a:rPr lang="zh-CN" altLang="en-US" sz="2000" dirty="0"/>
              <a:t>文章的标题就是问题的答案。</a:t>
            </a:r>
            <a:endParaRPr lang="en-US" altLang="zh-CN" sz="2000" dirty="0"/>
          </a:p>
          <a:p>
            <a:pPr marL="800100" lvl="1" indent="-342900" fontAlgn="base">
              <a:buFont typeface="Arial" panose="020B0604020202020204" pitchFamily="34" charset="0"/>
              <a:buChar char="•"/>
            </a:pPr>
            <a:r>
              <a:rPr lang="zh-CN" altLang="en-US" sz="2000" dirty="0"/>
              <a:t>例如问题“</a:t>
            </a:r>
            <a:r>
              <a:rPr lang="en-US" altLang="zh-CN" sz="2000" dirty="0"/>
              <a:t>This country singer was imprisoned for robbery and in 1972 was pardoned by Ronald Reagan.”</a:t>
            </a:r>
            <a:r>
              <a:rPr lang="zh-CN" altLang="en-US" sz="2000" dirty="0"/>
              <a:t>，标题为“</a:t>
            </a:r>
            <a:r>
              <a:rPr lang="en-US" altLang="zh-CN" sz="2000" dirty="0"/>
              <a:t>Merle Haggard”</a:t>
            </a:r>
            <a:r>
              <a:rPr lang="zh-CN" altLang="en-US" sz="2000" dirty="0"/>
              <a:t>的维基百科文章恰好描述了这些事实，所以“</a:t>
            </a:r>
            <a:r>
              <a:rPr lang="en-US" altLang="zh-CN" sz="2000" dirty="0"/>
              <a:t>Merle Haggard”</a:t>
            </a:r>
            <a:r>
              <a:rPr lang="zh-CN" altLang="en-US" sz="2000" dirty="0"/>
              <a:t>是答案。针对这种情形，</a:t>
            </a:r>
            <a:r>
              <a:rPr lang="en-US" altLang="zh-CN" sz="2000" dirty="0" err="1"/>
              <a:t>Waston</a:t>
            </a:r>
            <a:r>
              <a:rPr lang="zh-CN" altLang="en-US" sz="2000" dirty="0"/>
              <a:t>采用了</a:t>
            </a:r>
            <a:r>
              <a:rPr lang="zh-CN" altLang="en-US" sz="2000" dirty="0">
                <a:solidFill>
                  <a:srgbClr val="FF0000"/>
                </a:solidFill>
              </a:rPr>
              <a:t>文档引导型搜索策略</a:t>
            </a:r>
            <a:r>
              <a:rPr lang="zh-CN" altLang="en-US" sz="2000" dirty="0"/>
              <a:t>来找到与问题匹配度最高的文档。</a:t>
            </a:r>
            <a:endParaRPr lang="en-US" altLang="zh-CN" sz="2000" dirty="0"/>
          </a:p>
          <a:p>
            <a:pPr marL="342900" indent="-342900" algn="l" fontAlgn="base">
              <a:buFont typeface="Arial" panose="020B0604020202020204" pitchFamily="34" charset="0"/>
              <a:buChar char="•"/>
            </a:pPr>
            <a:r>
              <a:rPr lang="zh-CN" altLang="en-US" sz="2000" dirty="0"/>
              <a:t>文章的标题出现在问题之中。</a:t>
            </a:r>
            <a:endParaRPr lang="en-US" altLang="zh-CN" sz="2000" dirty="0"/>
          </a:p>
          <a:p>
            <a:pPr marL="800100" lvl="1" indent="-342900" fontAlgn="base">
              <a:buFont typeface="Arial" panose="020B0604020202020204" pitchFamily="34" charset="0"/>
              <a:buChar char="•"/>
            </a:pPr>
            <a:r>
              <a:rPr lang="zh-CN" altLang="en-US" sz="2000" dirty="0"/>
              <a:t>例如问题“</a:t>
            </a:r>
            <a:r>
              <a:rPr lang="en-US" altLang="zh-CN" sz="2000" dirty="0"/>
              <a:t>Aleksander Kwasniewski became the president of this country in 1995.”</a:t>
            </a:r>
            <a:r>
              <a:rPr lang="zh-CN" altLang="en-US" sz="2000" dirty="0"/>
              <a:t>，在题为“</a:t>
            </a:r>
            <a:r>
              <a:rPr lang="en-US" altLang="zh-CN" sz="2000" dirty="0"/>
              <a:t>Aleksander Kwasniewski”</a:t>
            </a:r>
            <a:r>
              <a:rPr lang="zh-CN" altLang="en-US" sz="2000" dirty="0"/>
              <a:t>的维基百科文档中的第一句是“</a:t>
            </a:r>
            <a:r>
              <a:rPr lang="en-US" altLang="zh-CN" sz="2000" dirty="0"/>
              <a:t>Aleksander Kwasniewski is a Polish socialist politician who served as the President of Poland from 1995 to 2005.”</a:t>
            </a:r>
            <a:r>
              <a:rPr lang="zh-CN" altLang="en-US" sz="2000" dirty="0"/>
              <a:t>，所以答案是“</a:t>
            </a:r>
            <a:r>
              <a:rPr lang="en-US" altLang="zh-CN" sz="2000" dirty="0"/>
              <a:t>Poland”</a:t>
            </a:r>
            <a:r>
              <a:rPr lang="zh-CN" altLang="en-US" sz="2000" dirty="0"/>
              <a:t>。受此启发，</a:t>
            </a:r>
            <a:r>
              <a:rPr lang="en-US" altLang="zh-CN" sz="2000" dirty="0" err="1"/>
              <a:t>Waston</a:t>
            </a:r>
            <a:r>
              <a:rPr lang="zh-CN" altLang="en-US" sz="2000" dirty="0"/>
              <a:t>对所有标题出现在问题中的文档的段落进行搜索，这种策略被称为</a:t>
            </a:r>
            <a:r>
              <a:rPr lang="en-US" altLang="zh-CN" sz="2000" dirty="0">
                <a:solidFill>
                  <a:srgbClr val="FF0000"/>
                </a:solidFill>
              </a:rPr>
              <a:t>TIC (Title-in-Clue) </a:t>
            </a:r>
            <a:r>
              <a:rPr lang="zh-CN" altLang="en-US" sz="2000" dirty="0">
                <a:solidFill>
                  <a:srgbClr val="FF0000"/>
                </a:solidFill>
              </a:rPr>
              <a:t>段落搜索</a:t>
            </a:r>
            <a:r>
              <a:rPr lang="zh-CN" altLang="en-US" sz="2000" dirty="0"/>
              <a:t>。</a:t>
            </a:r>
            <a:endParaRPr lang="en-US" altLang="zh-CN" sz="2000" dirty="0"/>
          </a:p>
          <a:p>
            <a:pPr marL="342900" indent="-342900" algn="l" fontAlgn="base">
              <a:buFont typeface="Arial" panose="020B0604020202020204" pitchFamily="34" charset="0"/>
              <a:buChar char="•"/>
            </a:pPr>
            <a:r>
              <a:rPr lang="zh-CN" altLang="en-US" sz="2000" dirty="0"/>
              <a:t>标题没有出现在问题中。</a:t>
            </a:r>
            <a:endParaRPr lang="en-US" altLang="zh-CN" sz="2000" dirty="0"/>
          </a:p>
          <a:p>
            <a:pPr marL="800100" lvl="1" indent="-342900" fontAlgn="base">
              <a:buFont typeface="Arial" panose="020B0604020202020204" pitchFamily="34" charset="0"/>
              <a:buChar char="•"/>
            </a:pPr>
            <a:r>
              <a:rPr lang="zh-CN" altLang="en-US" sz="2000" dirty="0"/>
              <a:t>这时采用了</a:t>
            </a:r>
            <a:r>
              <a:rPr lang="zh-CN" altLang="en-US" sz="2000" dirty="0">
                <a:solidFill>
                  <a:srgbClr val="FF0000"/>
                </a:solidFill>
              </a:rPr>
              <a:t>传统的段落搜索策略</a:t>
            </a:r>
            <a:r>
              <a:rPr lang="zh-CN" altLang="en-US" sz="2000" dirty="0"/>
              <a:t>。</a:t>
            </a:r>
          </a:p>
        </p:txBody>
      </p:sp>
    </p:spTree>
    <p:extLst>
      <p:ext uri="{BB962C8B-B14F-4D97-AF65-F5344CB8AC3E}">
        <p14:creationId xmlns:p14="http://schemas.microsoft.com/office/powerpoint/2010/main" val="2755455086"/>
      </p:ext>
    </p:extLst>
  </p:cSld>
  <p:clrMapOvr>
    <a:masterClrMapping/>
  </p:clrMapOvr>
  <p:transition spd="med">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C5DE998F-E670-4E3E-968C-4021C33C80AF}"/>
              </a:ext>
            </a:extLst>
          </p:cNvPr>
          <p:cNvSpPr txBox="1"/>
          <p:nvPr/>
        </p:nvSpPr>
        <p:spPr>
          <a:xfrm>
            <a:off x="510784" y="1042621"/>
            <a:ext cx="11215642" cy="1270732"/>
          </a:xfrm>
          <a:prstGeom prst="rect">
            <a:avLst/>
          </a:prstGeom>
          <a:noFill/>
        </p:spPr>
        <p:txBody>
          <a:bodyPr wrap="square">
            <a:spAutoFit/>
          </a:bodyPr>
          <a:lstStyle/>
          <a:p>
            <a:pPr algn="l" fontAlgn="base"/>
            <a:r>
              <a:rPr lang="zh-CN" altLang="en-US" sz="2000" dirty="0"/>
              <a:t>生成检索词</a:t>
            </a:r>
            <a:endParaRPr lang="en-US" altLang="zh-CN" sz="2000" dirty="0">
              <a:solidFill>
                <a:srgbClr val="FF0000"/>
              </a:solidFill>
            </a:endParaRPr>
          </a:p>
          <a:p>
            <a:pPr algn="l" fontAlgn="base">
              <a:lnSpc>
                <a:spcPct val="150000"/>
              </a:lnSpc>
            </a:pPr>
            <a:r>
              <a:rPr lang="en-US" altLang="zh-CN" sz="2000" dirty="0"/>
              <a:t>	</a:t>
            </a:r>
            <a:r>
              <a:rPr lang="zh-CN" altLang="en-US" sz="2000" b="0" i="0" dirty="0">
                <a:solidFill>
                  <a:srgbClr val="121212"/>
                </a:solidFill>
                <a:effectLst/>
                <a:latin typeface="-apple-system"/>
              </a:rPr>
              <a:t>搜索词主要来自问题分析的结果，例如问题的内容词条与短语、类目中检测到的</a:t>
            </a:r>
            <a:r>
              <a:rPr lang="en-US" altLang="zh-CN" sz="2000" b="0" i="0" dirty="0">
                <a:solidFill>
                  <a:srgbClr val="121212"/>
                </a:solidFill>
                <a:effectLst/>
                <a:latin typeface="-apple-system"/>
              </a:rPr>
              <a:t>LAT</a:t>
            </a:r>
            <a:r>
              <a:rPr lang="zh-CN" altLang="en-US" sz="2000" b="0" i="0" dirty="0">
                <a:solidFill>
                  <a:srgbClr val="121212"/>
                </a:solidFill>
                <a:effectLst/>
                <a:latin typeface="-apple-system"/>
              </a:rPr>
              <a:t>，与</a:t>
            </a:r>
            <a:r>
              <a:rPr lang="en-US" altLang="zh-CN" sz="2000" b="0" i="0" dirty="0">
                <a:solidFill>
                  <a:srgbClr val="121212"/>
                </a:solidFill>
                <a:effectLst/>
                <a:latin typeface="-apple-system"/>
              </a:rPr>
              <a:t>focus</a:t>
            </a:r>
            <a:r>
              <a:rPr lang="zh-CN" altLang="en-US" sz="2000" b="0" i="0" dirty="0">
                <a:solidFill>
                  <a:srgbClr val="121212"/>
                </a:solidFill>
                <a:effectLst/>
                <a:latin typeface="-apple-system"/>
              </a:rPr>
              <a:t>构成关系的实体词具有更高的权重。</a:t>
            </a:r>
            <a:endParaRPr lang="zh-CN" altLang="en-US" sz="2000" dirty="0"/>
          </a:p>
        </p:txBody>
      </p:sp>
      <p:sp>
        <p:nvSpPr>
          <p:cNvPr id="6" name="文本框 5">
            <a:extLst>
              <a:ext uri="{FF2B5EF4-FFF2-40B4-BE49-F238E27FC236}">
                <a16:creationId xmlns:a16="http://schemas.microsoft.com/office/drawing/2014/main" id="{B7F34C11-0471-4995-A9A6-22F6C99F1F63}"/>
              </a:ext>
            </a:extLst>
          </p:cNvPr>
          <p:cNvSpPr txBox="1"/>
          <p:nvPr/>
        </p:nvSpPr>
        <p:spPr>
          <a:xfrm>
            <a:off x="510784" y="2507903"/>
            <a:ext cx="11042784" cy="880369"/>
          </a:xfrm>
          <a:prstGeom prst="rect">
            <a:avLst/>
          </a:prstGeom>
          <a:solidFill>
            <a:srgbClr val="FFFF99"/>
          </a:solidFill>
          <a:ln>
            <a:solidFill>
              <a:schemeClr val="tx1"/>
            </a:solidFill>
          </a:ln>
        </p:spPr>
        <p:txBody>
          <a:bodyPr wrap="square">
            <a:spAutoFit/>
          </a:bodyPr>
          <a:lstStyle/>
          <a:p>
            <a:pPr algn="l" fontAlgn="base">
              <a:lnSpc>
                <a:spcPct val="150000"/>
              </a:lnSpc>
            </a:pPr>
            <a:r>
              <a:rPr lang="en-US" altLang="zh-CN" sz="1800" b="0" i="0" dirty="0">
                <a:solidFill>
                  <a:srgbClr val="121212"/>
                </a:solidFill>
                <a:effectLst/>
                <a:latin typeface="-apple-system"/>
              </a:rPr>
              <a:t>Question</a:t>
            </a:r>
            <a:r>
              <a:rPr lang="zh-CN" altLang="en-US" sz="1800" b="0" i="0" dirty="0">
                <a:solidFill>
                  <a:srgbClr val="121212"/>
                </a:solidFill>
                <a:effectLst/>
                <a:latin typeface="-apple-system"/>
              </a:rPr>
              <a:t>：</a:t>
            </a:r>
            <a:r>
              <a:rPr lang="en-US" altLang="zh-CN" sz="1800" b="0" i="0" dirty="0">
                <a:solidFill>
                  <a:srgbClr val="121212"/>
                </a:solidFill>
                <a:effectLst/>
                <a:latin typeface="-apple-system"/>
              </a:rPr>
              <a:t>Robert Redford and Paul Newman starred in this depression-era grifter flick. </a:t>
            </a:r>
          </a:p>
          <a:p>
            <a:pPr algn="l" fontAlgn="base">
              <a:lnSpc>
                <a:spcPct val="150000"/>
              </a:lnSpc>
            </a:pPr>
            <a:r>
              <a:rPr lang="en-US" altLang="zh-CN" sz="1800" b="0" i="0" dirty="0">
                <a:solidFill>
                  <a:srgbClr val="121212"/>
                </a:solidFill>
                <a:effectLst/>
                <a:latin typeface="-apple-system"/>
              </a:rPr>
              <a:t>(Answer: "The Sting")</a:t>
            </a:r>
            <a:endParaRPr lang="zh-CN" altLang="en-US" dirty="0"/>
          </a:p>
        </p:txBody>
      </p:sp>
      <p:sp>
        <p:nvSpPr>
          <p:cNvPr id="8" name="文本框 7">
            <a:extLst>
              <a:ext uri="{FF2B5EF4-FFF2-40B4-BE49-F238E27FC236}">
                <a16:creationId xmlns:a16="http://schemas.microsoft.com/office/drawing/2014/main" id="{EF04B52C-D288-4C35-8EE5-1CD897382D6C}"/>
              </a:ext>
            </a:extLst>
          </p:cNvPr>
          <p:cNvSpPr txBox="1"/>
          <p:nvPr/>
        </p:nvSpPr>
        <p:spPr>
          <a:xfrm>
            <a:off x="510784" y="4314767"/>
            <a:ext cx="10919216" cy="1424621"/>
          </a:xfrm>
          <a:prstGeom prst="rect">
            <a:avLst/>
          </a:prstGeom>
          <a:noFill/>
        </p:spPr>
        <p:txBody>
          <a:bodyPr wrap="square">
            <a:spAutoFit/>
          </a:bodyPr>
          <a:lstStyle/>
          <a:p>
            <a:pPr defTabSz="457200">
              <a:lnSpc>
                <a:spcPct val="150000"/>
              </a:lnSpc>
              <a:spcBef>
                <a:spcPts val="600"/>
              </a:spcBef>
              <a:spcAft>
                <a:spcPts val="600"/>
              </a:spcAft>
            </a:pPr>
            <a:r>
              <a:rPr lang="zh-CN" altLang="en-US" sz="2000" dirty="0"/>
              <a:t>对于</a:t>
            </a:r>
            <a:r>
              <a:rPr lang="en-US" altLang="zh-CN" sz="2000" dirty="0"/>
              <a:t>LAT</a:t>
            </a:r>
            <a:r>
              <a:rPr lang="zh-CN" altLang="en-US" sz="2000" dirty="0"/>
              <a:t>上带有修饰语的问题，</a:t>
            </a:r>
            <a:r>
              <a:rPr lang="en-US" altLang="zh-CN" sz="2000" dirty="0" err="1"/>
              <a:t>Waston</a:t>
            </a:r>
            <a:r>
              <a:rPr lang="zh-CN" altLang="en-US" sz="2000" dirty="0"/>
              <a:t>额外进行了一次检索，检索词项就是就是这个带有修饰语的</a:t>
            </a:r>
            <a:r>
              <a:rPr lang="en-US" altLang="zh-CN" sz="2000" dirty="0"/>
              <a:t>LAT</a:t>
            </a:r>
            <a:r>
              <a:rPr lang="zh-CN" altLang="en-US" sz="2000" dirty="0"/>
              <a:t>，如这里的“</a:t>
            </a:r>
            <a:r>
              <a:rPr lang="en-US" altLang="zh-CN" sz="2000" dirty="0"/>
              <a:t>depression-era grifter flick”</a:t>
            </a:r>
            <a:r>
              <a:rPr lang="zh-CN" altLang="en-US" sz="2000" dirty="0"/>
              <a:t>。这种查询被称为</a:t>
            </a:r>
            <a:r>
              <a:rPr lang="en-US" altLang="zh-CN" sz="2000" dirty="0"/>
              <a:t>LAT-only</a:t>
            </a:r>
            <a:r>
              <a:rPr lang="zh-CN" altLang="en-US" sz="2000" dirty="0"/>
              <a:t>查询，其设计初衷是因为很多时候</a:t>
            </a:r>
            <a:r>
              <a:rPr lang="en-US" altLang="zh-CN" sz="2000" dirty="0"/>
              <a:t>LAT-only</a:t>
            </a:r>
            <a:r>
              <a:rPr lang="zh-CN" altLang="en-US" sz="2000" dirty="0"/>
              <a:t>能够惟一确定问题的答案或将答案限制在一个很小的范围之内。</a:t>
            </a:r>
          </a:p>
        </p:txBody>
      </p:sp>
      <p:sp>
        <p:nvSpPr>
          <p:cNvPr id="10" name="文本框 9">
            <a:extLst>
              <a:ext uri="{FF2B5EF4-FFF2-40B4-BE49-F238E27FC236}">
                <a16:creationId xmlns:a16="http://schemas.microsoft.com/office/drawing/2014/main" id="{32397E30-ECA1-45E6-8799-F497EE865E73}"/>
              </a:ext>
            </a:extLst>
          </p:cNvPr>
          <p:cNvSpPr txBox="1"/>
          <p:nvPr/>
        </p:nvSpPr>
        <p:spPr>
          <a:xfrm>
            <a:off x="510784" y="3538501"/>
            <a:ext cx="10820362" cy="501291"/>
          </a:xfrm>
          <a:prstGeom prst="rect">
            <a:avLst/>
          </a:prstGeom>
          <a:noFill/>
        </p:spPr>
        <p:txBody>
          <a:bodyPr wrap="square">
            <a:spAutoFit/>
          </a:bodyPr>
          <a:lstStyle/>
          <a:p>
            <a:pPr defTabSz="457200" fontAlgn="base">
              <a:lnSpc>
                <a:spcPct val="150000"/>
              </a:lnSpc>
              <a:spcBef>
                <a:spcPts val="600"/>
              </a:spcBef>
              <a:spcAft>
                <a:spcPts val="600"/>
              </a:spcAft>
            </a:pPr>
            <a:r>
              <a:rPr lang="zh-CN" altLang="en-US" sz="2000" dirty="0"/>
              <a:t>权重赋值  </a:t>
            </a:r>
            <a:r>
              <a:rPr lang="en-US" altLang="zh-CN" sz="2000" dirty="0"/>
              <a:t>(2.0 “Robert Redford”) (2.0 “Paul Newman”) star depression era grifter (1.5 flick)</a:t>
            </a:r>
          </a:p>
        </p:txBody>
      </p:sp>
    </p:spTree>
    <p:extLst>
      <p:ext uri="{BB962C8B-B14F-4D97-AF65-F5344CB8AC3E}">
        <p14:creationId xmlns:p14="http://schemas.microsoft.com/office/powerpoint/2010/main" val="746540456"/>
      </p:ext>
    </p:extLst>
  </p:cSld>
  <p:clrMapOvr>
    <a:masterClrMapping/>
  </p:clrMapOvr>
  <p:transition spd="med">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314CE07D-A79D-43CD-9109-977E3A16B775}"/>
              </a:ext>
            </a:extLst>
          </p:cNvPr>
          <p:cNvSpPr txBox="1"/>
          <p:nvPr/>
        </p:nvSpPr>
        <p:spPr>
          <a:xfrm>
            <a:off x="510784" y="1042621"/>
            <a:ext cx="11215642" cy="4505401"/>
          </a:xfrm>
          <a:prstGeom prst="rect">
            <a:avLst/>
          </a:prstGeom>
          <a:noFill/>
        </p:spPr>
        <p:txBody>
          <a:bodyPr wrap="square">
            <a:spAutoFit/>
          </a:bodyPr>
          <a:lstStyle/>
          <a:p>
            <a:pPr algn="l" fontAlgn="base"/>
            <a:r>
              <a:rPr lang="zh-CN" altLang="en-US" sz="2000" dirty="0"/>
              <a:t>文档搜索</a:t>
            </a:r>
            <a:endParaRPr lang="en-US" altLang="zh-CN" sz="2000" dirty="0">
              <a:solidFill>
                <a:srgbClr val="FF0000"/>
              </a:solidFill>
            </a:endParaRPr>
          </a:p>
          <a:p>
            <a:pPr algn="l" fontAlgn="base">
              <a:lnSpc>
                <a:spcPct val="150000"/>
              </a:lnSpc>
            </a:pPr>
            <a:r>
              <a:rPr lang="en-US" altLang="zh-CN" sz="2000" dirty="0"/>
              <a:t>	</a:t>
            </a:r>
            <a:r>
              <a:rPr lang="zh-CN" altLang="en-US" sz="2000" b="0" i="0" dirty="0">
                <a:solidFill>
                  <a:srgbClr val="121212"/>
                </a:solidFill>
                <a:effectLst/>
                <a:latin typeface="-apple-system"/>
              </a:rPr>
              <a:t> </a:t>
            </a:r>
            <a:r>
              <a:rPr lang="en-US" altLang="zh-CN" sz="2000" b="0" i="0" dirty="0" err="1">
                <a:solidFill>
                  <a:srgbClr val="121212"/>
                </a:solidFill>
                <a:effectLst/>
                <a:latin typeface="-apple-system"/>
              </a:rPr>
              <a:t>Waston</a:t>
            </a:r>
            <a:r>
              <a:rPr lang="zh-CN" altLang="en-US" sz="2000" b="0" i="0" dirty="0">
                <a:solidFill>
                  <a:srgbClr val="121212"/>
                </a:solidFill>
                <a:effectLst/>
                <a:latin typeface="-apple-system"/>
              </a:rPr>
              <a:t>的文档搜索采用了开源搜索引擎</a:t>
            </a:r>
            <a:r>
              <a:rPr lang="en-US" altLang="zh-CN" sz="2000" b="0" i="0" dirty="0">
                <a:solidFill>
                  <a:srgbClr val="121212"/>
                </a:solidFill>
                <a:effectLst/>
                <a:latin typeface="-apple-system"/>
              </a:rPr>
              <a:t>Indri</a:t>
            </a:r>
            <a:r>
              <a:rPr lang="zh-CN" altLang="en-US" sz="2000" b="0" i="0" dirty="0">
                <a:solidFill>
                  <a:srgbClr val="121212"/>
                </a:solidFill>
                <a:effectLst/>
                <a:latin typeface="-apple-system"/>
              </a:rPr>
              <a:t>来对</a:t>
            </a:r>
            <a:r>
              <a:rPr lang="zh-CN" altLang="en-US" sz="2000" b="0" i="0" dirty="0">
                <a:solidFill>
                  <a:srgbClr val="FF0000"/>
                </a:solidFill>
                <a:effectLst/>
                <a:latin typeface="-apple-system"/>
              </a:rPr>
              <a:t>标题引导型文档</a:t>
            </a:r>
            <a:r>
              <a:rPr lang="zh-CN" altLang="en-US" sz="2000" b="0" i="0" dirty="0">
                <a:solidFill>
                  <a:srgbClr val="121212"/>
                </a:solidFill>
                <a:effectLst/>
                <a:latin typeface="-apple-system"/>
              </a:rPr>
              <a:t>进行检索，以寻找与问题匹配度最高的文档。并且对百科类的长文章与词典条目这类短文章分别采用了两套不同的</a:t>
            </a:r>
            <a:r>
              <a:rPr lang="en-US" altLang="zh-CN" sz="2000" b="0" i="0" dirty="0">
                <a:solidFill>
                  <a:srgbClr val="121212"/>
                </a:solidFill>
                <a:effectLst/>
                <a:latin typeface="-apple-system"/>
              </a:rPr>
              <a:t>Indri</a:t>
            </a:r>
            <a:r>
              <a:rPr lang="zh-CN" altLang="en-US" sz="2000" b="0" i="0" dirty="0">
                <a:solidFill>
                  <a:srgbClr val="121212"/>
                </a:solidFill>
                <a:effectLst/>
                <a:latin typeface="-apple-system"/>
              </a:rPr>
              <a:t>索引，分别召回</a:t>
            </a:r>
            <a:r>
              <a:rPr lang="en-US" altLang="zh-CN" sz="2000" b="0" i="0" dirty="0">
                <a:solidFill>
                  <a:srgbClr val="121212"/>
                </a:solidFill>
                <a:effectLst/>
                <a:latin typeface="-apple-system"/>
              </a:rPr>
              <a:t>50</a:t>
            </a:r>
            <a:r>
              <a:rPr lang="zh-CN" altLang="en-US" sz="2000" b="0" i="0" dirty="0">
                <a:solidFill>
                  <a:srgbClr val="121212"/>
                </a:solidFill>
                <a:effectLst/>
                <a:latin typeface="-apple-system"/>
              </a:rPr>
              <a:t>篇与</a:t>
            </a:r>
            <a:r>
              <a:rPr lang="en-US" altLang="zh-CN" sz="2000" b="0" i="0" dirty="0">
                <a:solidFill>
                  <a:srgbClr val="121212"/>
                </a:solidFill>
                <a:effectLst/>
                <a:latin typeface="-apple-system"/>
              </a:rPr>
              <a:t>5</a:t>
            </a:r>
            <a:r>
              <a:rPr lang="zh-CN" altLang="en-US" sz="2000" b="0" i="0" dirty="0">
                <a:solidFill>
                  <a:srgbClr val="121212"/>
                </a:solidFill>
                <a:effectLst/>
                <a:latin typeface="-apple-system"/>
              </a:rPr>
              <a:t>篇最相关的文章。召回的每篇文章上附带匹配的分数与排序的序号，以作为最后打分模型的特征。</a:t>
            </a:r>
            <a:endParaRPr lang="en-US" altLang="zh-CN" sz="2000" b="0" i="0" dirty="0">
              <a:solidFill>
                <a:srgbClr val="121212"/>
              </a:solidFill>
              <a:effectLst/>
              <a:latin typeface="-apple-system"/>
            </a:endParaRPr>
          </a:p>
          <a:p>
            <a:pPr algn="l" fontAlgn="base">
              <a:lnSpc>
                <a:spcPct val="150000"/>
              </a:lnSpc>
            </a:pPr>
            <a:r>
              <a:rPr lang="zh-CN" altLang="en-US" sz="2000" dirty="0">
                <a:solidFill>
                  <a:srgbClr val="121212"/>
                </a:solidFill>
                <a:latin typeface="-apple-system"/>
              </a:rPr>
              <a:t>段落搜索</a:t>
            </a:r>
            <a:endParaRPr lang="en-US" altLang="zh-CN" sz="2000" dirty="0">
              <a:solidFill>
                <a:srgbClr val="121212"/>
              </a:solidFill>
              <a:latin typeface="-apple-system"/>
            </a:endParaRPr>
          </a:p>
          <a:p>
            <a:pPr algn="l" fontAlgn="base">
              <a:lnSpc>
                <a:spcPct val="150000"/>
              </a:lnSpc>
            </a:pPr>
            <a:r>
              <a:rPr lang="en-US" altLang="zh-CN" sz="2000" dirty="0">
                <a:solidFill>
                  <a:srgbClr val="121212"/>
                </a:solidFill>
                <a:latin typeface="-apple-system"/>
              </a:rPr>
              <a:t>	</a:t>
            </a:r>
            <a:r>
              <a:rPr lang="zh-CN" altLang="en-US" sz="2000" b="0" i="0" dirty="0">
                <a:solidFill>
                  <a:srgbClr val="121212"/>
                </a:solidFill>
                <a:effectLst/>
                <a:latin typeface="-apple-system"/>
              </a:rPr>
              <a:t>为了从非结构化的文本中搜索到相关的段落，</a:t>
            </a:r>
            <a:r>
              <a:rPr lang="en-US" altLang="zh-CN" sz="2000" b="0" i="0" dirty="0" err="1">
                <a:solidFill>
                  <a:srgbClr val="121212"/>
                </a:solidFill>
                <a:effectLst/>
                <a:latin typeface="-apple-system"/>
              </a:rPr>
              <a:t>Waston</a:t>
            </a:r>
            <a:r>
              <a:rPr lang="zh-CN" altLang="en-US" sz="2000" b="0" i="0" dirty="0">
                <a:solidFill>
                  <a:srgbClr val="121212"/>
                </a:solidFill>
                <a:effectLst/>
                <a:latin typeface="-apple-system"/>
              </a:rPr>
              <a:t>对一般的搜索算法从两个维度进行了扩展。对于标题出现在问题中的标题引导型文档，采用了前面说的</a:t>
            </a:r>
            <a:r>
              <a:rPr lang="en-US" altLang="zh-CN" sz="2000" b="0" i="0" dirty="0">
                <a:solidFill>
                  <a:srgbClr val="FF0000"/>
                </a:solidFill>
                <a:effectLst/>
                <a:latin typeface="-apple-system"/>
              </a:rPr>
              <a:t>TIC</a:t>
            </a:r>
            <a:r>
              <a:rPr lang="zh-CN" altLang="en-US" sz="2000" b="0" i="0" dirty="0">
                <a:solidFill>
                  <a:srgbClr val="FF0000"/>
                </a:solidFill>
                <a:effectLst/>
                <a:latin typeface="-apple-system"/>
              </a:rPr>
              <a:t>段落搜索</a:t>
            </a:r>
            <a:r>
              <a:rPr lang="zh-CN" altLang="en-US" sz="2000" b="0" i="0" dirty="0">
                <a:solidFill>
                  <a:srgbClr val="121212"/>
                </a:solidFill>
                <a:effectLst/>
                <a:latin typeface="-apple-system"/>
              </a:rPr>
              <a:t>。对于一般情形，采用了多个不同的搜索引擎，然后将结果合并，以提升搜索的多样性与召回率，这里主要用了</a:t>
            </a:r>
            <a:r>
              <a:rPr lang="en-US" altLang="zh-CN" sz="2000" b="0" i="0" dirty="0">
                <a:solidFill>
                  <a:srgbClr val="121212"/>
                </a:solidFill>
                <a:effectLst/>
                <a:latin typeface="-apple-system"/>
              </a:rPr>
              <a:t>Indri</a:t>
            </a:r>
            <a:r>
              <a:rPr lang="zh-CN" altLang="en-US" sz="2000" b="0" i="0" dirty="0">
                <a:solidFill>
                  <a:srgbClr val="121212"/>
                </a:solidFill>
                <a:effectLst/>
                <a:latin typeface="-apple-system"/>
              </a:rPr>
              <a:t>与</a:t>
            </a:r>
            <a:r>
              <a:rPr lang="en-US" altLang="zh-CN" sz="2000" b="0" i="0" dirty="0">
                <a:solidFill>
                  <a:srgbClr val="121212"/>
                </a:solidFill>
                <a:effectLst/>
                <a:latin typeface="-apple-system"/>
              </a:rPr>
              <a:t>Lucene</a:t>
            </a:r>
            <a:r>
              <a:rPr lang="zh-CN" altLang="en-US" sz="2000" b="0" i="0" dirty="0">
                <a:solidFill>
                  <a:srgbClr val="121212"/>
                </a:solidFill>
                <a:effectLst/>
                <a:latin typeface="-apple-system"/>
              </a:rPr>
              <a:t>两个搜索引擎。其中</a:t>
            </a:r>
            <a:r>
              <a:rPr lang="en-US" altLang="zh-CN" sz="2000" b="0" i="0" dirty="0">
                <a:solidFill>
                  <a:srgbClr val="121212"/>
                </a:solidFill>
                <a:effectLst/>
                <a:latin typeface="-apple-system"/>
              </a:rPr>
              <a:t>Indri</a:t>
            </a:r>
            <a:r>
              <a:rPr lang="zh-CN" altLang="en-US" sz="2000" b="0" i="0" dirty="0">
                <a:solidFill>
                  <a:srgbClr val="121212"/>
                </a:solidFill>
                <a:effectLst/>
                <a:latin typeface="-apple-system"/>
              </a:rPr>
              <a:t>采用了语言模型与推理网进行排序，而</a:t>
            </a:r>
            <a:r>
              <a:rPr lang="en-US" altLang="zh-CN" sz="2000" b="0" i="0" dirty="0">
                <a:solidFill>
                  <a:srgbClr val="121212"/>
                </a:solidFill>
                <a:effectLst/>
                <a:latin typeface="-apple-system"/>
              </a:rPr>
              <a:t>Lucene</a:t>
            </a:r>
            <a:r>
              <a:rPr lang="zh-CN" altLang="en-US" sz="2000" b="0" i="0" dirty="0">
                <a:solidFill>
                  <a:srgbClr val="121212"/>
                </a:solidFill>
                <a:effectLst/>
                <a:latin typeface="-apple-system"/>
              </a:rPr>
              <a:t>采用的是</a:t>
            </a:r>
            <a:r>
              <a:rPr lang="en-US" altLang="zh-CN" sz="2000" b="0" i="0" dirty="0">
                <a:solidFill>
                  <a:srgbClr val="121212"/>
                </a:solidFill>
                <a:effectLst/>
                <a:latin typeface="-apple-system"/>
              </a:rPr>
              <a:t>TF</a:t>
            </a:r>
            <a:r>
              <a:rPr lang="zh-CN" altLang="en-US" sz="2000" b="0" i="0" dirty="0">
                <a:solidFill>
                  <a:srgbClr val="121212"/>
                </a:solidFill>
                <a:effectLst/>
                <a:latin typeface="-apple-system"/>
              </a:rPr>
              <a:t>与</a:t>
            </a:r>
            <a:r>
              <a:rPr lang="en-US" altLang="zh-CN" sz="2000" b="0" i="0" dirty="0">
                <a:solidFill>
                  <a:srgbClr val="121212"/>
                </a:solidFill>
                <a:effectLst/>
                <a:latin typeface="-apple-system"/>
              </a:rPr>
              <a:t>IDF</a:t>
            </a:r>
            <a:r>
              <a:rPr lang="zh-CN" altLang="en-US" sz="2000" b="0" i="0" dirty="0">
                <a:solidFill>
                  <a:srgbClr val="121212"/>
                </a:solidFill>
                <a:effectLst/>
                <a:latin typeface="-apple-system"/>
              </a:rPr>
              <a:t>。</a:t>
            </a:r>
            <a:endParaRPr lang="zh-CN" altLang="en-US" sz="2000" dirty="0"/>
          </a:p>
        </p:txBody>
      </p:sp>
    </p:spTree>
    <p:extLst>
      <p:ext uri="{BB962C8B-B14F-4D97-AF65-F5344CB8AC3E}">
        <p14:creationId xmlns:p14="http://schemas.microsoft.com/office/powerpoint/2010/main" val="2102403029"/>
      </p:ext>
    </p:extLst>
  </p:cSld>
  <p:clrMapOvr>
    <a:masterClrMapping/>
  </p:clrMapOvr>
  <p:transition spd="med">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246ECBB8-746F-4974-B86D-7BC065EE00E3}"/>
              </a:ext>
            </a:extLst>
          </p:cNvPr>
          <p:cNvSpPr txBox="1"/>
          <p:nvPr/>
        </p:nvSpPr>
        <p:spPr>
          <a:xfrm>
            <a:off x="510784" y="1042621"/>
            <a:ext cx="11215642" cy="3582071"/>
          </a:xfrm>
          <a:prstGeom prst="rect">
            <a:avLst/>
          </a:prstGeom>
          <a:noFill/>
        </p:spPr>
        <p:txBody>
          <a:bodyPr wrap="square">
            <a:spAutoFit/>
          </a:bodyPr>
          <a:lstStyle/>
          <a:p>
            <a:pPr algn="l"/>
            <a:r>
              <a:rPr lang="en-US" altLang="zh-CN" sz="2000" dirty="0">
                <a:solidFill>
                  <a:srgbClr val="FF0000"/>
                </a:solidFill>
                <a:latin typeface="-apple-system"/>
              </a:rPr>
              <a:t>2.</a:t>
            </a:r>
            <a:r>
              <a:rPr lang="zh-CN" altLang="en-US" sz="2000" dirty="0">
                <a:solidFill>
                  <a:srgbClr val="FF0000"/>
                </a:solidFill>
                <a:latin typeface="-apple-system"/>
              </a:rPr>
              <a:t> </a:t>
            </a:r>
            <a:r>
              <a:rPr lang="zh-CN" altLang="en-US" sz="2000" i="0" dirty="0">
                <a:solidFill>
                  <a:srgbClr val="FF0000"/>
                </a:solidFill>
                <a:effectLst/>
                <a:latin typeface="-apple-system"/>
              </a:rPr>
              <a:t>搜索结构化的知识库</a:t>
            </a:r>
          </a:p>
          <a:p>
            <a:pPr algn="l" fontAlgn="base">
              <a:lnSpc>
                <a:spcPct val="150000"/>
              </a:lnSpc>
            </a:pPr>
            <a:r>
              <a:rPr lang="en-US" altLang="zh-CN" sz="2000" dirty="0"/>
              <a:t>	</a:t>
            </a:r>
            <a:r>
              <a:rPr lang="zh-CN" altLang="en-US" sz="2000" b="0" i="0" dirty="0">
                <a:solidFill>
                  <a:srgbClr val="121212"/>
                </a:solidFill>
                <a:effectLst/>
                <a:latin typeface="-apple-system"/>
              </a:rPr>
              <a:t> </a:t>
            </a:r>
            <a:r>
              <a:rPr lang="en-US" altLang="zh-CN" sz="2000" b="0" i="0" dirty="0" err="1">
                <a:solidFill>
                  <a:srgbClr val="121212"/>
                </a:solidFill>
                <a:effectLst/>
                <a:latin typeface="-apple-system"/>
              </a:rPr>
              <a:t>Waston</a:t>
            </a:r>
            <a:r>
              <a:rPr lang="zh-CN" altLang="en-US" sz="2000" b="0" i="0" dirty="0">
                <a:solidFill>
                  <a:srgbClr val="121212"/>
                </a:solidFill>
                <a:effectLst/>
                <a:latin typeface="-apple-system"/>
              </a:rPr>
              <a:t>主要采用了两种方式去搜索结构化的知识库。</a:t>
            </a:r>
            <a:r>
              <a:rPr lang="en-US" altLang="zh-CN" sz="2000" b="0" i="0" dirty="0">
                <a:solidFill>
                  <a:srgbClr val="121212"/>
                </a:solidFill>
                <a:effectLst/>
                <a:latin typeface="-apple-system"/>
              </a:rPr>
              <a:t>Answer Lookup</a:t>
            </a:r>
            <a:r>
              <a:rPr lang="zh-CN" altLang="en-US" sz="2000" b="0" i="0" dirty="0">
                <a:solidFill>
                  <a:srgbClr val="121212"/>
                </a:solidFill>
                <a:effectLst/>
                <a:latin typeface="-apple-system"/>
              </a:rPr>
              <a:t>主要用于</a:t>
            </a:r>
            <a:r>
              <a:rPr lang="en-US" altLang="zh-CN" sz="2000" b="0" i="0" dirty="0" err="1">
                <a:solidFill>
                  <a:srgbClr val="FF0000"/>
                </a:solidFill>
                <a:effectLst/>
                <a:latin typeface="-apple-system"/>
              </a:rPr>
              <a:t>DBpedia</a:t>
            </a:r>
            <a:r>
              <a:rPr lang="zh-CN" altLang="en-US" sz="2000" b="0" i="0" dirty="0">
                <a:solidFill>
                  <a:srgbClr val="121212"/>
                </a:solidFill>
                <a:effectLst/>
                <a:latin typeface="-apple-system"/>
              </a:rPr>
              <a:t>这种语义关系知识库。</a:t>
            </a:r>
            <a:r>
              <a:rPr lang="en-US" altLang="zh-CN" sz="2000" b="0" i="0" dirty="0">
                <a:solidFill>
                  <a:srgbClr val="121212"/>
                </a:solidFill>
                <a:effectLst/>
                <a:latin typeface="-apple-system"/>
              </a:rPr>
              <a:t>PRISMATIC</a:t>
            </a:r>
            <a:r>
              <a:rPr lang="zh-CN" altLang="en-US" sz="2000" b="0" i="0" dirty="0">
                <a:solidFill>
                  <a:srgbClr val="121212"/>
                </a:solidFill>
                <a:effectLst/>
                <a:latin typeface="-apple-system"/>
              </a:rPr>
              <a:t>搜索主要针对其内置的知识库</a:t>
            </a:r>
            <a:r>
              <a:rPr lang="en-US" altLang="zh-CN" sz="2000" b="0" i="0" dirty="0">
                <a:solidFill>
                  <a:srgbClr val="FF0000"/>
                </a:solidFill>
                <a:effectLst/>
                <a:latin typeface="-apple-system"/>
              </a:rPr>
              <a:t>PRISMATIC</a:t>
            </a:r>
            <a:r>
              <a:rPr lang="zh-CN" altLang="en-US" sz="2000" b="0" i="0" dirty="0">
                <a:solidFill>
                  <a:srgbClr val="121212"/>
                </a:solidFill>
                <a:effectLst/>
                <a:latin typeface="-apple-system"/>
              </a:rPr>
              <a:t>，其由从大量的文本中抽取的句法与浅层语义关系组成。</a:t>
            </a:r>
            <a:endParaRPr lang="en-US" altLang="zh-CN" sz="2000" b="0" i="0" dirty="0">
              <a:solidFill>
                <a:srgbClr val="121212"/>
              </a:solidFill>
              <a:effectLst/>
              <a:latin typeface="-apple-system"/>
            </a:endParaRPr>
          </a:p>
          <a:p>
            <a:pPr algn="l" fontAlgn="base">
              <a:lnSpc>
                <a:spcPct val="150000"/>
              </a:lnSpc>
            </a:pPr>
            <a:r>
              <a:rPr lang="en-US" altLang="zh-CN" sz="2000" dirty="0">
                <a:solidFill>
                  <a:srgbClr val="FF0000"/>
                </a:solidFill>
                <a:latin typeface="-apple-system"/>
              </a:rPr>
              <a:t>3.</a:t>
            </a:r>
            <a:r>
              <a:rPr lang="zh-CN" altLang="en-US" sz="2000" dirty="0">
                <a:solidFill>
                  <a:srgbClr val="FF0000"/>
                </a:solidFill>
                <a:latin typeface="-apple-system"/>
              </a:rPr>
              <a:t> 生成候选答案</a:t>
            </a:r>
            <a:endParaRPr lang="en-US" altLang="zh-CN" sz="2000" dirty="0">
              <a:solidFill>
                <a:srgbClr val="FF0000"/>
              </a:solidFill>
              <a:latin typeface="-apple-system"/>
            </a:endParaRPr>
          </a:p>
          <a:p>
            <a:pPr algn="l" fontAlgn="base">
              <a:lnSpc>
                <a:spcPct val="150000"/>
              </a:lnSpc>
            </a:pPr>
            <a:r>
              <a:rPr lang="en-US" altLang="zh-CN" sz="2000" dirty="0"/>
              <a:t>	</a:t>
            </a:r>
            <a:r>
              <a:rPr lang="zh-CN" altLang="en-US" sz="2000" b="0" i="0" dirty="0">
                <a:solidFill>
                  <a:srgbClr val="121212"/>
                </a:solidFill>
                <a:effectLst/>
                <a:latin typeface="-apple-system"/>
              </a:rPr>
              <a:t>对于结构化的知识库，检索的结果即为候选答案，而对于非结构化的知识库，检索的结果还需要做额外的处理。基准的处理方式是用一个命名实体识别模块识别出所有的实体作为候选答案。</a:t>
            </a:r>
            <a:endParaRPr lang="en-US" altLang="zh-CN" sz="2000" b="0" i="0" dirty="0">
              <a:solidFill>
                <a:srgbClr val="121212"/>
              </a:solidFill>
              <a:effectLst/>
              <a:latin typeface="-apple-system"/>
            </a:endParaRPr>
          </a:p>
          <a:p>
            <a:pPr algn="l" fontAlgn="base">
              <a:lnSpc>
                <a:spcPct val="150000"/>
              </a:lnSpc>
            </a:pPr>
            <a:r>
              <a:rPr lang="en-US" altLang="zh-CN" sz="2000" b="0" i="0" dirty="0">
                <a:solidFill>
                  <a:srgbClr val="121212"/>
                </a:solidFill>
                <a:effectLst/>
                <a:latin typeface="-apple-system"/>
              </a:rPr>
              <a:t>	</a:t>
            </a:r>
            <a:endParaRPr lang="zh-CN" altLang="en-US" sz="2000" dirty="0"/>
          </a:p>
        </p:txBody>
      </p:sp>
    </p:spTree>
    <p:extLst>
      <p:ext uri="{BB962C8B-B14F-4D97-AF65-F5344CB8AC3E}">
        <p14:creationId xmlns:p14="http://schemas.microsoft.com/office/powerpoint/2010/main" val="3062327324"/>
      </p:ext>
    </p:extLst>
  </p:cSld>
  <p:clrMapOvr>
    <a:masterClrMapping/>
  </p:clrMapOvr>
  <p:transition spd="med">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4F1042F2-3A80-480F-A944-FED3E3A64701}"/>
              </a:ext>
            </a:extLst>
          </p:cNvPr>
          <p:cNvSpPr txBox="1"/>
          <p:nvPr/>
        </p:nvSpPr>
        <p:spPr>
          <a:xfrm>
            <a:off x="510785" y="1042621"/>
            <a:ext cx="11285980" cy="707886"/>
          </a:xfrm>
          <a:prstGeom prst="rect">
            <a:avLst/>
          </a:prstGeom>
          <a:noFill/>
        </p:spPr>
        <p:txBody>
          <a:bodyPr wrap="square">
            <a:spAutoFit/>
          </a:bodyPr>
          <a:lstStyle/>
          <a:p>
            <a:pPr algn="l" fontAlgn="base"/>
            <a:r>
              <a:rPr lang="zh-CN" altLang="en-US" sz="2000" b="0" i="0" dirty="0">
                <a:solidFill>
                  <a:srgbClr val="121212"/>
                </a:solidFill>
                <a:effectLst/>
                <a:latin typeface="-apple-system"/>
              </a:rPr>
              <a:t>与其它问答系统不同的是，</a:t>
            </a:r>
            <a:r>
              <a:rPr lang="en-US" altLang="zh-CN" sz="2000" b="0" i="0" dirty="0" err="1">
                <a:solidFill>
                  <a:srgbClr val="121212"/>
                </a:solidFill>
                <a:effectLst/>
                <a:latin typeface="-apple-system"/>
              </a:rPr>
              <a:t>Waston</a:t>
            </a:r>
            <a:r>
              <a:rPr lang="zh-CN" altLang="en-US" sz="2000" b="0" i="0" dirty="0">
                <a:solidFill>
                  <a:srgbClr val="121212"/>
                </a:solidFill>
                <a:effectLst/>
                <a:latin typeface="-apple-system"/>
              </a:rPr>
              <a:t>在生成候选答案时并没有考虑答案的类型，而是在生成候选答案后用</a:t>
            </a:r>
            <a:r>
              <a:rPr lang="zh-CN" altLang="en-US" sz="2000" b="0" i="0" dirty="0">
                <a:solidFill>
                  <a:srgbClr val="FF0000"/>
                </a:solidFill>
                <a:effectLst/>
                <a:latin typeface="-apple-system"/>
              </a:rPr>
              <a:t>类型强制</a:t>
            </a:r>
            <a:r>
              <a:rPr lang="zh-CN" altLang="en-US" sz="2000" b="0" i="0" dirty="0">
                <a:solidFill>
                  <a:srgbClr val="121212"/>
                </a:solidFill>
                <a:effectLst/>
                <a:latin typeface="-apple-system"/>
              </a:rPr>
              <a:t>模块判断候选答案是否满足问题对答案的类型的要求。</a:t>
            </a:r>
            <a:endParaRPr lang="zh-CN" altLang="en-US" sz="2000" dirty="0"/>
          </a:p>
        </p:txBody>
      </p:sp>
      <p:sp>
        <p:nvSpPr>
          <p:cNvPr id="6" name="矩形 5">
            <a:extLst>
              <a:ext uri="{FF2B5EF4-FFF2-40B4-BE49-F238E27FC236}">
                <a16:creationId xmlns:a16="http://schemas.microsoft.com/office/drawing/2014/main" id="{277B5890-1D2A-4359-BE6D-EBB96CB084D9}"/>
              </a:ext>
            </a:extLst>
          </p:cNvPr>
          <p:cNvSpPr/>
          <p:nvPr/>
        </p:nvSpPr>
        <p:spPr bwMode="auto">
          <a:xfrm>
            <a:off x="3185148" y="2001818"/>
            <a:ext cx="5159763" cy="205161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endParaRPr lang="zh-CN" altLang="en-US" b="1" dirty="0">
              <a:solidFill>
                <a:schemeClr val="bg1"/>
              </a:solidFill>
              <a:cs typeface="+mn-ea"/>
              <a:sym typeface="+mn-lt"/>
            </a:endParaRPr>
          </a:p>
        </p:txBody>
      </p:sp>
      <p:sp>
        <p:nvSpPr>
          <p:cNvPr id="7" name="文本框 6">
            <a:extLst>
              <a:ext uri="{FF2B5EF4-FFF2-40B4-BE49-F238E27FC236}">
                <a16:creationId xmlns:a16="http://schemas.microsoft.com/office/drawing/2014/main" id="{98AC716E-CCEA-4616-8EDD-6DAF0BD2A807}"/>
              </a:ext>
            </a:extLst>
          </p:cNvPr>
          <p:cNvSpPr txBox="1"/>
          <p:nvPr/>
        </p:nvSpPr>
        <p:spPr>
          <a:xfrm>
            <a:off x="1818751" y="2167748"/>
            <a:ext cx="1196976" cy="301878"/>
          </a:xfrm>
          <a:prstGeom prst="rect">
            <a:avLst/>
          </a:prstGeom>
          <a:noFill/>
        </p:spPr>
        <p:txBody>
          <a:bodyPr wrap="none" lIns="72000" tIns="0" rIns="72000" bIns="0" rtlCol="0" anchor="t">
            <a:spAutoFit/>
          </a:bodyPr>
          <a:lstStyle/>
          <a:p>
            <a:pPr algn="l">
              <a:lnSpc>
                <a:spcPct val="120000"/>
              </a:lnSpc>
            </a:pPr>
            <a:r>
              <a:rPr lang="en-US" altLang="zh-CN" dirty="0"/>
              <a:t>Candidate</a:t>
            </a:r>
            <a:endParaRPr lang="zh-CN" altLang="en-US" dirty="0"/>
          </a:p>
        </p:txBody>
      </p:sp>
      <p:sp>
        <p:nvSpPr>
          <p:cNvPr id="8" name="文本框 7">
            <a:extLst>
              <a:ext uri="{FF2B5EF4-FFF2-40B4-BE49-F238E27FC236}">
                <a16:creationId xmlns:a16="http://schemas.microsoft.com/office/drawing/2014/main" id="{DDB5B91A-F114-495B-8428-DDCC7660B14E}"/>
              </a:ext>
            </a:extLst>
          </p:cNvPr>
          <p:cNvSpPr txBox="1"/>
          <p:nvPr/>
        </p:nvSpPr>
        <p:spPr>
          <a:xfrm>
            <a:off x="1818751" y="3185357"/>
            <a:ext cx="551479" cy="301878"/>
          </a:xfrm>
          <a:prstGeom prst="rect">
            <a:avLst/>
          </a:prstGeom>
          <a:noFill/>
        </p:spPr>
        <p:txBody>
          <a:bodyPr wrap="none" lIns="72000" tIns="0" rIns="72000" bIns="0" rtlCol="0" anchor="t">
            <a:spAutoFit/>
          </a:bodyPr>
          <a:lstStyle/>
          <a:p>
            <a:pPr algn="l">
              <a:lnSpc>
                <a:spcPct val="120000"/>
              </a:lnSpc>
            </a:pPr>
            <a:r>
              <a:rPr lang="en-US" altLang="zh-CN" dirty="0"/>
              <a:t>LAT</a:t>
            </a:r>
            <a:endParaRPr lang="zh-CN" altLang="en-US" dirty="0"/>
          </a:p>
        </p:txBody>
      </p:sp>
      <p:cxnSp>
        <p:nvCxnSpPr>
          <p:cNvPr id="9" name="直接箭头连接符 8">
            <a:extLst>
              <a:ext uri="{FF2B5EF4-FFF2-40B4-BE49-F238E27FC236}">
                <a16:creationId xmlns:a16="http://schemas.microsoft.com/office/drawing/2014/main" id="{6A54CF9A-CA00-4A1F-8819-B6FAC1A9D854}"/>
              </a:ext>
            </a:extLst>
          </p:cNvPr>
          <p:cNvCxnSpPr/>
          <p:nvPr/>
        </p:nvCxnSpPr>
        <p:spPr>
          <a:xfrm>
            <a:off x="1818751" y="2568666"/>
            <a:ext cx="1698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02B5146-EA27-41C8-9A51-F0371DDC08A5}"/>
              </a:ext>
            </a:extLst>
          </p:cNvPr>
          <p:cNvCxnSpPr/>
          <p:nvPr/>
        </p:nvCxnSpPr>
        <p:spPr>
          <a:xfrm>
            <a:off x="1818751" y="3575176"/>
            <a:ext cx="1698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F2E2FA1-0A1F-4922-B697-A5BF82A6B84A}"/>
              </a:ext>
            </a:extLst>
          </p:cNvPr>
          <p:cNvSpPr/>
          <p:nvPr/>
        </p:nvSpPr>
        <p:spPr bwMode="auto">
          <a:xfrm>
            <a:off x="3516923" y="2226988"/>
            <a:ext cx="1115367" cy="601879"/>
          </a:xfrm>
          <a:prstGeom prst="rect">
            <a:avLst/>
          </a:prstGeom>
          <a:solidFill>
            <a:srgbClr val="FDFBA6"/>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en-US" altLang="zh-CN" dirty="0">
                <a:cs typeface="+mn-ea"/>
                <a:sym typeface="+mn-lt"/>
              </a:rPr>
              <a:t>EDM</a:t>
            </a:r>
            <a:endParaRPr lang="zh-CN" altLang="en-US" dirty="0">
              <a:cs typeface="+mn-ea"/>
              <a:sym typeface="+mn-lt"/>
            </a:endParaRPr>
          </a:p>
        </p:txBody>
      </p:sp>
      <p:sp>
        <p:nvSpPr>
          <p:cNvPr id="12" name="矩形 11">
            <a:extLst>
              <a:ext uri="{FF2B5EF4-FFF2-40B4-BE49-F238E27FC236}">
                <a16:creationId xmlns:a16="http://schemas.microsoft.com/office/drawing/2014/main" id="{68233342-4E89-45D4-BF62-E84681FF2131}"/>
              </a:ext>
            </a:extLst>
          </p:cNvPr>
          <p:cNvSpPr/>
          <p:nvPr/>
        </p:nvSpPr>
        <p:spPr bwMode="auto">
          <a:xfrm>
            <a:off x="3516923" y="3260695"/>
            <a:ext cx="1115367" cy="601879"/>
          </a:xfrm>
          <a:prstGeom prst="rect">
            <a:avLst/>
          </a:prstGeom>
          <a:solidFill>
            <a:srgbClr val="FDFBA6"/>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en-US" altLang="zh-CN" dirty="0">
                <a:cs typeface="+mn-ea"/>
                <a:sym typeface="+mn-lt"/>
              </a:rPr>
              <a:t>PDM</a:t>
            </a:r>
            <a:endParaRPr lang="zh-CN" altLang="en-US" dirty="0">
              <a:cs typeface="+mn-ea"/>
              <a:sym typeface="+mn-lt"/>
            </a:endParaRPr>
          </a:p>
        </p:txBody>
      </p:sp>
      <p:sp>
        <p:nvSpPr>
          <p:cNvPr id="13" name="矩形 12">
            <a:extLst>
              <a:ext uri="{FF2B5EF4-FFF2-40B4-BE49-F238E27FC236}">
                <a16:creationId xmlns:a16="http://schemas.microsoft.com/office/drawing/2014/main" id="{B8D39CCC-A831-419A-90E5-39B347F81B3F}"/>
              </a:ext>
            </a:extLst>
          </p:cNvPr>
          <p:cNvSpPr/>
          <p:nvPr/>
        </p:nvSpPr>
        <p:spPr bwMode="auto">
          <a:xfrm>
            <a:off x="6018604" y="2249304"/>
            <a:ext cx="1376804" cy="601879"/>
          </a:xfrm>
          <a:prstGeom prst="rect">
            <a:avLst/>
          </a:prstGeom>
          <a:solidFill>
            <a:srgbClr val="FDFBA6"/>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en-US" altLang="zh-CN" dirty="0">
                <a:cs typeface="+mn-ea"/>
                <a:sym typeface="+mn-lt"/>
              </a:rPr>
              <a:t>Type retrieval</a:t>
            </a:r>
            <a:endParaRPr lang="zh-CN" altLang="en-US" dirty="0">
              <a:cs typeface="+mn-ea"/>
              <a:sym typeface="+mn-lt"/>
            </a:endParaRPr>
          </a:p>
        </p:txBody>
      </p:sp>
      <p:sp>
        <p:nvSpPr>
          <p:cNvPr id="14" name="矩形 13">
            <a:extLst>
              <a:ext uri="{FF2B5EF4-FFF2-40B4-BE49-F238E27FC236}">
                <a16:creationId xmlns:a16="http://schemas.microsoft.com/office/drawing/2014/main" id="{D1DEA166-EBFF-4D5A-808B-809BFC868633}"/>
              </a:ext>
            </a:extLst>
          </p:cNvPr>
          <p:cNvSpPr/>
          <p:nvPr/>
        </p:nvSpPr>
        <p:spPr bwMode="auto">
          <a:xfrm>
            <a:off x="6018604" y="3259388"/>
            <a:ext cx="1376804" cy="601879"/>
          </a:xfrm>
          <a:prstGeom prst="rect">
            <a:avLst/>
          </a:prstGeom>
          <a:solidFill>
            <a:srgbClr val="FDFBA6"/>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buSzPct val="25000"/>
            </a:pPr>
            <a:r>
              <a:rPr lang="en-US" altLang="zh-CN" dirty="0">
                <a:cs typeface="+mn-ea"/>
                <a:sym typeface="+mn-lt"/>
              </a:rPr>
              <a:t>Type alignment</a:t>
            </a:r>
            <a:endParaRPr lang="zh-CN" altLang="en-US" dirty="0">
              <a:cs typeface="+mn-ea"/>
              <a:sym typeface="+mn-lt"/>
            </a:endParaRPr>
          </a:p>
        </p:txBody>
      </p:sp>
      <p:cxnSp>
        <p:nvCxnSpPr>
          <p:cNvPr id="15" name="直接箭头连接符 14">
            <a:extLst>
              <a:ext uri="{FF2B5EF4-FFF2-40B4-BE49-F238E27FC236}">
                <a16:creationId xmlns:a16="http://schemas.microsoft.com/office/drawing/2014/main" id="{290D5477-C3A0-4227-B148-1284D563FFE9}"/>
              </a:ext>
            </a:extLst>
          </p:cNvPr>
          <p:cNvCxnSpPr>
            <a:cxnSpLocks/>
            <a:endCxn id="13" idx="1"/>
          </p:cNvCxnSpPr>
          <p:nvPr/>
        </p:nvCxnSpPr>
        <p:spPr>
          <a:xfrm>
            <a:off x="4632290" y="2550244"/>
            <a:ext cx="1386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43A8262-1553-409E-8E80-0A8BC4E12559}"/>
              </a:ext>
            </a:extLst>
          </p:cNvPr>
          <p:cNvSpPr txBox="1"/>
          <p:nvPr/>
        </p:nvSpPr>
        <p:spPr>
          <a:xfrm>
            <a:off x="4756061" y="2226988"/>
            <a:ext cx="1286744" cy="301878"/>
          </a:xfrm>
          <a:prstGeom prst="rect">
            <a:avLst/>
          </a:prstGeom>
          <a:noFill/>
        </p:spPr>
        <p:txBody>
          <a:bodyPr wrap="none" lIns="72000" tIns="0" rIns="72000" bIns="0" rtlCol="0" anchor="t">
            <a:spAutoFit/>
          </a:bodyPr>
          <a:lstStyle/>
          <a:p>
            <a:pPr algn="l">
              <a:lnSpc>
                <a:spcPct val="120000"/>
              </a:lnSpc>
            </a:pPr>
            <a:r>
              <a:rPr lang="en-US" altLang="zh-CN" dirty="0"/>
              <a:t>Instance(s)</a:t>
            </a:r>
            <a:endParaRPr lang="zh-CN" altLang="en-US" dirty="0"/>
          </a:p>
        </p:txBody>
      </p:sp>
      <p:cxnSp>
        <p:nvCxnSpPr>
          <p:cNvPr id="17" name="直接箭头连接符 16">
            <a:extLst>
              <a:ext uri="{FF2B5EF4-FFF2-40B4-BE49-F238E27FC236}">
                <a16:creationId xmlns:a16="http://schemas.microsoft.com/office/drawing/2014/main" id="{CE44C368-DCF0-431E-AF9E-9C5A400D42CA}"/>
              </a:ext>
            </a:extLst>
          </p:cNvPr>
          <p:cNvCxnSpPr>
            <a:cxnSpLocks/>
          </p:cNvCxnSpPr>
          <p:nvPr/>
        </p:nvCxnSpPr>
        <p:spPr>
          <a:xfrm>
            <a:off x="4642159" y="3543580"/>
            <a:ext cx="13565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4A10216-E8D0-47CB-A48E-B24157141D39}"/>
              </a:ext>
            </a:extLst>
          </p:cNvPr>
          <p:cNvSpPr txBox="1"/>
          <p:nvPr/>
        </p:nvSpPr>
        <p:spPr>
          <a:xfrm>
            <a:off x="4840052" y="3204395"/>
            <a:ext cx="1162864" cy="301878"/>
          </a:xfrm>
          <a:prstGeom prst="rect">
            <a:avLst/>
          </a:prstGeom>
          <a:noFill/>
        </p:spPr>
        <p:txBody>
          <a:bodyPr wrap="none" lIns="72000" tIns="0" rIns="72000" bIns="0" rtlCol="0" anchor="t">
            <a:spAutoFit/>
          </a:bodyPr>
          <a:lstStyle/>
          <a:p>
            <a:pPr algn="l">
              <a:lnSpc>
                <a:spcPct val="120000"/>
              </a:lnSpc>
            </a:pPr>
            <a:r>
              <a:rPr lang="en-US" altLang="zh-CN" dirty="0"/>
              <a:t>LAT types</a:t>
            </a:r>
            <a:endParaRPr lang="zh-CN" altLang="en-US" dirty="0"/>
          </a:p>
        </p:txBody>
      </p:sp>
      <p:cxnSp>
        <p:nvCxnSpPr>
          <p:cNvPr id="19" name="直接箭头连接符 18">
            <a:extLst>
              <a:ext uri="{FF2B5EF4-FFF2-40B4-BE49-F238E27FC236}">
                <a16:creationId xmlns:a16="http://schemas.microsoft.com/office/drawing/2014/main" id="{83EC6C9D-5F87-4B2D-9114-6ACCA157640B}"/>
              </a:ext>
            </a:extLst>
          </p:cNvPr>
          <p:cNvCxnSpPr>
            <a:stCxn id="13" idx="2"/>
          </p:cNvCxnSpPr>
          <p:nvPr/>
        </p:nvCxnSpPr>
        <p:spPr>
          <a:xfrm>
            <a:off x="6707006" y="2851183"/>
            <a:ext cx="0" cy="40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DEDC7414-4E2F-44C3-A68F-0318AAF037B8}"/>
              </a:ext>
            </a:extLst>
          </p:cNvPr>
          <p:cNvSpPr txBox="1"/>
          <p:nvPr/>
        </p:nvSpPr>
        <p:spPr>
          <a:xfrm>
            <a:off x="6711918" y="2896553"/>
            <a:ext cx="1632993" cy="301878"/>
          </a:xfrm>
          <a:prstGeom prst="rect">
            <a:avLst/>
          </a:prstGeom>
          <a:noFill/>
        </p:spPr>
        <p:txBody>
          <a:bodyPr wrap="none" lIns="72000" tIns="0" rIns="72000" bIns="0" rtlCol="0" anchor="t">
            <a:spAutoFit/>
          </a:bodyPr>
          <a:lstStyle/>
          <a:p>
            <a:pPr algn="l">
              <a:lnSpc>
                <a:spcPct val="120000"/>
              </a:lnSpc>
            </a:pPr>
            <a:r>
              <a:rPr lang="en-US" altLang="zh-CN" dirty="0"/>
              <a:t>Instance types</a:t>
            </a:r>
            <a:endParaRPr lang="zh-CN" altLang="en-US" dirty="0"/>
          </a:p>
        </p:txBody>
      </p:sp>
      <p:cxnSp>
        <p:nvCxnSpPr>
          <p:cNvPr id="21" name="直接箭头连接符 20">
            <a:extLst>
              <a:ext uri="{FF2B5EF4-FFF2-40B4-BE49-F238E27FC236}">
                <a16:creationId xmlns:a16="http://schemas.microsoft.com/office/drawing/2014/main" id="{F6A030FC-A1BD-4DF8-841D-C421C8DDCEFA}"/>
              </a:ext>
            </a:extLst>
          </p:cNvPr>
          <p:cNvCxnSpPr/>
          <p:nvPr/>
        </p:nvCxnSpPr>
        <p:spPr>
          <a:xfrm>
            <a:off x="7395408" y="3507948"/>
            <a:ext cx="1698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4BA41ACB-98D2-41EC-B1CA-AF295986F468}"/>
              </a:ext>
            </a:extLst>
          </p:cNvPr>
          <p:cNvSpPr txBox="1"/>
          <p:nvPr/>
        </p:nvSpPr>
        <p:spPr>
          <a:xfrm>
            <a:off x="9161050" y="3336296"/>
            <a:ext cx="1389401" cy="301878"/>
          </a:xfrm>
          <a:prstGeom prst="rect">
            <a:avLst/>
          </a:prstGeom>
          <a:noFill/>
        </p:spPr>
        <p:txBody>
          <a:bodyPr wrap="none" lIns="72000" tIns="0" rIns="72000" bIns="0" rtlCol="0" anchor="t">
            <a:spAutoFit/>
          </a:bodyPr>
          <a:lstStyle/>
          <a:p>
            <a:pPr algn="l">
              <a:lnSpc>
                <a:spcPct val="120000"/>
              </a:lnSpc>
            </a:pPr>
            <a:r>
              <a:rPr lang="en-US" altLang="zh-CN" dirty="0" err="1"/>
              <a:t>TyCor</a:t>
            </a:r>
            <a:r>
              <a:rPr lang="en-US" altLang="zh-CN" dirty="0"/>
              <a:t> score</a:t>
            </a:r>
            <a:endParaRPr lang="zh-CN" altLang="en-US" dirty="0"/>
          </a:p>
        </p:txBody>
      </p:sp>
      <p:sp>
        <p:nvSpPr>
          <p:cNvPr id="23" name="文本框 22">
            <a:extLst>
              <a:ext uri="{FF2B5EF4-FFF2-40B4-BE49-F238E27FC236}">
                <a16:creationId xmlns:a16="http://schemas.microsoft.com/office/drawing/2014/main" id="{FB9A9237-234E-4323-9EF4-BE39787A0C3B}"/>
              </a:ext>
            </a:extLst>
          </p:cNvPr>
          <p:cNvSpPr txBox="1"/>
          <p:nvPr/>
        </p:nvSpPr>
        <p:spPr>
          <a:xfrm>
            <a:off x="469760" y="4483835"/>
            <a:ext cx="8623819" cy="1200329"/>
          </a:xfrm>
          <a:prstGeom prst="rect">
            <a:avLst/>
          </a:prstGeom>
          <a:noFill/>
        </p:spPr>
        <p:txBody>
          <a:bodyPr wrap="square">
            <a:spAutoFit/>
          </a:bodyPr>
          <a:lstStyle/>
          <a:p>
            <a:r>
              <a:rPr lang="zh-CN" altLang="en-US" b="0" i="0" dirty="0">
                <a:solidFill>
                  <a:srgbClr val="121212"/>
                </a:solidFill>
                <a:effectLst/>
                <a:latin typeface="-apple-system"/>
              </a:rPr>
              <a:t>实体消歧与匹配（</a:t>
            </a:r>
            <a:r>
              <a:rPr lang="en-US" altLang="zh-CN" b="0" i="0" dirty="0">
                <a:solidFill>
                  <a:srgbClr val="121212"/>
                </a:solidFill>
                <a:effectLst/>
                <a:latin typeface="-apple-system"/>
              </a:rPr>
              <a:t>Entity disambiguation and matching</a:t>
            </a:r>
            <a:r>
              <a:rPr lang="zh-CN" altLang="en-US" b="0" i="0" dirty="0">
                <a:solidFill>
                  <a:srgbClr val="121212"/>
                </a:solidFill>
                <a:effectLst/>
                <a:latin typeface="-apple-system"/>
              </a:rPr>
              <a:t>，</a:t>
            </a:r>
            <a:r>
              <a:rPr lang="en-US" altLang="zh-CN" b="0" i="0" dirty="0">
                <a:solidFill>
                  <a:srgbClr val="121212"/>
                </a:solidFill>
                <a:effectLst/>
                <a:latin typeface="-apple-system"/>
              </a:rPr>
              <a:t>EDM</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r>
              <a:rPr lang="zh-CN" altLang="en-US" b="0" i="0" dirty="0">
                <a:solidFill>
                  <a:srgbClr val="121212"/>
                </a:solidFill>
                <a:effectLst/>
                <a:latin typeface="-apple-system"/>
              </a:rPr>
              <a:t>类型召回（</a:t>
            </a:r>
            <a:r>
              <a:rPr lang="en-US" altLang="zh-CN" b="0" i="0" dirty="0">
                <a:solidFill>
                  <a:srgbClr val="121212"/>
                </a:solidFill>
                <a:effectLst/>
                <a:latin typeface="-apple-system"/>
              </a:rPr>
              <a:t>Type retrieval</a:t>
            </a:r>
            <a:r>
              <a:rPr lang="zh-CN" altLang="en-US" b="0" i="0" dirty="0">
                <a:solidFill>
                  <a:srgbClr val="121212"/>
                </a:solidFill>
                <a:effectLst/>
                <a:latin typeface="-apple-system"/>
              </a:rPr>
              <a:t>，</a:t>
            </a:r>
            <a:r>
              <a:rPr lang="en-US" altLang="zh-CN" b="0" i="0" dirty="0">
                <a:solidFill>
                  <a:srgbClr val="121212"/>
                </a:solidFill>
                <a:effectLst/>
                <a:latin typeface="-apple-system"/>
              </a:rPr>
              <a:t>TR</a:t>
            </a:r>
            <a:r>
              <a:rPr lang="zh-CN" altLang="en-US" b="0" i="0" dirty="0">
                <a:solidFill>
                  <a:srgbClr val="121212"/>
                </a:solidFill>
                <a:effectLst/>
                <a:latin typeface="-apple-system"/>
              </a:rPr>
              <a:t>）</a:t>
            </a:r>
            <a:endParaRPr lang="en-US" altLang="zh-CN" dirty="0">
              <a:solidFill>
                <a:srgbClr val="121212"/>
              </a:solidFill>
              <a:latin typeface="-apple-system"/>
            </a:endParaRPr>
          </a:p>
          <a:p>
            <a:r>
              <a:rPr lang="zh-CN" altLang="en-US" b="0" i="0" dirty="0">
                <a:solidFill>
                  <a:srgbClr val="121212"/>
                </a:solidFill>
                <a:effectLst/>
                <a:latin typeface="-apple-system"/>
              </a:rPr>
              <a:t>谓词消歧与匹配（</a:t>
            </a:r>
            <a:r>
              <a:rPr lang="en-US" altLang="zh-CN" b="0" i="0" dirty="0">
                <a:solidFill>
                  <a:srgbClr val="121212"/>
                </a:solidFill>
                <a:effectLst/>
                <a:latin typeface="-apple-system"/>
              </a:rPr>
              <a:t>Predicate disambiguation and matching</a:t>
            </a:r>
            <a:r>
              <a:rPr lang="zh-CN" altLang="en-US" b="0" i="0" dirty="0">
                <a:solidFill>
                  <a:srgbClr val="121212"/>
                </a:solidFill>
                <a:effectLst/>
                <a:latin typeface="-apple-system"/>
              </a:rPr>
              <a:t>，</a:t>
            </a:r>
            <a:r>
              <a:rPr lang="en-US" altLang="zh-CN" b="0" i="0" dirty="0">
                <a:solidFill>
                  <a:srgbClr val="121212"/>
                </a:solidFill>
                <a:effectLst/>
                <a:latin typeface="-apple-system"/>
              </a:rPr>
              <a:t>PDM</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r>
              <a:rPr lang="zh-CN" altLang="en-US" b="0" i="0" dirty="0">
                <a:solidFill>
                  <a:srgbClr val="121212"/>
                </a:solidFill>
                <a:effectLst/>
                <a:latin typeface="-apple-system"/>
              </a:rPr>
              <a:t>类型对齐（</a:t>
            </a:r>
            <a:r>
              <a:rPr lang="en-US" altLang="zh-CN" b="0" i="0" dirty="0">
                <a:solidFill>
                  <a:srgbClr val="121212"/>
                </a:solidFill>
                <a:effectLst/>
                <a:latin typeface="-apple-system"/>
              </a:rPr>
              <a:t>Type alignment</a:t>
            </a:r>
            <a:r>
              <a:rPr lang="zh-CN" altLang="en-US" b="0" i="0" dirty="0">
                <a:solidFill>
                  <a:srgbClr val="121212"/>
                </a:solidFill>
                <a:effectLst/>
                <a:latin typeface="-apple-system"/>
              </a:rPr>
              <a:t>）</a:t>
            </a:r>
            <a:endParaRPr lang="zh-CN" altLang="en-US" dirty="0"/>
          </a:p>
        </p:txBody>
      </p:sp>
    </p:spTree>
    <p:extLst>
      <p:ext uri="{BB962C8B-B14F-4D97-AF65-F5344CB8AC3E}">
        <p14:creationId xmlns:p14="http://schemas.microsoft.com/office/powerpoint/2010/main" val="1667437400"/>
      </p:ext>
    </p:extLst>
  </p:cSld>
  <p:clrMapOvr>
    <a:masterClrMapping/>
  </p:clrMapOvr>
  <p:transition spd="med">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62B22391-C568-4A25-82EF-B694BE12957E}"/>
              </a:ext>
            </a:extLst>
          </p:cNvPr>
          <p:cNvSpPr txBox="1"/>
          <p:nvPr/>
        </p:nvSpPr>
        <p:spPr>
          <a:xfrm>
            <a:off x="510785" y="1042621"/>
            <a:ext cx="11285980" cy="4093428"/>
          </a:xfrm>
          <a:prstGeom prst="rect">
            <a:avLst/>
          </a:prstGeom>
          <a:noFill/>
        </p:spPr>
        <p:txBody>
          <a:bodyPr wrap="square">
            <a:spAutoFit/>
          </a:bodyPr>
          <a:lstStyle/>
          <a:p>
            <a:pPr algn="l" fontAlgn="base"/>
            <a:r>
              <a:rPr lang="zh-CN" altLang="en-US" sz="2000" b="1" dirty="0">
                <a:solidFill>
                  <a:srgbClr val="121212"/>
                </a:solidFill>
                <a:latin typeface="-apple-system"/>
              </a:rPr>
              <a:t>三、候选答案评分</a:t>
            </a:r>
            <a:endParaRPr lang="en-US" altLang="zh-CN" sz="2000" b="1" dirty="0">
              <a:solidFill>
                <a:srgbClr val="121212"/>
              </a:solidFill>
              <a:latin typeface="-apple-system"/>
            </a:endParaRPr>
          </a:p>
          <a:p>
            <a:pPr algn="l" fontAlgn="base"/>
            <a:r>
              <a:rPr lang="en-US" altLang="zh-CN" sz="2000" b="1" dirty="0">
                <a:solidFill>
                  <a:srgbClr val="121212"/>
                </a:solidFill>
                <a:latin typeface="-apple-system"/>
              </a:rPr>
              <a:t>	</a:t>
            </a:r>
            <a:r>
              <a:rPr lang="zh-CN" altLang="en-US" sz="2000" b="0" i="0" dirty="0">
                <a:solidFill>
                  <a:srgbClr val="121212"/>
                </a:solidFill>
                <a:effectLst/>
                <a:latin typeface="-apple-system"/>
              </a:rPr>
              <a:t>在经过问题分析与候选答案的生成后，</a:t>
            </a:r>
            <a:r>
              <a:rPr lang="en-US" altLang="zh-CN" sz="2000" b="0" i="0" dirty="0" err="1">
                <a:solidFill>
                  <a:srgbClr val="121212"/>
                </a:solidFill>
                <a:effectLst/>
                <a:latin typeface="-apple-system"/>
              </a:rPr>
              <a:t>Waston</a:t>
            </a:r>
            <a:r>
              <a:rPr lang="zh-CN" altLang="en-US" sz="2000" b="0" i="0" dirty="0">
                <a:solidFill>
                  <a:srgbClr val="121212"/>
                </a:solidFill>
                <a:effectLst/>
                <a:latin typeface="-apple-system"/>
              </a:rPr>
              <a:t>的</a:t>
            </a:r>
            <a:r>
              <a:rPr lang="en-US" altLang="zh-CN" sz="2000" b="0" i="0" dirty="0" err="1">
                <a:solidFill>
                  <a:srgbClr val="121212"/>
                </a:solidFill>
                <a:effectLst/>
                <a:latin typeface="-apple-system"/>
              </a:rPr>
              <a:t>DeepQA</a:t>
            </a:r>
            <a:r>
              <a:rPr lang="zh-CN" altLang="en-US" sz="2000" b="0" i="0" dirty="0">
                <a:solidFill>
                  <a:srgbClr val="121212"/>
                </a:solidFill>
                <a:effectLst/>
                <a:latin typeface="-apple-system"/>
              </a:rPr>
              <a:t>流水线用了一系列算法，对支撑候选答案的证据进行打分。支撑候选答案的一些重要证据是与问题相关且包含候选答案的段落，在</a:t>
            </a:r>
            <a:r>
              <a:rPr lang="en-US" altLang="zh-CN" sz="2000" b="0" i="0" dirty="0" err="1">
                <a:solidFill>
                  <a:srgbClr val="121212"/>
                </a:solidFill>
                <a:effectLst/>
                <a:latin typeface="-apple-system"/>
              </a:rPr>
              <a:t>Waston</a:t>
            </a:r>
            <a:r>
              <a:rPr lang="zh-CN" altLang="en-US" sz="2000" b="0" i="0" dirty="0">
                <a:solidFill>
                  <a:srgbClr val="121212"/>
                </a:solidFill>
                <a:effectLst/>
                <a:latin typeface="-apple-system"/>
              </a:rPr>
              <a:t>的</a:t>
            </a:r>
            <a:r>
              <a:rPr lang="en-US" altLang="zh-CN" sz="2000" b="0" i="0" dirty="0" err="1">
                <a:solidFill>
                  <a:srgbClr val="121212"/>
                </a:solidFill>
                <a:effectLst/>
                <a:latin typeface="-apple-system"/>
              </a:rPr>
              <a:t>DeepQA</a:t>
            </a:r>
            <a:r>
              <a:rPr lang="zh-CN" altLang="en-US" sz="2000" b="0" i="0" dirty="0">
                <a:solidFill>
                  <a:srgbClr val="121212"/>
                </a:solidFill>
                <a:effectLst/>
                <a:latin typeface="-apple-system"/>
              </a:rPr>
              <a:t>流水线中采用了</a:t>
            </a:r>
            <a:r>
              <a:rPr lang="en-US" altLang="zh-CN" sz="2000" b="0" i="0" dirty="0">
                <a:solidFill>
                  <a:srgbClr val="FF0000"/>
                </a:solidFill>
                <a:effectLst/>
                <a:latin typeface="-apple-system"/>
              </a:rPr>
              <a:t>Supporting Evidence Retrieval</a:t>
            </a:r>
            <a:r>
              <a:rPr lang="zh-CN" altLang="en-US" sz="2000" b="0" i="0" dirty="0">
                <a:solidFill>
                  <a:srgbClr val="FF0000"/>
                </a:solidFill>
                <a:effectLst/>
                <a:latin typeface="-apple-system"/>
              </a:rPr>
              <a:t>（</a:t>
            </a:r>
            <a:r>
              <a:rPr lang="en-US" altLang="zh-CN" sz="2000" b="0" i="0" dirty="0">
                <a:solidFill>
                  <a:srgbClr val="FF0000"/>
                </a:solidFill>
                <a:effectLst/>
                <a:latin typeface="-apple-system"/>
              </a:rPr>
              <a:t>SER</a:t>
            </a:r>
            <a:r>
              <a:rPr lang="zh-CN" altLang="en-US" sz="2000" b="0" i="0" dirty="0">
                <a:solidFill>
                  <a:srgbClr val="FF0000"/>
                </a:solidFill>
                <a:effectLst/>
                <a:latin typeface="-apple-system"/>
              </a:rPr>
              <a:t>）</a:t>
            </a:r>
            <a:r>
              <a:rPr lang="zh-CN" altLang="en-US" sz="2000" b="0" i="0" dirty="0">
                <a:solidFill>
                  <a:srgbClr val="121212"/>
                </a:solidFill>
                <a:effectLst/>
                <a:latin typeface="-apple-system"/>
              </a:rPr>
              <a:t>技术去搜索这样的段落，对这些段落进行打分的算法被称为</a:t>
            </a:r>
            <a:r>
              <a:rPr lang="zh-CN" altLang="en-US" sz="2000" b="0" i="0" dirty="0">
                <a:solidFill>
                  <a:srgbClr val="FF0000"/>
                </a:solidFill>
                <a:effectLst/>
                <a:latin typeface="-apple-system"/>
              </a:rPr>
              <a:t>段落打分算法</a:t>
            </a:r>
            <a:r>
              <a:rPr lang="zh-CN" altLang="en-US" sz="2000" b="0" i="0" dirty="0">
                <a:solidFill>
                  <a:srgbClr val="121212"/>
                </a:solidFill>
                <a:effectLst/>
                <a:latin typeface="-apple-system"/>
              </a:rPr>
              <a:t>。这里采用了四种算法，从各种策略进行不同深度的分析。</a:t>
            </a:r>
            <a:endParaRPr lang="en-US" altLang="zh-CN" sz="2000" b="0" i="0" dirty="0">
              <a:solidFill>
                <a:srgbClr val="121212"/>
              </a:solidFill>
              <a:effectLst/>
              <a:latin typeface="-apple-system"/>
            </a:endParaRPr>
          </a:p>
          <a:p>
            <a:pPr algn="l" fontAlgn="base"/>
            <a:r>
              <a:rPr lang="en-US" altLang="zh-CN" sz="2000" dirty="0">
                <a:solidFill>
                  <a:srgbClr val="121212"/>
                </a:solidFill>
                <a:latin typeface="-apple-system"/>
              </a:rPr>
              <a:t>	</a:t>
            </a:r>
            <a:endParaRPr lang="en-US" altLang="zh-CN" sz="2000" b="0" i="0" dirty="0">
              <a:solidFill>
                <a:srgbClr val="121212"/>
              </a:solidFill>
              <a:effectLst/>
              <a:latin typeface="-apple-system"/>
            </a:endParaRPr>
          </a:p>
          <a:p>
            <a:pPr algn="l" fontAlgn="base"/>
            <a:r>
              <a:rPr lang="en-US" altLang="zh-CN" sz="2000" b="1" i="0" dirty="0">
                <a:solidFill>
                  <a:srgbClr val="121212"/>
                </a:solidFill>
                <a:effectLst/>
                <a:latin typeface="-apple-system"/>
              </a:rPr>
              <a:t>	</a:t>
            </a:r>
            <a:r>
              <a:rPr lang="zh-CN" altLang="en-US" sz="2000" b="1" i="0" dirty="0">
                <a:solidFill>
                  <a:srgbClr val="121212"/>
                </a:solidFill>
                <a:effectLst/>
                <a:latin typeface="-apple-system"/>
              </a:rPr>
              <a:t>关键词匹配</a:t>
            </a:r>
            <a:r>
              <a:rPr lang="zh-CN" altLang="en-US" sz="2000" b="0" i="0" dirty="0">
                <a:solidFill>
                  <a:srgbClr val="121212"/>
                </a:solidFill>
                <a:effectLst/>
                <a:latin typeface="-apple-system"/>
              </a:rPr>
              <a:t>：匹配问题与段落中的词，忽略词的次序。</a:t>
            </a:r>
            <a:br>
              <a:rPr lang="zh-CN" altLang="en-US" sz="2000" dirty="0"/>
            </a:br>
            <a:r>
              <a:rPr lang="en-US" altLang="zh-CN" sz="2000" dirty="0"/>
              <a:t>	</a:t>
            </a:r>
            <a:r>
              <a:rPr lang="en-US" altLang="zh-CN" sz="2000" b="1" i="0" dirty="0">
                <a:solidFill>
                  <a:srgbClr val="121212"/>
                </a:solidFill>
                <a:effectLst/>
                <a:latin typeface="-apple-system"/>
              </a:rPr>
              <a:t>Skip-Bigram</a:t>
            </a:r>
            <a:r>
              <a:rPr lang="zh-CN" altLang="en-US" sz="2000" b="0" i="0" dirty="0">
                <a:solidFill>
                  <a:srgbClr val="121212"/>
                </a:solidFill>
                <a:effectLst/>
                <a:latin typeface="-apple-system"/>
              </a:rPr>
              <a:t>：用问题中相邻或临近的另个词去匹配段落中相应的一对词。</a:t>
            </a:r>
            <a:br>
              <a:rPr lang="zh-CN" altLang="en-US" sz="2000" dirty="0"/>
            </a:br>
            <a:r>
              <a:rPr lang="en-US" altLang="zh-CN" sz="2000" dirty="0"/>
              <a:t>	</a:t>
            </a:r>
            <a:r>
              <a:rPr lang="zh-CN" altLang="en-US" sz="2000" b="1" i="0" dirty="0">
                <a:solidFill>
                  <a:srgbClr val="121212"/>
                </a:solidFill>
                <a:effectLst/>
                <a:latin typeface="-apple-system"/>
              </a:rPr>
              <a:t>文本对齐</a:t>
            </a:r>
            <a:r>
              <a:rPr lang="zh-CN" altLang="en-US" sz="2000" b="0" i="0" dirty="0">
                <a:solidFill>
                  <a:srgbClr val="121212"/>
                </a:solidFill>
                <a:effectLst/>
                <a:latin typeface="-apple-system"/>
              </a:rPr>
              <a:t>：将问题中的</a:t>
            </a:r>
            <a:r>
              <a:rPr lang="en-US" altLang="zh-CN" sz="2000" b="0" i="0" dirty="0">
                <a:solidFill>
                  <a:srgbClr val="121212"/>
                </a:solidFill>
                <a:effectLst/>
                <a:latin typeface="-apple-system"/>
              </a:rPr>
              <a:t>focus</a:t>
            </a:r>
            <a:r>
              <a:rPr lang="zh-CN" altLang="en-US" sz="2000" b="0" i="0" dirty="0">
                <a:solidFill>
                  <a:srgbClr val="121212"/>
                </a:solidFill>
                <a:effectLst/>
                <a:latin typeface="-apple-system"/>
              </a:rPr>
              <a:t>替换成候选答案，再与段落中的</a:t>
            </a:r>
            <a:r>
              <a:rPr lang="zh-CN" altLang="en-US" sz="2000" b="1" i="0" dirty="0">
                <a:solidFill>
                  <a:srgbClr val="121212"/>
                </a:solidFill>
                <a:effectLst/>
                <a:latin typeface="-apple-system"/>
              </a:rPr>
              <a:t>词和次序</a:t>
            </a:r>
            <a:r>
              <a:rPr lang="zh-CN" altLang="en-US" sz="2000" b="0" i="0" dirty="0">
                <a:solidFill>
                  <a:srgbClr val="121212"/>
                </a:solidFill>
                <a:effectLst/>
                <a:latin typeface="-apple-system"/>
              </a:rPr>
              <a:t>进行对比，给出一个匹配程度的分数。</a:t>
            </a:r>
            <a:br>
              <a:rPr lang="zh-CN" altLang="en-US" sz="2000" dirty="0"/>
            </a:br>
            <a:r>
              <a:rPr lang="en-US" altLang="zh-CN" sz="2000" dirty="0"/>
              <a:t>	</a:t>
            </a:r>
            <a:r>
              <a:rPr lang="en-US" altLang="zh-CN" sz="2000" b="1" i="0" dirty="0">
                <a:solidFill>
                  <a:srgbClr val="121212"/>
                </a:solidFill>
                <a:effectLst/>
                <a:latin typeface="-apple-system"/>
              </a:rPr>
              <a:t>Logical Form Answer Candidate Scorer (LFACS,</a:t>
            </a:r>
            <a:r>
              <a:rPr lang="zh-CN" altLang="en-US" sz="2000" b="1" i="0" dirty="0">
                <a:solidFill>
                  <a:srgbClr val="121212"/>
                </a:solidFill>
                <a:effectLst/>
                <a:latin typeface="-apple-system"/>
              </a:rPr>
              <a:t>逻辑形式候选答案打分模型</a:t>
            </a:r>
            <a:r>
              <a:rPr lang="en-US" altLang="zh-CN" sz="2000" b="1" i="0" dirty="0">
                <a:solidFill>
                  <a:srgbClr val="121212"/>
                </a:solidFill>
                <a:effectLst/>
                <a:latin typeface="-apple-system"/>
              </a:rPr>
              <a:t>)</a:t>
            </a:r>
            <a:r>
              <a:rPr lang="zh-CN" altLang="en-US" sz="2000" b="0" i="0" dirty="0">
                <a:solidFill>
                  <a:srgbClr val="121212"/>
                </a:solidFill>
                <a:effectLst/>
                <a:latin typeface="-apple-system"/>
              </a:rPr>
              <a:t>：先将问题的焦点（</a:t>
            </a:r>
            <a:r>
              <a:rPr lang="en-US" altLang="zh-CN" sz="2000" b="0" i="0" dirty="0">
                <a:solidFill>
                  <a:srgbClr val="121212"/>
                </a:solidFill>
                <a:effectLst/>
                <a:latin typeface="-apple-system"/>
              </a:rPr>
              <a:t>focus</a:t>
            </a:r>
            <a:r>
              <a:rPr lang="zh-CN" altLang="en-US" sz="2000" b="0" i="0" dirty="0">
                <a:solidFill>
                  <a:srgbClr val="121212"/>
                </a:solidFill>
                <a:effectLst/>
                <a:latin typeface="-apple-system"/>
              </a:rPr>
              <a:t>）与段落中的候选答案对齐，然后匹配两者的句法</a:t>
            </a:r>
            <a:r>
              <a:rPr lang="en-US" altLang="zh-CN" sz="2000" b="0" i="0" dirty="0">
                <a:solidFill>
                  <a:srgbClr val="121212"/>
                </a:solidFill>
                <a:effectLst/>
                <a:latin typeface="-apple-system"/>
              </a:rPr>
              <a:t>-</a:t>
            </a:r>
            <a:r>
              <a:rPr lang="zh-CN" altLang="en-US" sz="2000" b="0" i="0" dirty="0">
                <a:solidFill>
                  <a:srgbClr val="121212"/>
                </a:solidFill>
                <a:effectLst/>
                <a:latin typeface="-apple-system"/>
              </a:rPr>
              <a:t>语义图。</a:t>
            </a:r>
            <a:endParaRPr lang="zh-CN" altLang="en-US" sz="2000" b="1" dirty="0"/>
          </a:p>
        </p:txBody>
      </p:sp>
    </p:spTree>
    <p:extLst>
      <p:ext uri="{BB962C8B-B14F-4D97-AF65-F5344CB8AC3E}">
        <p14:creationId xmlns:p14="http://schemas.microsoft.com/office/powerpoint/2010/main" val="1854652836"/>
      </p:ext>
    </p:extLst>
  </p:cSld>
  <p:clrMapOvr>
    <a:masterClrMapping/>
  </p:clrMapOvr>
  <p:transition spd="med">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62B22391-C568-4A25-82EF-B694BE12957E}"/>
              </a:ext>
            </a:extLst>
          </p:cNvPr>
          <p:cNvSpPr txBox="1"/>
          <p:nvPr/>
        </p:nvSpPr>
        <p:spPr>
          <a:xfrm>
            <a:off x="510785" y="1042621"/>
            <a:ext cx="11285980" cy="707886"/>
          </a:xfrm>
          <a:prstGeom prst="rect">
            <a:avLst/>
          </a:prstGeom>
          <a:noFill/>
        </p:spPr>
        <p:txBody>
          <a:bodyPr wrap="square">
            <a:spAutoFit/>
          </a:bodyPr>
          <a:lstStyle/>
          <a:p>
            <a:pPr algn="l" fontAlgn="base"/>
            <a:r>
              <a:rPr lang="en-US" altLang="zh-CN" sz="2000" b="1" i="0" dirty="0">
                <a:solidFill>
                  <a:srgbClr val="121212"/>
                </a:solidFill>
                <a:effectLst/>
                <a:latin typeface="-apple-system"/>
              </a:rPr>
              <a:t>Logical Form Answer Candidate Scorer (LFACS,</a:t>
            </a:r>
            <a:r>
              <a:rPr lang="zh-CN" altLang="en-US" sz="2000" b="1" i="0" dirty="0">
                <a:solidFill>
                  <a:srgbClr val="121212"/>
                </a:solidFill>
                <a:effectLst/>
                <a:latin typeface="-apple-system"/>
              </a:rPr>
              <a:t>逻辑形式候选答案打分模型</a:t>
            </a:r>
            <a:r>
              <a:rPr lang="en-US" altLang="zh-CN" sz="2000" b="1" i="0" dirty="0">
                <a:solidFill>
                  <a:srgbClr val="121212"/>
                </a:solidFill>
                <a:effectLst/>
                <a:latin typeface="-apple-system"/>
              </a:rPr>
              <a:t>)</a:t>
            </a:r>
            <a:r>
              <a:rPr lang="zh-CN" altLang="en-US" sz="2000" b="0" i="0" dirty="0">
                <a:solidFill>
                  <a:srgbClr val="121212"/>
                </a:solidFill>
                <a:effectLst/>
                <a:latin typeface="-apple-system"/>
              </a:rPr>
              <a:t>：先将问题的焦点（</a:t>
            </a:r>
            <a:r>
              <a:rPr lang="en-US" altLang="zh-CN" sz="2000" b="0" i="0" dirty="0">
                <a:solidFill>
                  <a:srgbClr val="121212"/>
                </a:solidFill>
                <a:effectLst/>
                <a:latin typeface="-apple-system"/>
              </a:rPr>
              <a:t>focus</a:t>
            </a:r>
            <a:r>
              <a:rPr lang="zh-CN" altLang="en-US" sz="2000" b="0" i="0" dirty="0">
                <a:solidFill>
                  <a:srgbClr val="121212"/>
                </a:solidFill>
                <a:effectLst/>
                <a:latin typeface="-apple-system"/>
              </a:rPr>
              <a:t>）与段落中的候选答案对齐，然后匹配两者的句法</a:t>
            </a:r>
            <a:r>
              <a:rPr lang="en-US" altLang="zh-CN" sz="2000" b="0" i="0" dirty="0">
                <a:solidFill>
                  <a:srgbClr val="121212"/>
                </a:solidFill>
                <a:effectLst/>
                <a:latin typeface="-apple-system"/>
              </a:rPr>
              <a:t>-</a:t>
            </a:r>
            <a:r>
              <a:rPr lang="zh-CN" altLang="en-US" sz="2000" b="0" i="0" dirty="0">
                <a:solidFill>
                  <a:srgbClr val="121212"/>
                </a:solidFill>
                <a:effectLst/>
                <a:latin typeface="-apple-system"/>
              </a:rPr>
              <a:t>语义图。</a:t>
            </a:r>
            <a:endParaRPr lang="zh-CN" altLang="en-US" sz="2000" b="1" dirty="0"/>
          </a:p>
        </p:txBody>
      </p:sp>
      <p:sp>
        <p:nvSpPr>
          <p:cNvPr id="5" name="文本框 4">
            <a:extLst>
              <a:ext uri="{FF2B5EF4-FFF2-40B4-BE49-F238E27FC236}">
                <a16:creationId xmlns:a16="http://schemas.microsoft.com/office/drawing/2014/main" id="{FD019244-832D-4B23-A12A-E1FFFEE98AA9}"/>
              </a:ext>
            </a:extLst>
          </p:cNvPr>
          <p:cNvSpPr txBox="1"/>
          <p:nvPr/>
        </p:nvSpPr>
        <p:spPr>
          <a:xfrm>
            <a:off x="641411" y="1995703"/>
            <a:ext cx="3415582" cy="369332"/>
          </a:xfrm>
          <a:prstGeom prst="rect">
            <a:avLst/>
          </a:prstGeom>
          <a:solidFill>
            <a:srgbClr val="FFFF99"/>
          </a:solidFill>
          <a:ln>
            <a:solidFill>
              <a:schemeClr val="tx1"/>
            </a:solidFill>
          </a:ln>
        </p:spPr>
        <p:txBody>
          <a:bodyPr wrap="square">
            <a:spAutoFit/>
          </a:bodyPr>
          <a:lstStyle/>
          <a:p>
            <a:r>
              <a:rPr lang="en-US" altLang="zh-CN" b="0" i="0" dirty="0">
                <a:solidFill>
                  <a:srgbClr val="121212"/>
                </a:solidFill>
                <a:effectLst/>
                <a:latin typeface="-apple-system"/>
              </a:rPr>
              <a:t>Q: Who wrote The Hobbit?</a:t>
            </a:r>
          </a:p>
        </p:txBody>
      </p:sp>
      <p:sp>
        <p:nvSpPr>
          <p:cNvPr id="7" name="文本框 6">
            <a:extLst>
              <a:ext uri="{FF2B5EF4-FFF2-40B4-BE49-F238E27FC236}">
                <a16:creationId xmlns:a16="http://schemas.microsoft.com/office/drawing/2014/main" id="{B259B507-25A6-434B-8917-5EBD36A12E25}"/>
              </a:ext>
            </a:extLst>
          </p:cNvPr>
          <p:cNvSpPr txBox="1"/>
          <p:nvPr/>
        </p:nvSpPr>
        <p:spPr>
          <a:xfrm>
            <a:off x="4298731" y="1883621"/>
            <a:ext cx="6096000" cy="646331"/>
          </a:xfrm>
          <a:prstGeom prst="rect">
            <a:avLst/>
          </a:prstGeom>
          <a:noFill/>
        </p:spPr>
        <p:txBody>
          <a:bodyPr wrap="square">
            <a:spAutoFit/>
          </a:bodyPr>
          <a:lstStyle/>
          <a:p>
            <a:r>
              <a:rPr lang="zh-CN" altLang="en-US" b="0" i="0" dirty="0">
                <a:solidFill>
                  <a:srgbClr val="121212"/>
                </a:solidFill>
                <a:effectLst/>
                <a:latin typeface="-apple-system"/>
              </a:rPr>
              <a:t>句法</a:t>
            </a:r>
            <a:r>
              <a:rPr lang="en-US" altLang="zh-CN" b="0" i="0" dirty="0">
                <a:solidFill>
                  <a:srgbClr val="121212"/>
                </a:solidFill>
                <a:effectLst/>
                <a:latin typeface="-apple-system"/>
              </a:rPr>
              <a:t>-</a:t>
            </a:r>
            <a:r>
              <a:rPr lang="zh-CN" altLang="en-US" b="0" i="0" dirty="0">
                <a:solidFill>
                  <a:srgbClr val="121212"/>
                </a:solidFill>
                <a:effectLst/>
                <a:latin typeface="-apple-system"/>
              </a:rPr>
              <a:t>语义图有三个节点（</a:t>
            </a:r>
            <a:r>
              <a:rPr lang="en-US" altLang="zh-CN" b="0" i="0" dirty="0">
                <a:solidFill>
                  <a:srgbClr val="121212"/>
                </a:solidFill>
                <a:effectLst/>
                <a:latin typeface="-apple-system"/>
              </a:rPr>
              <a:t>who</a:t>
            </a:r>
            <a:r>
              <a:rPr lang="zh-CN" altLang="en-US" b="0" i="0" dirty="0">
                <a:solidFill>
                  <a:srgbClr val="121212"/>
                </a:solidFill>
                <a:effectLst/>
                <a:latin typeface="-apple-system"/>
              </a:rPr>
              <a:t>、</a:t>
            </a:r>
            <a:r>
              <a:rPr lang="en-US" altLang="zh-CN" b="0" i="0" dirty="0">
                <a:solidFill>
                  <a:srgbClr val="121212"/>
                </a:solidFill>
                <a:effectLst/>
                <a:latin typeface="-apple-system"/>
              </a:rPr>
              <a:t>write</a:t>
            </a:r>
            <a:r>
              <a:rPr lang="zh-CN" altLang="en-US" b="0" i="0" dirty="0">
                <a:solidFill>
                  <a:srgbClr val="121212"/>
                </a:solidFill>
                <a:effectLst/>
                <a:latin typeface="-apple-system"/>
              </a:rPr>
              <a:t>与</a:t>
            </a:r>
            <a:r>
              <a:rPr lang="en-US" altLang="zh-CN" b="0" i="0" dirty="0">
                <a:solidFill>
                  <a:srgbClr val="121212"/>
                </a:solidFill>
                <a:effectLst/>
                <a:latin typeface="-apple-system"/>
              </a:rPr>
              <a:t>Hobbit</a:t>
            </a:r>
            <a:r>
              <a:rPr lang="zh-CN" altLang="en-US" b="0" i="0" dirty="0">
                <a:solidFill>
                  <a:srgbClr val="121212"/>
                </a:solidFill>
                <a:effectLst/>
                <a:latin typeface="-apple-system"/>
              </a:rPr>
              <a:t>）与两条边（</a:t>
            </a:r>
            <a:r>
              <a:rPr lang="en-US" altLang="zh-CN" b="0" i="0" dirty="0">
                <a:solidFill>
                  <a:srgbClr val="121212"/>
                </a:solidFill>
                <a:effectLst/>
                <a:latin typeface="-apple-system"/>
              </a:rPr>
              <a:t>write-subject-who</a:t>
            </a:r>
            <a:r>
              <a:rPr lang="zh-CN" altLang="en-US" b="0" i="0" dirty="0">
                <a:solidFill>
                  <a:srgbClr val="121212"/>
                </a:solidFill>
                <a:effectLst/>
                <a:latin typeface="-apple-system"/>
              </a:rPr>
              <a:t>与</a:t>
            </a:r>
            <a:r>
              <a:rPr lang="en-US" altLang="zh-CN" b="0" i="0" dirty="0">
                <a:solidFill>
                  <a:srgbClr val="121212"/>
                </a:solidFill>
                <a:effectLst/>
                <a:latin typeface="-apple-system"/>
              </a:rPr>
              <a:t>write-object-The Hobbit</a:t>
            </a:r>
            <a:r>
              <a:rPr lang="zh-CN" altLang="en-US" b="0" i="0" dirty="0">
                <a:solidFill>
                  <a:srgbClr val="121212"/>
                </a:solidFill>
                <a:effectLst/>
                <a:latin typeface="-apple-system"/>
              </a:rPr>
              <a:t>）。</a:t>
            </a:r>
            <a:endParaRPr lang="zh-CN" altLang="en-US" dirty="0"/>
          </a:p>
        </p:txBody>
      </p:sp>
      <p:sp>
        <p:nvSpPr>
          <p:cNvPr id="9" name="文本框 8">
            <a:extLst>
              <a:ext uri="{FF2B5EF4-FFF2-40B4-BE49-F238E27FC236}">
                <a16:creationId xmlns:a16="http://schemas.microsoft.com/office/drawing/2014/main" id="{B74D262C-CC27-4BD2-B868-56A7D7F94438}"/>
              </a:ext>
            </a:extLst>
          </p:cNvPr>
          <p:cNvSpPr txBox="1"/>
          <p:nvPr/>
        </p:nvSpPr>
        <p:spPr>
          <a:xfrm>
            <a:off x="641412" y="2680815"/>
            <a:ext cx="3415582" cy="646331"/>
          </a:xfrm>
          <a:prstGeom prst="rect">
            <a:avLst/>
          </a:prstGeom>
          <a:solidFill>
            <a:srgbClr val="FFFF99"/>
          </a:solidFill>
          <a:ln>
            <a:solidFill>
              <a:schemeClr val="tx1"/>
            </a:solidFill>
          </a:ln>
        </p:spPr>
        <p:txBody>
          <a:bodyPr wrap="square">
            <a:spAutoFit/>
          </a:bodyPr>
          <a:lstStyle/>
          <a:p>
            <a:r>
              <a:rPr lang="zh-CN" altLang="en-US" b="0" i="0" dirty="0">
                <a:solidFill>
                  <a:srgbClr val="121212"/>
                </a:solidFill>
                <a:effectLst/>
                <a:latin typeface="-apple-system"/>
              </a:rPr>
              <a:t>支撑段落</a:t>
            </a:r>
            <a:r>
              <a:rPr lang="en-US" altLang="zh-CN" dirty="0">
                <a:solidFill>
                  <a:srgbClr val="121212"/>
                </a:solidFill>
                <a:latin typeface="-apple-system"/>
              </a:rPr>
              <a:t>: </a:t>
            </a:r>
            <a:r>
              <a:rPr lang="en-US" altLang="zh-CN" b="0" i="0" dirty="0">
                <a:solidFill>
                  <a:srgbClr val="121212"/>
                </a:solidFill>
                <a:effectLst/>
                <a:latin typeface="-apple-system"/>
              </a:rPr>
              <a:t>Tolkien wrote The Hobbit.</a:t>
            </a:r>
            <a:endParaRPr lang="zh-CN" altLang="en-US" dirty="0"/>
          </a:p>
        </p:txBody>
      </p:sp>
      <p:sp>
        <p:nvSpPr>
          <p:cNvPr id="10" name="文本框 9">
            <a:extLst>
              <a:ext uri="{FF2B5EF4-FFF2-40B4-BE49-F238E27FC236}">
                <a16:creationId xmlns:a16="http://schemas.microsoft.com/office/drawing/2014/main" id="{AB3B8569-D428-4D94-B47C-45EF4F327487}"/>
              </a:ext>
            </a:extLst>
          </p:cNvPr>
          <p:cNvSpPr txBox="1"/>
          <p:nvPr/>
        </p:nvSpPr>
        <p:spPr>
          <a:xfrm>
            <a:off x="4298731" y="2663066"/>
            <a:ext cx="6096000" cy="646331"/>
          </a:xfrm>
          <a:prstGeom prst="rect">
            <a:avLst/>
          </a:prstGeom>
          <a:noFill/>
        </p:spPr>
        <p:txBody>
          <a:bodyPr wrap="square">
            <a:spAutoFit/>
          </a:bodyPr>
          <a:lstStyle/>
          <a:p>
            <a:r>
              <a:rPr lang="zh-CN" altLang="en-US" b="0" i="0" dirty="0">
                <a:solidFill>
                  <a:srgbClr val="121212"/>
                </a:solidFill>
                <a:effectLst/>
                <a:latin typeface="-apple-system"/>
              </a:rPr>
              <a:t>句法</a:t>
            </a:r>
            <a:r>
              <a:rPr lang="en-US" altLang="zh-CN" b="0" i="0" dirty="0">
                <a:solidFill>
                  <a:srgbClr val="121212"/>
                </a:solidFill>
                <a:effectLst/>
                <a:latin typeface="-apple-system"/>
              </a:rPr>
              <a:t>-</a:t>
            </a:r>
            <a:r>
              <a:rPr lang="zh-CN" altLang="en-US" b="0" i="0" dirty="0">
                <a:solidFill>
                  <a:srgbClr val="121212"/>
                </a:solidFill>
                <a:effectLst/>
                <a:latin typeface="-apple-system"/>
              </a:rPr>
              <a:t>语义图有三个节点（</a:t>
            </a:r>
            <a:r>
              <a:rPr lang="en-US" altLang="zh-CN" dirty="0">
                <a:solidFill>
                  <a:srgbClr val="121212"/>
                </a:solidFill>
                <a:latin typeface="-apple-system"/>
              </a:rPr>
              <a:t>Tolkien</a:t>
            </a:r>
            <a:r>
              <a:rPr lang="zh-CN" altLang="en-US" b="0" i="0" dirty="0">
                <a:solidFill>
                  <a:srgbClr val="121212"/>
                </a:solidFill>
                <a:effectLst/>
                <a:latin typeface="-apple-system"/>
              </a:rPr>
              <a:t>、</a:t>
            </a:r>
            <a:r>
              <a:rPr lang="en-US" altLang="zh-CN" b="0" i="0" dirty="0">
                <a:solidFill>
                  <a:srgbClr val="121212"/>
                </a:solidFill>
                <a:effectLst/>
                <a:latin typeface="-apple-system"/>
              </a:rPr>
              <a:t>write</a:t>
            </a:r>
            <a:r>
              <a:rPr lang="zh-CN" altLang="en-US" b="0" i="0" dirty="0">
                <a:solidFill>
                  <a:srgbClr val="121212"/>
                </a:solidFill>
                <a:effectLst/>
                <a:latin typeface="-apple-system"/>
              </a:rPr>
              <a:t>与</a:t>
            </a:r>
            <a:r>
              <a:rPr lang="en-US" altLang="zh-CN" b="0" i="0" dirty="0">
                <a:solidFill>
                  <a:srgbClr val="121212"/>
                </a:solidFill>
                <a:effectLst/>
                <a:latin typeface="-apple-system"/>
              </a:rPr>
              <a:t>Hobbit</a:t>
            </a:r>
            <a:r>
              <a:rPr lang="zh-CN" altLang="en-US" b="0" i="0" dirty="0">
                <a:solidFill>
                  <a:srgbClr val="121212"/>
                </a:solidFill>
                <a:effectLst/>
                <a:latin typeface="-apple-system"/>
              </a:rPr>
              <a:t>）与两条边（</a:t>
            </a:r>
            <a:r>
              <a:rPr lang="en-US" altLang="zh-CN" b="0" i="0" dirty="0">
                <a:solidFill>
                  <a:srgbClr val="121212"/>
                </a:solidFill>
                <a:effectLst/>
                <a:latin typeface="-apple-system"/>
              </a:rPr>
              <a:t>write-subject-Tolkien</a:t>
            </a:r>
            <a:r>
              <a:rPr lang="zh-CN" altLang="en-US" b="0" i="0" dirty="0">
                <a:solidFill>
                  <a:srgbClr val="121212"/>
                </a:solidFill>
                <a:effectLst/>
                <a:latin typeface="-apple-system"/>
              </a:rPr>
              <a:t>与</a:t>
            </a:r>
            <a:r>
              <a:rPr lang="en-US" altLang="zh-CN" b="0" i="0" dirty="0">
                <a:solidFill>
                  <a:srgbClr val="121212"/>
                </a:solidFill>
                <a:effectLst/>
                <a:latin typeface="-apple-system"/>
              </a:rPr>
              <a:t>write-object-The Hobbit</a:t>
            </a:r>
            <a:r>
              <a:rPr lang="zh-CN" altLang="en-US" b="0" i="0" dirty="0">
                <a:solidFill>
                  <a:srgbClr val="121212"/>
                </a:solidFill>
                <a:effectLst/>
                <a:latin typeface="-apple-system"/>
              </a:rPr>
              <a:t>）。</a:t>
            </a:r>
            <a:endParaRPr lang="zh-CN" altLang="en-US" dirty="0"/>
          </a:p>
        </p:txBody>
      </p:sp>
      <p:sp>
        <p:nvSpPr>
          <p:cNvPr id="12" name="文本框 11">
            <a:extLst>
              <a:ext uri="{FF2B5EF4-FFF2-40B4-BE49-F238E27FC236}">
                <a16:creationId xmlns:a16="http://schemas.microsoft.com/office/drawing/2014/main" id="{30C4972F-DB60-41BA-859F-A5261304ECEF}"/>
              </a:ext>
            </a:extLst>
          </p:cNvPr>
          <p:cNvSpPr txBox="1"/>
          <p:nvPr/>
        </p:nvSpPr>
        <p:spPr>
          <a:xfrm>
            <a:off x="641411" y="3958717"/>
            <a:ext cx="3415582" cy="923330"/>
          </a:xfrm>
          <a:prstGeom prst="rect">
            <a:avLst/>
          </a:prstGeom>
          <a:solidFill>
            <a:srgbClr val="FFFF99"/>
          </a:solidFill>
          <a:ln>
            <a:solidFill>
              <a:schemeClr val="tx1"/>
            </a:solidFill>
          </a:ln>
        </p:spPr>
        <p:txBody>
          <a:bodyPr wrap="square">
            <a:spAutoFit/>
          </a:bodyPr>
          <a:lstStyle/>
          <a:p>
            <a:r>
              <a:rPr lang="zh-CN" altLang="en-US" b="0" i="0" dirty="0">
                <a:solidFill>
                  <a:srgbClr val="121212"/>
                </a:solidFill>
                <a:effectLst/>
                <a:latin typeface="-apple-system"/>
              </a:rPr>
              <a:t>支撑段落</a:t>
            </a:r>
            <a:r>
              <a:rPr lang="en-US" altLang="zh-CN" b="0" i="0" dirty="0">
                <a:solidFill>
                  <a:srgbClr val="121212"/>
                </a:solidFill>
                <a:effectLst/>
                <a:latin typeface="-apple-system"/>
              </a:rPr>
              <a:t>: Dan Brown wrote several books and has read The Hobbit.</a:t>
            </a:r>
            <a:endParaRPr lang="zh-CN" altLang="en-US" dirty="0"/>
          </a:p>
        </p:txBody>
      </p:sp>
      <p:sp>
        <p:nvSpPr>
          <p:cNvPr id="14" name="文本框 13">
            <a:extLst>
              <a:ext uri="{FF2B5EF4-FFF2-40B4-BE49-F238E27FC236}">
                <a16:creationId xmlns:a16="http://schemas.microsoft.com/office/drawing/2014/main" id="{ED1B450E-D6B3-49DB-8088-A33AE7A4F21C}"/>
              </a:ext>
            </a:extLst>
          </p:cNvPr>
          <p:cNvSpPr txBox="1"/>
          <p:nvPr/>
        </p:nvSpPr>
        <p:spPr>
          <a:xfrm>
            <a:off x="641411" y="4954958"/>
            <a:ext cx="3415582" cy="923330"/>
          </a:xfrm>
          <a:prstGeom prst="rect">
            <a:avLst/>
          </a:prstGeom>
          <a:solidFill>
            <a:srgbClr val="FFFF99"/>
          </a:solidFill>
          <a:ln>
            <a:solidFill>
              <a:schemeClr val="tx1"/>
            </a:solidFill>
          </a:ln>
        </p:spPr>
        <p:txBody>
          <a:bodyPr wrap="square">
            <a:spAutoFit/>
          </a:bodyPr>
          <a:lstStyle/>
          <a:p>
            <a:r>
              <a:rPr lang="zh-CN" altLang="en-US" dirty="0">
                <a:solidFill>
                  <a:srgbClr val="121212"/>
                </a:solidFill>
                <a:latin typeface="-apple-system"/>
              </a:rPr>
              <a:t>支撑段落</a:t>
            </a:r>
            <a:r>
              <a:rPr lang="en-US" altLang="zh-CN" dirty="0">
                <a:solidFill>
                  <a:srgbClr val="121212"/>
                </a:solidFill>
                <a:latin typeface="-apple-system"/>
              </a:rPr>
              <a:t>: </a:t>
            </a:r>
            <a:r>
              <a:rPr lang="en-US" altLang="zh-CN" b="0" i="0" dirty="0">
                <a:solidFill>
                  <a:srgbClr val="121212"/>
                </a:solidFill>
                <a:effectLst/>
                <a:latin typeface="-apple-system"/>
              </a:rPr>
              <a:t>Tolkien, an English author born in the late nineteenth century, wrote The Hobbit.</a:t>
            </a:r>
            <a:endParaRPr lang="zh-CN" altLang="en-US" dirty="0"/>
          </a:p>
        </p:txBody>
      </p:sp>
      <p:cxnSp>
        <p:nvCxnSpPr>
          <p:cNvPr id="15" name="直接连接符 14">
            <a:extLst>
              <a:ext uri="{FF2B5EF4-FFF2-40B4-BE49-F238E27FC236}">
                <a16:creationId xmlns:a16="http://schemas.microsoft.com/office/drawing/2014/main" id="{F86409A8-08A7-4B88-805C-32DF55BF69CD}"/>
              </a:ext>
            </a:extLst>
          </p:cNvPr>
          <p:cNvCxnSpPr/>
          <p:nvPr/>
        </p:nvCxnSpPr>
        <p:spPr bwMode="auto">
          <a:xfrm>
            <a:off x="641411" y="3699641"/>
            <a:ext cx="10709761"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18" name="文本框 17">
            <a:extLst>
              <a:ext uri="{FF2B5EF4-FFF2-40B4-BE49-F238E27FC236}">
                <a16:creationId xmlns:a16="http://schemas.microsoft.com/office/drawing/2014/main" id="{018B8E89-2A05-4385-BC19-2B5524E19465}"/>
              </a:ext>
            </a:extLst>
          </p:cNvPr>
          <p:cNvSpPr txBox="1"/>
          <p:nvPr/>
        </p:nvSpPr>
        <p:spPr>
          <a:xfrm>
            <a:off x="4298731" y="3958717"/>
            <a:ext cx="6096000" cy="646331"/>
          </a:xfrm>
          <a:prstGeom prst="rect">
            <a:avLst/>
          </a:prstGeom>
          <a:noFill/>
        </p:spPr>
        <p:txBody>
          <a:bodyPr wrap="square">
            <a:spAutoFit/>
          </a:bodyPr>
          <a:lstStyle/>
          <a:p>
            <a:r>
              <a:rPr lang="zh-CN" altLang="en-US" b="0" i="0">
                <a:solidFill>
                  <a:srgbClr val="121212"/>
                </a:solidFill>
                <a:effectLst/>
                <a:latin typeface="-apple-system"/>
              </a:rPr>
              <a:t>文本对齐单纯依靠单词与词序的匹配可能会出错。</a:t>
            </a:r>
            <a:endParaRPr lang="en-US" altLang="zh-CN" b="0" i="0">
              <a:solidFill>
                <a:srgbClr val="121212"/>
              </a:solidFill>
              <a:effectLst/>
              <a:latin typeface="-apple-system"/>
            </a:endParaRPr>
          </a:p>
          <a:p>
            <a:r>
              <a:rPr lang="en-US" altLang="zh-CN" b="0" i="0">
                <a:solidFill>
                  <a:srgbClr val="121212"/>
                </a:solidFill>
                <a:effectLst/>
                <a:latin typeface="-apple-system"/>
              </a:rPr>
              <a:t>LFACS</a:t>
            </a:r>
            <a:r>
              <a:rPr lang="zh-CN" altLang="en-US" b="0" i="0">
                <a:solidFill>
                  <a:srgbClr val="121212"/>
                </a:solidFill>
                <a:effectLst/>
                <a:latin typeface="-apple-system"/>
              </a:rPr>
              <a:t>基于包含对句子的深层语义分析，可以克服这种困难。</a:t>
            </a:r>
            <a:endParaRPr lang="zh-CN" altLang="en-US" dirty="0"/>
          </a:p>
        </p:txBody>
      </p:sp>
      <p:sp>
        <p:nvSpPr>
          <p:cNvPr id="20" name="文本框 19">
            <a:extLst>
              <a:ext uri="{FF2B5EF4-FFF2-40B4-BE49-F238E27FC236}">
                <a16:creationId xmlns:a16="http://schemas.microsoft.com/office/drawing/2014/main" id="{257CD794-CAF4-4A6F-B8DA-16D1FC112ED8}"/>
              </a:ext>
            </a:extLst>
          </p:cNvPr>
          <p:cNvSpPr txBox="1"/>
          <p:nvPr/>
        </p:nvSpPr>
        <p:spPr>
          <a:xfrm>
            <a:off x="4330262" y="4770292"/>
            <a:ext cx="7325710" cy="1200329"/>
          </a:xfrm>
          <a:prstGeom prst="rect">
            <a:avLst/>
          </a:prstGeom>
          <a:noFill/>
        </p:spPr>
        <p:txBody>
          <a:bodyPr wrap="square">
            <a:spAutoFit/>
          </a:bodyPr>
          <a:lstStyle/>
          <a:p>
            <a:r>
              <a:rPr lang="en-US" altLang="zh-CN" b="0" i="0" dirty="0">
                <a:solidFill>
                  <a:srgbClr val="121212"/>
                </a:solidFill>
                <a:effectLst/>
                <a:latin typeface="-apple-system"/>
              </a:rPr>
              <a:t>LFACS</a:t>
            </a:r>
            <a:r>
              <a:rPr lang="zh-CN" altLang="en-US" b="0" i="0" dirty="0">
                <a:solidFill>
                  <a:srgbClr val="121212"/>
                </a:solidFill>
                <a:effectLst/>
                <a:latin typeface="-apple-system"/>
              </a:rPr>
              <a:t>计算得分的步骤：</a:t>
            </a:r>
            <a:endParaRPr lang="en-US" altLang="zh-CN" b="0" i="0" dirty="0">
              <a:solidFill>
                <a:srgbClr val="121212"/>
              </a:solidFill>
              <a:effectLst/>
              <a:latin typeface="-apple-system"/>
            </a:endParaRPr>
          </a:p>
          <a:p>
            <a:r>
              <a:rPr lang="en-US" altLang="zh-CN" b="0" i="0" dirty="0">
                <a:solidFill>
                  <a:srgbClr val="121212"/>
                </a:solidFill>
                <a:effectLst/>
                <a:latin typeface="-apple-system"/>
              </a:rPr>
              <a:t>1) </a:t>
            </a:r>
            <a:r>
              <a:rPr lang="zh-CN" altLang="en-US" b="0" i="0" dirty="0">
                <a:solidFill>
                  <a:srgbClr val="121212"/>
                </a:solidFill>
                <a:effectLst/>
                <a:latin typeface="-apple-system"/>
              </a:rPr>
              <a:t>尽最大可能地让问题与段落进行对齐</a:t>
            </a:r>
            <a:r>
              <a:rPr lang="en-US" altLang="zh-CN" b="0" i="0" dirty="0">
                <a:solidFill>
                  <a:srgbClr val="121212"/>
                </a:solidFill>
                <a:effectLst/>
                <a:latin typeface="-apple-system"/>
              </a:rPr>
              <a:t>;</a:t>
            </a:r>
            <a:br>
              <a:rPr lang="zh-CN" altLang="en-US" dirty="0"/>
            </a:br>
            <a:r>
              <a:rPr lang="en-US" altLang="zh-CN" b="0" i="0" dirty="0">
                <a:solidFill>
                  <a:srgbClr val="121212"/>
                </a:solidFill>
                <a:effectLst/>
                <a:latin typeface="-apple-system"/>
              </a:rPr>
              <a:t>2) </a:t>
            </a:r>
            <a:r>
              <a:rPr lang="zh-CN" altLang="en-US" b="0" i="0" dirty="0">
                <a:solidFill>
                  <a:srgbClr val="121212"/>
                </a:solidFill>
                <a:effectLst/>
                <a:latin typeface="-apple-system"/>
              </a:rPr>
              <a:t>针对问题中的每个词计算其分数，其计算方式是</a:t>
            </a:r>
            <a:r>
              <a:rPr lang="zh-CN" altLang="en-US" b="1" i="0" dirty="0">
                <a:solidFill>
                  <a:srgbClr val="121212"/>
                </a:solidFill>
                <a:effectLst/>
                <a:latin typeface="-apple-system"/>
              </a:rPr>
              <a:t>匹配分数</a:t>
            </a:r>
            <a:r>
              <a:rPr lang="zh-CN" altLang="en-US" b="0" i="0" dirty="0">
                <a:solidFill>
                  <a:srgbClr val="121212"/>
                </a:solidFill>
                <a:effectLst/>
                <a:latin typeface="-apple-system"/>
              </a:rPr>
              <a:t>与</a:t>
            </a:r>
            <a:r>
              <a:rPr lang="zh-CN" altLang="en-US" b="1" i="0" dirty="0">
                <a:solidFill>
                  <a:srgbClr val="121212"/>
                </a:solidFill>
                <a:effectLst/>
                <a:latin typeface="-apple-system"/>
              </a:rPr>
              <a:t>权重</a:t>
            </a:r>
            <a:r>
              <a:rPr lang="zh-CN" altLang="en-US" b="0" i="0" dirty="0">
                <a:solidFill>
                  <a:srgbClr val="121212"/>
                </a:solidFill>
                <a:effectLst/>
                <a:latin typeface="-apple-system"/>
              </a:rPr>
              <a:t>相乘；</a:t>
            </a:r>
            <a:endParaRPr lang="en-US" altLang="zh-CN" dirty="0">
              <a:solidFill>
                <a:srgbClr val="121212"/>
              </a:solidFill>
              <a:latin typeface="-apple-system"/>
            </a:endParaRPr>
          </a:p>
          <a:p>
            <a:r>
              <a:rPr lang="en-US" altLang="zh-CN" dirty="0">
                <a:solidFill>
                  <a:srgbClr val="121212"/>
                </a:solidFill>
                <a:latin typeface="-apple-system"/>
              </a:rPr>
              <a:t>3) </a:t>
            </a:r>
            <a:r>
              <a:rPr lang="zh-CN" altLang="en-US" b="0" i="0" dirty="0">
                <a:solidFill>
                  <a:srgbClr val="121212"/>
                </a:solidFill>
                <a:effectLst/>
                <a:latin typeface="-apple-system"/>
              </a:rPr>
              <a:t>将问题中所有词的分数相加，得到最终的</a:t>
            </a:r>
            <a:r>
              <a:rPr lang="en-US" altLang="zh-CN" b="0" i="0" dirty="0">
                <a:solidFill>
                  <a:srgbClr val="121212"/>
                </a:solidFill>
                <a:effectLst/>
                <a:latin typeface="-apple-system"/>
              </a:rPr>
              <a:t>LFACS</a:t>
            </a:r>
            <a:r>
              <a:rPr lang="zh-CN" altLang="en-US" b="0" i="0" dirty="0">
                <a:solidFill>
                  <a:srgbClr val="121212"/>
                </a:solidFill>
                <a:effectLst/>
                <a:latin typeface="-apple-system"/>
              </a:rPr>
              <a:t>分数。</a:t>
            </a:r>
            <a:endParaRPr lang="zh-CN" altLang="en-US" dirty="0"/>
          </a:p>
        </p:txBody>
      </p:sp>
    </p:spTree>
    <p:extLst>
      <p:ext uri="{BB962C8B-B14F-4D97-AF65-F5344CB8AC3E}">
        <p14:creationId xmlns:p14="http://schemas.microsoft.com/office/powerpoint/2010/main" val="1671656861"/>
      </p:ext>
    </p:extLst>
  </p:cSld>
  <p:clrMapOvr>
    <a:masterClrMapping/>
  </p:clrMapOvr>
  <p:transition spd="med">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447801" y="4310151"/>
            <a:ext cx="10264776" cy="923330"/>
          </a:xfrm>
        </p:spPr>
        <p:txBody>
          <a:bodyPr/>
          <a:lstStyle/>
          <a:p>
            <a:r>
              <a:rPr lang="zh-CN" altLang="en-US" dirty="0">
                <a:cs typeface="+mn-ea"/>
                <a:sym typeface="+mn-lt"/>
              </a:rPr>
              <a:t>知识问答概述</a:t>
            </a:r>
            <a:endParaRPr lang="zh-CN" altLang="en-US" sz="5400" kern="100" dirty="0">
              <a:effectLst/>
              <a:latin typeface="Times New Roman" panose="02020603050405020304" pitchFamily="18" charset="0"/>
              <a:ea typeface="宋体" panose="02010600030101010101" pitchFamily="2" charset="-122"/>
              <a:cs typeface="+mn-ea"/>
              <a:sym typeface="+mn-lt"/>
            </a:endParaRPr>
          </a:p>
        </p:txBody>
      </p:sp>
      <p:sp>
        <p:nvSpPr>
          <p:cNvPr id="9" name="文本占位符 8"/>
          <p:cNvSpPr>
            <a:spLocks noGrp="1"/>
          </p:cNvSpPr>
          <p:nvPr>
            <p:ph type="body" sz="quarter" idx="12"/>
          </p:nvPr>
        </p:nvSpPr>
        <p:spPr/>
        <p:txBody>
          <a:bodyPr/>
          <a:lstStyle/>
          <a:p>
            <a:pPr marL="0" indent="0">
              <a:buNone/>
            </a:pPr>
            <a:r>
              <a:rPr lang="en-US" altLang="zh-CN" dirty="0">
                <a:cs typeface="+mn-ea"/>
                <a:sym typeface="+mn-lt"/>
              </a:rPr>
              <a:t>01</a:t>
            </a:r>
            <a:endParaRPr lang="en-US" dirty="0">
              <a:cs typeface="+mn-ea"/>
              <a:sym typeface="+mn-lt"/>
            </a:endParaRPr>
          </a:p>
        </p:txBody>
      </p:sp>
      <p:grpSp>
        <p:nvGrpSpPr>
          <p:cNvPr id="5" name="组合 4"/>
          <p:cNvGrpSpPr/>
          <p:nvPr/>
        </p:nvGrpSpPr>
        <p:grpSpPr>
          <a:xfrm>
            <a:off x="0" y="-715587"/>
            <a:ext cx="676656" cy="602672"/>
            <a:chOff x="0" y="6950133"/>
            <a:chExt cx="676656" cy="602672"/>
          </a:xfrm>
        </p:grpSpPr>
        <p:sp>
          <p:nvSpPr>
            <p:cNvPr id="7" name="矩形 6"/>
            <p:cNvSpPr/>
            <p:nvPr/>
          </p:nvSpPr>
          <p:spPr bwMode="auto">
            <a:xfrm>
              <a:off x="0" y="6950133"/>
              <a:ext cx="676656" cy="602672"/>
            </a:xfrm>
            <a:prstGeom prst="rect">
              <a:avLst/>
            </a:prstGeom>
            <a:solidFill>
              <a:schemeClr val="bg1"/>
            </a:solidFill>
            <a:ln w="6350">
              <a:noFill/>
            </a:ln>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900000" tIns="0" rIns="0" bIns="0" numCol="1" spcCol="0" rtlCol="0" fromWordArt="0" anchor="ctr" anchorCtr="0" forceAA="0" compatLnSpc="1">
              <a:noAutofit/>
            </a:bodyPr>
            <a:lstStyle/>
            <a:p>
              <a:endParaRPr lang="zh-CN" altLang="en-US" spc="100" dirty="0">
                <a:solidFill>
                  <a:schemeClr val="tx1">
                    <a:lumMod val="65000"/>
                    <a:lumOff val="35000"/>
                  </a:schemeClr>
                </a:solidFill>
              </a:endParaRPr>
            </a:p>
          </p:txBody>
        </p:sp>
        <p:grpSp>
          <p:nvGrpSpPr>
            <p:cNvPr id="10" name="组合 9"/>
            <p:cNvGrpSpPr/>
            <p:nvPr/>
          </p:nvGrpSpPr>
          <p:grpSpPr>
            <a:xfrm>
              <a:off x="47544" y="7038552"/>
              <a:ext cx="581568" cy="425834"/>
              <a:chOff x="84575" y="6977592"/>
              <a:chExt cx="581568" cy="425834"/>
            </a:xfrm>
          </p:grpSpPr>
          <p:grpSp>
            <p:nvGrpSpPr>
              <p:cNvPr id="11" name="组合 10"/>
              <p:cNvGrpSpPr/>
              <p:nvPr/>
            </p:nvGrpSpPr>
            <p:grpSpPr>
              <a:xfrm>
                <a:off x="84575" y="6979654"/>
                <a:ext cx="317380" cy="421711"/>
                <a:chOff x="14690033" y="2185397"/>
                <a:chExt cx="583830" cy="775754"/>
              </a:xfrm>
            </p:grpSpPr>
            <p:sp>
              <p:nvSpPr>
                <p:cNvPr id="13"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2" name="文本框 11"/>
              <p:cNvSpPr txBox="1"/>
              <p:nvPr/>
            </p:nvSpPr>
            <p:spPr>
              <a:xfrm>
                <a:off x="477838" y="6977592"/>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sp>
        <p:nvSpPr>
          <p:cNvPr id="19" name="矩形 18"/>
          <p:cNvSpPr/>
          <p:nvPr/>
        </p:nvSpPr>
        <p:spPr bwMode="auto">
          <a:xfrm>
            <a:off x="812015" y="-715587"/>
            <a:ext cx="11379985" cy="602672"/>
          </a:xfrm>
          <a:prstGeom prst="rect">
            <a:avLst/>
          </a:prstGeom>
          <a:solidFill>
            <a:schemeClr val="bg1"/>
          </a:solidFill>
          <a:ln w="6350">
            <a:noFill/>
          </a:ln>
          <a:effectLst>
            <a:innerShdw dist="63500">
              <a:schemeClr val="accent2">
                <a:lumMod val="60000"/>
                <a:lumOff val="40000"/>
              </a:schemeClr>
            </a:innerShdw>
          </a:effectLst>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pc="100" dirty="0">
                <a:solidFill>
                  <a:schemeClr val="tx1">
                    <a:lumMod val="65000"/>
                    <a:lumOff val="35000"/>
                  </a:schemeClr>
                </a:solidFill>
              </a:rPr>
              <a:t>右键单击左侧缩略图→版式→选择</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其他过渡页形式</a:t>
            </a:r>
            <a:r>
              <a:rPr lang="en-US" altLang="zh-CN" spc="100" dirty="0">
                <a:solidFill>
                  <a:schemeClr val="tx1">
                    <a:lumMod val="65000"/>
                    <a:lumOff val="35000"/>
                  </a:schemeClr>
                </a:solidFill>
              </a:rPr>
              <a:t>】</a:t>
            </a:r>
          </a:p>
        </p:txBody>
      </p:sp>
      <p:sp>
        <p:nvSpPr>
          <p:cNvPr id="2" name="文本框 1"/>
          <p:cNvSpPr txBox="1"/>
          <p:nvPr/>
        </p:nvSpPr>
        <p:spPr>
          <a:xfrm>
            <a:off x="8872625" y="5233481"/>
            <a:ext cx="3319375" cy="1083374"/>
          </a:xfrm>
          <a:prstGeom prst="rect">
            <a:avLst/>
          </a:prstGeom>
          <a:noFill/>
        </p:spPr>
        <p:txBody>
          <a:bodyPr wrap="square" lIns="72000" tIns="0" rIns="72000" bIns="0" rtlCol="0" anchor="t">
            <a:spAutoFit/>
          </a:bodyPr>
          <a:lstStyle/>
          <a:p>
            <a:pPr algn="l">
              <a:lnSpc>
                <a:spcPct val="120000"/>
              </a:lnSpc>
            </a:pPr>
            <a:r>
              <a:rPr lang="zh-CN" altLang="en-US" sz="2000" dirty="0">
                <a:cs typeface="+mn-ea"/>
                <a:sym typeface="+mn-lt"/>
              </a:rPr>
              <a:t>汇报人：张守阳</a:t>
            </a:r>
            <a:endParaRPr lang="en-US" altLang="zh-CN" sz="2000" dirty="0">
              <a:cs typeface="+mn-ea"/>
              <a:sym typeface="+mn-lt"/>
            </a:endParaRPr>
          </a:p>
          <a:p>
            <a:pPr algn="l">
              <a:lnSpc>
                <a:spcPct val="120000"/>
              </a:lnSpc>
            </a:pPr>
            <a:r>
              <a:rPr lang="zh-CN" altLang="en-US" sz="2000" dirty="0"/>
              <a:t>学号：</a:t>
            </a:r>
            <a:r>
              <a:rPr lang="en-US" altLang="zh-CN" sz="2000" dirty="0"/>
              <a:t>21724616</a:t>
            </a:r>
          </a:p>
          <a:p>
            <a:pPr algn="l">
              <a:lnSpc>
                <a:spcPct val="120000"/>
              </a:lnSpc>
            </a:pPr>
            <a:endParaRPr lang="zh-CN" altLang="en-US" sz="2000" dirty="0"/>
          </a:p>
        </p:txBody>
      </p:sp>
    </p:spTree>
  </p:cSld>
  <p:clrMapOvr>
    <a:masterClrMapping/>
  </p:clrMapOvr>
  <p:transition spd="med">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8F0A27B4-5106-4399-8C3D-1120E1305893}"/>
              </a:ext>
            </a:extLst>
          </p:cNvPr>
          <p:cNvSpPr txBox="1"/>
          <p:nvPr/>
        </p:nvSpPr>
        <p:spPr>
          <a:xfrm>
            <a:off x="510785" y="1042621"/>
            <a:ext cx="11285980" cy="707886"/>
          </a:xfrm>
          <a:prstGeom prst="rect">
            <a:avLst/>
          </a:prstGeom>
          <a:noFill/>
        </p:spPr>
        <p:txBody>
          <a:bodyPr wrap="square">
            <a:spAutoFit/>
          </a:bodyPr>
          <a:lstStyle/>
          <a:p>
            <a:pPr fontAlgn="base"/>
            <a:r>
              <a:rPr lang="zh-CN" altLang="en-US" sz="2000" b="1" i="0" dirty="0">
                <a:solidFill>
                  <a:srgbClr val="121212"/>
                </a:solidFill>
                <a:effectLst/>
                <a:latin typeface="-apple-system"/>
              </a:rPr>
              <a:t>四、答案融合与排序</a:t>
            </a:r>
          </a:p>
          <a:p>
            <a:pPr algn="l" fontAlgn="base"/>
            <a:r>
              <a:rPr lang="en-US" altLang="zh-CN" sz="2000" b="1" dirty="0"/>
              <a:t>	</a:t>
            </a:r>
            <a:endParaRPr lang="zh-CN" altLang="en-US" sz="2000" b="1" dirty="0"/>
          </a:p>
        </p:txBody>
      </p:sp>
      <p:sp>
        <p:nvSpPr>
          <p:cNvPr id="5" name="文本框 4">
            <a:extLst>
              <a:ext uri="{FF2B5EF4-FFF2-40B4-BE49-F238E27FC236}">
                <a16:creationId xmlns:a16="http://schemas.microsoft.com/office/drawing/2014/main" id="{964489E9-A11D-4D2D-A2E5-5FDE98921FF2}"/>
              </a:ext>
            </a:extLst>
          </p:cNvPr>
          <p:cNvSpPr txBox="1"/>
          <p:nvPr/>
        </p:nvSpPr>
        <p:spPr>
          <a:xfrm>
            <a:off x="395235" y="1529285"/>
            <a:ext cx="4186813" cy="3970318"/>
          </a:xfrm>
          <a:prstGeom prst="rect">
            <a:avLst/>
          </a:prstGeom>
          <a:noFill/>
        </p:spPr>
        <p:txBody>
          <a:bodyPr wrap="square">
            <a:spAutoFit/>
          </a:bodyPr>
          <a:lstStyle/>
          <a:p>
            <a:r>
              <a:rPr lang="zh-CN" altLang="en-US" b="0" i="0" dirty="0">
                <a:solidFill>
                  <a:srgbClr val="121212"/>
                </a:solidFill>
                <a:effectLst/>
                <a:latin typeface="-apple-system"/>
              </a:rPr>
              <a:t>打分排序框架中总共有七个阶段：</a:t>
            </a:r>
            <a:br>
              <a:rPr lang="zh-CN" altLang="en-US" dirty="0"/>
            </a:br>
            <a:r>
              <a:rPr lang="en-US" altLang="zh-CN" b="0" i="0" dirty="0">
                <a:solidFill>
                  <a:srgbClr val="121212"/>
                </a:solidFill>
                <a:effectLst/>
                <a:latin typeface="-apple-system"/>
              </a:rPr>
              <a:t>1</a:t>
            </a:r>
            <a:r>
              <a:rPr lang="zh-CN" altLang="en-US" b="0" i="0" dirty="0">
                <a:solidFill>
                  <a:srgbClr val="121212"/>
                </a:solidFill>
                <a:effectLst/>
                <a:latin typeface="-apple-system"/>
              </a:rPr>
              <a:t>）命中列表规范化（</a:t>
            </a:r>
            <a:r>
              <a:rPr lang="en-US" altLang="zh-CN" b="0" i="0" dirty="0">
                <a:solidFill>
                  <a:srgbClr val="121212"/>
                </a:solidFill>
                <a:effectLst/>
                <a:latin typeface="-apple-system"/>
              </a:rPr>
              <a:t>Hitlist Normalization</a:t>
            </a:r>
            <a:r>
              <a:rPr lang="zh-CN" altLang="en-US" b="0" i="0" dirty="0">
                <a:solidFill>
                  <a:srgbClr val="121212"/>
                </a:solidFill>
                <a:effectLst/>
                <a:latin typeface="-apple-system"/>
              </a:rPr>
              <a:t>）：粗排，保留</a:t>
            </a:r>
            <a:r>
              <a:rPr lang="en-US" altLang="zh-CN" b="0" i="0" dirty="0">
                <a:solidFill>
                  <a:srgbClr val="121212"/>
                </a:solidFill>
                <a:effectLst/>
                <a:latin typeface="-apple-system"/>
              </a:rPr>
              <a:t>top100</a:t>
            </a:r>
            <a:r>
              <a:rPr lang="zh-CN" altLang="en-US" b="0" i="0" dirty="0">
                <a:solidFill>
                  <a:srgbClr val="121212"/>
                </a:solidFill>
                <a:effectLst/>
                <a:latin typeface="-apple-system"/>
              </a:rPr>
              <a:t>的候选答案；</a:t>
            </a:r>
            <a:br>
              <a:rPr lang="zh-CN" altLang="en-US" dirty="0"/>
            </a:br>
            <a:r>
              <a:rPr lang="en-US" altLang="zh-CN" b="0" i="0" dirty="0">
                <a:solidFill>
                  <a:srgbClr val="121212"/>
                </a:solidFill>
                <a:effectLst/>
                <a:latin typeface="-apple-system"/>
              </a:rPr>
              <a:t>2</a:t>
            </a:r>
            <a:r>
              <a:rPr lang="zh-CN" altLang="en-US" b="0" i="0" dirty="0">
                <a:solidFill>
                  <a:srgbClr val="121212"/>
                </a:solidFill>
                <a:effectLst/>
                <a:latin typeface="-apple-system"/>
              </a:rPr>
              <a:t>）问题分类；</a:t>
            </a:r>
            <a:br>
              <a:rPr lang="zh-CN" altLang="en-US" dirty="0"/>
            </a:br>
            <a:r>
              <a:rPr lang="en-US" altLang="zh-CN" b="0" i="0" dirty="0">
                <a:solidFill>
                  <a:srgbClr val="121212"/>
                </a:solidFill>
                <a:effectLst/>
                <a:latin typeface="-apple-system"/>
              </a:rPr>
              <a:t>3</a:t>
            </a:r>
            <a:r>
              <a:rPr lang="zh-CN" altLang="en-US" b="0" i="0" dirty="0">
                <a:solidFill>
                  <a:srgbClr val="121212"/>
                </a:solidFill>
                <a:effectLst/>
                <a:latin typeface="-apple-system"/>
              </a:rPr>
              <a:t>）不常见问题进行迁移学习（因为训练样本少）；</a:t>
            </a:r>
            <a:br>
              <a:rPr lang="zh-CN" altLang="en-US" dirty="0"/>
            </a:br>
            <a:r>
              <a:rPr lang="en-US" altLang="zh-CN" b="0" i="0" dirty="0">
                <a:solidFill>
                  <a:srgbClr val="121212"/>
                </a:solidFill>
                <a:effectLst/>
                <a:latin typeface="-apple-system"/>
              </a:rPr>
              <a:t>4</a:t>
            </a:r>
            <a:r>
              <a:rPr lang="zh-CN" altLang="en-US" b="0" i="0" dirty="0">
                <a:solidFill>
                  <a:srgbClr val="121212"/>
                </a:solidFill>
                <a:effectLst/>
                <a:latin typeface="-apple-system"/>
              </a:rPr>
              <a:t>）答案融合：融合相似候选答案的证据，并挑选这些候选答案的规范形式；</a:t>
            </a:r>
            <a:br>
              <a:rPr lang="zh-CN" altLang="en-US" dirty="0"/>
            </a:br>
            <a:r>
              <a:rPr lang="en-US" altLang="zh-CN" b="0" i="0" dirty="0">
                <a:solidFill>
                  <a:srgbClr val="121212"/>
                </a:solidFill>
                <a:effectLst/>
                <a:latin typeface="-apple-system"/>
              </a:rPr>
              <a:t>5</a:t>
            </a:r>
            <a:r>
              <a:rPr lang="zh-CN" altLang="en-US" b="0" i="0" dirty="0">
                <a:solidFill>
                  <a:srgbClr val="121212"/>
                </a:solidFill>
                <a:effectLst/>
                <a:latin typeface="-apple-system"/>
              </a:rPr>
              <a:t>）提纯：精排，保留</a:t>
            </a:r>
            <a:r>
              <a:rPr lang="en-US" altLang="zh-CN" b="0" i="0" dirty="0">
                <a:solidFill>
                  <a:srgbClr val="121212"/>
                </a:solidFill>
                <a:effectLst/>
                <a:latin typeface="-apple-system"/>
              </a:rPr>
              <a:t>top5</a:t>
            </a:r>
            <a:r>
              <a:rPr lang="zh-CN" altLang="en-US" b="0" i="0" dirty="0">
                <a:solidFill>
                  <a:srgbClr val="121212"/>
                </a:solidFill>
                <a:effectLst/>
                <a:latin typeface="-apple-system"/>
              </a:rPr>
              <a:t>的候选答案；</a:t>
            </a:r>
            <a:br>
              <a:rPr lang="zh-CN" altLang="en-US" dirty="0"/>
            </a:br>
            <a:r>
              <a:rPr lang="en-US" altLang="zh-CN" b="0" i="0" dirty="0">
                <a:solidFill>
                  <a:srgbClr val="121212"/>
                </a:solidFill>
                <a:effectLst/>
                <a:latin typeface="-apple-system"/>
              </a:rPr>
              <a:t>6</a:t>
            </a:r>
            <a:r>
              <a:rPr lang="zh-CN" altLang="en-US" b="0" i="0" dirty="0">
                <a:solidFill>
                  <a:srgbClr val="121212"/>
                </a:solidFill>
                <a:effectLst/>
                <a:latin typeface="-apple-system"/>
              </a:rPr>
              <a:t>）证据传播：传播相关候选答案之间的证据；</a:t>
            </a:r>
            <a:br>
              <a:rPr lang="zh-CN" altLang="en-US" dirty="0"/>
            </a:br>
            <a:r>
              <a:rPr lang="en-US" altLang="zh-CN" b="0" i="0" dirty="0">
                <a:solidFill>
                  <a:srgbClr val="121212"/>
                </a:solidFill>
                <a:effectLst/>
                <a:latin typeface="-apple-system"/>
              </a:rPr>
              <a:t>7</a:t>
            </a:r>
            <a:r>
              <a:rPr lang="zh-CN" altLang="en-US" b="0" i="0" dirty="0">
                <a:solidFill>
                  <a:srgbClr val="121212"/>
                </a:solidFill>
                <a:effectLst/>
                <a:latin typeface="-apple-system"/>
              </a:rPr>
              <a:t>）多选答案：将多个候选答案进行联接以解决答案包含多个实体的问题。</a:t>
            </a:r>
            <a:endParaRPr lang="zh-CN" altLang="en-US" dirty="0"/>
          </a:p>
        </p:txBody>
      </p:sp>
      <p:pic>
        <p:nvPicPr>
          <p:cNvPr id="6" name="Picture 2" descr="IBM Watson揭秘（九）：答案融合与排序框架">
            <a:extLst>
              <a:ext uri="{FF2B5EF4-FFF2-40B4-BE49-F238E27FC236}">
                <a16:creationId xmlns:a16="http://schemas.microsoft.com/office/drawing/2014/main" id="{2272D237-BCF0-4EC8-9E64-E3380673B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598" y="1486999"/>
            <a:ext cx="7099167" cy="441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89523"/>
      </p:ext>
    </p:extLst>
  </p:cSld>
  <p:clrMapOvr>
    <a:masterClrMapping/>
  </p:clrMapOvr>
  <p:transition spd="med">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EA6878AE-DB15-47CD-85D8-473DB164D9F3}"/>
              </a:ext>
            </a:extLst>
          </p:cNvPr>
          <p:cNvSpPr txBox="1"/>
          <p:nvPr/>
        </p:nvSpPr>
        <p:spPr>
          <a:xfrm>
            <a:off x="518808" y="1283758"/>
            <a:ext cx="11170429" cy="2961323"/>
          </a:xfrm>
          <a:prstGeom prst="rect">
            <a:avLst/>
          </a:prstGeom>
          <a:noFill/>
        </p:spPr>
        <p:txBody>
          <a:bodyPr wrap="square">
            <a:spAutoFit/>
          </a:bodyPr>
          <a:lstStyle/>
          <a:p>
            <a:pPr>
              <a:lnSpc>
                <a:spcPct val="150000"/>
              </a:lnSpc>
              <a:spcBef>
                <a:spcPts val="600"/>
              </a:spcBef>
              <a:spcAft>
                <a:spcPts val="600"/>
              </a:spcAft>
            </a:pPr>
            <a:r>
              <a:rPr lang="en-US" altLang="zh-CN" sz="2000" dirty="0">
                <a:effectLst/>
              </a:rPr>
              <a:t>QALD-Hybrid-QA:KBQA</a:t>
            </a:r>
            <a:r>
              <a:rPr lang="zh-CN" altLang="en-US" sz="2000" dirty="0">
                <a:effectLst/>
              </a:rPr>
              <a:t>主导的混合框架</a:t>
            </a:r>
            <a:endParaRPr lang="en-US" altLang="zh-CN" sz="2000" dirty="0">
              <a:effectLst/>
            </a:endParaRPr>
          </a:p>
          <a:p>
            <a:pPr>
              <a:lnSpc>
                <a:spcPct val="150000"/>
              </a:lnSpc>
              <a:spcBef>
                <a:spcPts val="600"/>
              </a:spcBef>
              <a:spcAft>
                <a:spcPts val="600"/>
              </a:spcAft>
            </a:pPr>
            <a:r>
              <a:rPr lang="zh-CN" altLang="en-US" sz="2000" dirty="0"/>
              <a:t>在</a:t>
            </a:r>
            <a:r>
              <a:rPr lang="en-US" altLang="zh-CN" sz="2000" dirty="0"/>
              <a:t>QALD-6</a:t>
            </a:r>
            <a:r>
              <a:rPr lang="zh-CN" altLang="en-US" sz="2000" dirty="0"/>
              <a:t>启动的</a:t>
            </a:r>
            <a:r>
              <a:rPr lang="en-US" altLang="zh-CN" sz="2000" dirty="0"/>
              <a:t>Hybrid QA</a:t>
            </a:r>
            <a:r>
              <a:rPr lang="zh-CN" altLang="en-US" sz="2000" dirty="0"/>
              <a:t>要求</a:t>
            </a:r>
            <a:r>
              <a:rPr lang="en-US" altLang="zh-CN" sz="2000" dirty="0"/>
              <a:t>KBQA</a:t>
            </a:r>
            <a:r>
              <a:rPr lang="zh-CN" altLang="en-US" sz="2000" dirty="0"/>
              <a:t>可以同时利用知识图谱数据和文本数据。自然语言先转化为</a:t>
            </a:r>
            <a:r>
              <a:rPr lang="en-US" altLang="zh-CN" sz="2000" dirty="0"/>
              <a:t>SPARQL</a:t>
            </a:r>
            <a:r>
              <a:rPr lang="zh-CN" altLang="en-US" sz="2000" dirty="0"/>
              <a:t>查询，但是并非所有</a:t>
            </a:r>
            <a:r>
              <a:rPr lang="en-US" altLang="zh-CN" sz="2000" dirty="0"/>
              <a:t>SPARQL</a:t>
            </a:r>
            <a:r>
              <a:rPr lang="zh-CN" altLang="en-US" sz="2000" dirty="0"/>
              <a:t>查询中的三元组特征（</a:t>
            </a:r>
            <a:r>
              <a:rPr lang="en-US" altLang="zh-CN" sz="2000" dirty="0"/>
              <a:t>Triple Pattern</a:t>
            </a:r>
            <a:r>
              <a:rPr lang="zh-CN" altLang="en-US" sz="2000" dirty="0"/>
              <a:t>）都可以对应到知识图谱中的词汇，也并非所有知识都可以从掌握的知识图谱中查到，有一部分知识还需要从文档中抽取关系得到解答。这样可以避免前期过度的文本抽取工作，也能适应现实中更常见的图谱和文本混合的知识库。</a:t>
            </a:r>
            <a:endParaRPr lang="en-US" altLang="zh-CN" sz="2000" dirty="0"/>
          </a:p>
        </p:txBody>
      </p:sp>
    </p:spTree>
    <p:extLst>
      <p:ext uri="{BB962C8B-B14F-4D97-AF65-F5344CB8AC3E}">
        <p14:creationId xmlns:p14="http://schemas.microsoft.com/office/powerpoint/2010/main" val="1530844159"/>
      </p:ext>
    </p:extLst>
  </p:cSld>
  <p:clrMapOvr>
    <a:masterClrMapping/>
  </p:clrMapOvr>
  <p:transition spd="med">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86CE2E-9062-4BE4-8631-AF196C1F38A7}"/>
              </a:ext>
            </a:extLst>
          </p:cNvPr>
          <p:cNvSpPr txBox="1"/>
          <p:nvPr/>
        </p:nvSpPr>
        <p:spPr>
          <a:xfrm>
            <a:off x="641411" y="423454"/>
            <a:ext cx="9434744"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sym typeface="+mn-lt"/>
              </a:rPr>
              <a:t>Hybrid QA Framework</a:t>
            </a:r>
            <a:r>
              <a:rPr lang="zh-CN" altLang="en-US" sz="2800" dirty="0">
                <a:latin typeface="Microsoft YaHei" panose="020B0503020204020204" pitchFamily="34" charset="-122"/>
                <a:ea typeface="Microsoft YaHei" panose="020B0503020204020204" pitchFamily="34" charset="-122"/>
                <a:sym typeface="+mn-lt"/>
              </a:rPr>
              <a:t>混合问答系统框架 </a:t>
            </a:r>
            <a:r>
              <a:rPr lang="en-US" altLang="zh-CN" sz="2800" dirty="0">
                <a:latin typeface="Microsoft YaHei" panose="020B0503020204020204" pitchFamily="34" charset="-122"/>
                <a:ea typeface="Microsoft YaHei" panose="020B0503020204020204" pitchFamily="34" charset="-122"/>
                <a:sym typeface="+mn-lt"/>
              </a:rPr>
              <a:t>- </a:t>
            </a:r>
            <a:r>
              <a:rPr lang="en-US" altLang="zh-CN" sz="2800" dirty="0" err="1">
                <a:latin typeface="Microsoft YaHei" panose="020B0503020204020204" pitchFamily="34" charset="-122"/>
                <a:ea typeface="Microsoft YaHei" panose="020B0503020204020204" pitchFamily="34" charset="-122"/>
                <a:sym typeface="+mn-lt"/>
              </a:rPr>
              <a:t>DeepQA</a:t>
            </a:r>
            <a:endParaRPr lang="zh-CN" altLang="en-US" sz="2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234F6BD3-360E-4167-9153-4F75D877DF6A}"/>
              </a:ext>
            </a:extLst>
          </p:cNvPr>
          <p:cNvSpPr txBox="1"/>
          <p:nvPr/>
        </p:nvSpPr>
        <p:spPr>
          <a:xfrm>
            <a:off x="518808" y="1283758"/>
            <a:ext cx="11016699" cy="2499659"/>
          </a:xfrm>
          <a:prstGeom prst="rect">
            <a:avLst/>
          </a:prstGeom>
          <a:noFill/>
        </p:spPr>
        <p:txBody>
          <a:bodyPr wrap="square">
            <a:spAutoFit/>
          </a:bodyPr>
          <a:lstStyle/>
          <a:p>
            <a:pPr>
              <a:lnSpc>
                <a:spcPct val="150000"/>
              </a:lnSpc>
              <a:spcBef>
                <a:spcPts val="600"/>
              </a:spcBef>
              <a:spcAft>
                <a:spcPts val="600"/>
              </a:spcAft>
            </a:pPr>
            <a:r>
              <a:rPr lang="en-US" altLang="zh-CN" sz="2000" dirty="0">
                <a:effectLst/>
              </a:rPr>
              <a:t>Frankenstein</a:t>
            </a:r>
            <a:r>
              <a:rPr lang="zh-CN" altLang="en-US" sz="2000" dirty="0">
                <a:effectLst/>
              </a:rPr>
              <a:t>：问答系统的流水线架构</a:t>
            </a:r>
            <a:endParaRPr lang="en-US" altLang="zh-CN" sz="2000" dirty="0">
              <a:effectLst/>
            </a:endParaRPr>
          </a:p>
          <a:p>
            <a:pPr>
              <a:lnSpc>
                <a:spcPct val="150000"/>
              </a:lnSpc>
              <a:spcBef>
                <a:spcPts val="600"/>
              </a:spcBef>
              <a:spcAft>
                <a:spcPts val="600"/>
              </a:spcAft>
            </a:pPr>
            <a:r>
              <a:rPr lang="en-US" altLang="zh-CN" sz="2000" dirty="0"/>
              <a:t>Frankenstein</a:t>
            </a:r>
            <a:r>
              <a:rPr lang="zh-CN" altLang="en-US" sz="2000" dirty="0"/>
              <a:t>通过对</a:t>
            </a:r>
            <a:r>
              <a:rPr lang="en-US" altLang="zh-CN" sz="2000" dirty="0"/>
              <a:t>60</a:t>
            </a:r>
            <a:r>
              <a:rPr lang="zh-CN" altLang="en-US" sz="2000" dirty="0"/>
              <a:t>多种</a:t>
            </a:r>
            <a:r>
              <a:rPr lang="en-US" altLang="zh-CN" sz="2000" dirty="0"/>
              <a:t>KBQA</a:t>
            </a:r>
            <a:r>
              <a:rPr lang="zh-CN" altLang="en-US" sz="2000" dirty="0"/>
              <a:t>系统的研究，将</a:t>
            </a:r>
            <a:r>
              <a:rPr lang="en-US" altLang="zh-CN" sz="2000" dirty="0"/>
              <a:t>KBQA</a:t>
            </a:r>
            <a:r>
              <a:rPr lang="zh-CN" altLang="en-US" sz="2000" dirty="0"/>
              <a:t>分成基于四类核心模块的流水线。模块化的流水线设计有利于将复杂的</a:t>
            </a:r>
            <a:r>
              <a:rPr lang="en-US" altLang="zh-CN" sz="2000" dirty="0"/>
              <a:t>QA</a:t>
            </a:r>
            <a:r>
              <a:rPr lang="zh-CN" altLang="en-US" sz="2000" dirty="0"/>
              <a:t>系统分解为细粒度可优化的部分，而且形成了可插拔的体系，便于系统优化更新。但是这样的流水线有两点要求：尽量使用统一的知识表示，例如基于</a:t>
            </a:r>
            <a:r>
              <a:rPr lang="en-US" altLang="zh-CN" sz="2000" dirty="0"/>
              <a:t>RDF</a:t>
            </a:r>
            <a:r>
              <a:rPr lang="zh-CN" altLang="en-US" sz="2000" dirty="0"/>
              <a:t>的知识库以及通用的</a:t>
            </a:r>
            <a:r>
              <a:rPr lang="en-US" altLang="zh-CN" sz="2000" dirty="0"/>
              <a:t>Ontology/Schema</a:t>
            </a:r>
            <a:r>
              <a:rPr lang="zh-CN" altLang="en-US" sz="2000" dirty="0"/>
              <a:t>，这样才能保证各模块在接口上可以复用。</a:t>
            </a:r>
            <a:endParaRPr lang="en-US" altLang="zh-CN" sz="2000" dirty="0"/>
          </a:p>
        </p:txBody>
      </p:sp>
    </p:spTree>
    <p:extLst>
      <p:ext uri="{BB962C8B-B14F-4D97-AF65-F5344CB8AC3E}">
        <p14:creationId xmlns:p14="http://schemas.microsoft.com/office/powerpoint/2010/main" val="113196323"/>
      </p:ext>
    </p:extLst>
  </p:cSld>
  <p:clrMapOvr>
    <a:masterClrMapping/>
  </p:clrMapOvr>
  <p:transition spd="med">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447801" y="4310151"/>
            <a:ext cx="10264776" cy="923330"/>
          </a:xfrm>
        </p:spPr>
        <p:txBody>
          <a:bodyPr/>
          <a:lstStyle/>
          <a:p>
            <a:r>
              <a:rPr lang="zh-CN" altLang="en-US" dirty="0">
                <a:cs typeface="+mn-ea"/>
                <a:sym typeface="+mn-lt"/>
              </a:rPr>
              <a:t>知识问答的评价方法</a:t>
            </a:r>
            <a:endParaRPr lang="zh-CN" altLang="en-US" sz="5400" kern="100" dirty="0">
              <a:effectLst/>
              <a:latin typeface="Times New Roman" panose="02020603050405020304" pitchFamily="18" charset="0"/>
              <a:ea typeface="宋体" panose="02010600030101010101" pitchFamily="2" charset="-122"/>
              <a:cs typeface="+mn-ea"/>
              <a:sym typeface="+mn-lt"/>
            </a:endParaRPr>
          </a:p>
        </p:txBody>
      </p:sp>
      <p:sp>
        <p:nvSpPr>
          <p:cNvPr id="9" name="文本占位符 8"/>
          <p:cNvSpPr>
            <a:spLocks noGrp="1"/>
          </p:cNvSpPr>
          <p:nvPr>
            <p:ph type="body" sz="quarter" idx="12"/>
          </p:nvPr>
        </p:nvSpPr>
        <p:spPr/>
        <p:txBody>
          <a:bodyPr/>
          <a:lstStyle/>
          <a:p>
            <a:pPr marL="0" indent="0">
              <a:buNone/>
            </a:pPr>
            <a:r>
              <a:rPr lang="en-US" altLang="zh-CN" dirty="0">
                <a:cs typeface="+mn-ea"/>
                <a:sym typeface="+mn-lt"/>
              </a:rPr>
              <a:t>03</a:t>
            </a:r>
            <a:endParaRPr lang="en-US" dirty="0">
              <a:cs typeface="+mn-ea"/>
              <a:sym typeface="+mn-lt"/>
            </a:endParaRPr>
          </a:p>
        </p:txBody>
      </p:sp>
      <p:grpSp>
        <p:nvGrpSpPr>
          <p:cNvPr id="5" name="组合 4"/>
          <p:cNvGrpSpPr/>
          <p:nvPr/>
        </p:nvGrpSpPr>
        <p:grpSpPr>
          <a:xfrm>
            <a:off x="0" y="-715587"/>
            <a:ext cx="676656" cy="602672"/>
            <a:chOff x="0" y="6950133"/>
            <a:chExt cx="676656" cy="602672"/>
          </a:xfrm>
        </p:grpSpPr>
        <p:sp>
          <p:nvSpPr>
            <p:cNvPr id="7" name="矩形 6"/>
            <p:cNvSpPr/>
            <p:nvPr/>
          </p:nvSpPr>
          <p:spPr bwMode="auto">
            <a:xfrm>
              <a:off x="0" y="6950133"/>
              <a:ext cx="676656" cy="602672"/>
            </a:xfrm>
            <a:prstGeom prst="rect">
              <a:avLst/>
            </a:prstGeom>
            <a:solidFill>
              <a:schemeClr val="bg1"/>
            </a:solidFill>
            <a:ln w="6350">
              <a:noFill/>
            </a:ln>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900000" tIns="0" rIns="0" bIns="0" numCol="1" spcCol="0" rtlCol="0" fromWordArt="0" anchor="ctr" anchorCtr="0" forceAA="0" compatLnSpc="1">
              <a:noAutofit/>
            </a:bodyPr>
            <a:lstStyle/>
            <a:p>
              <a:endParaRPr lang="zh-CN" altLang="en-US" spc="100" dirty="0">
                <a:solidFill>
                  <a:schemeClr val="tx1">
                    <a:lumMod val="65000"/>
                    <a:lumOff val="35000"/>
                  </a:schemeClr>
                </a:solidFill>
              </a:endParaRPr>
            </a:p>
          </p:txBody>
        </p:sp>
        <p:grpSp>
          <p:nvGrpSpPr>
            <p:cNvPr id="10" name="组合 9"/>
            <p:cNvGrpSpPr/>
            <p:nvPr/>
          </p:nvGrpSpPr>
          <p:grpSpPr>
            <a:xfrm>
              <a:off x="47544" y="7038552"/>
              <a:ext cx="581568" cy="425834"/>
              <a:chOff x="84575" y="6977592"/>
              <a:chExt cx="581568" cy="425834"/>
            </a:xfrm>
          </p:grpSpPr>
          <p:grpSp>
            <p:nvGrpSpPr>
              <p:cNvPr id="11" name="组合 10"/>
              <p:cNvGrpSpPr/>
              <p:nvPr/>
            </p:nvGrpSpPr>
            <p:grpSpPr>
              <a:xfrm>
                <a:off x="84575" y="6979654"/>
                <a:ext cx="317380" cy="421711"/>
                <a:chOff x="14690033" y="2185397"/>
                <a:chExt cx="583830" cy="775754"/>
              </a:xfrm>
            </p:grpSpPr>
            <p:sp>
              <p:nvSpPr>
                <p:cNvPr id="13"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2" name="文本框 11"/>
              <p:cNvSpPr txBox="1"/>
              <p:nvPr/>
            </p:nvSpPr>
            <p:spPr>
              <a:xfrm>
                <a:off x="477838" y="6977592"/>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sp>
        <p:nvSpPr>
          <p:cNvPr id="19" name="矩形 18"/>
          <p:cNvSpPr/>
          <p:nvPr/>
        </p:nvSpPr>
        <p:spPr bwMode="auto">
          <a:xfrm>
            <a:off x="812015" y="-715587"/>
            <a:ext cx="11379985" cy="602672"/>
          </a:xfrm>
          <a:prstGeom prst="rect">
            <a:avLst/>
          </a:prstGeom>
          <a:solidFill>
            <a:schemeClr val="bg1"/>
          </a:solidFill>
          <a:ln w="6350">
            <a:noFill/>
          </a:ln>
          <a:effectLst>
            <a:innerShdw dist="63500">
              <a:schemeClr val="accent2">
                <a:lumMod val="60000"/>
                <a:lumOff val="40000"/>
              </a:schemeClr>
            </a:innerShdw>
          </a:effectLst>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pc="100" dirty="0">
                <a:solidFill>
                  <a:schemeClr val="tx1">
                    <a:lumMod val="65000"/>
                    <a:lumOff val="35000"/>
                  </a:schemeClr>
                </a:solidFill>
              </a:rPr>
              <a:t>右键单击左侧缩略图→版式→选择</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其他过渡页形式</a:t>
            </a:r>
            <a:r>
              <a:rPr lang="en-US" altLang="zh-CN" spc="100" dirty="0">
                <a:solidFill>
                  <a:schemeClr val="tx1">
                    <a:lumMod val="65000"/>
                    <a:lumOff val="35000"/>
                  </a:schemeClr>
                </a:solidFill>
              </a:rPr>
              <a:t>】</a:t>
            </a:r>
          </a:p>
        </p:txBody>
      </p:sp>
      <p:sp>
        <p:nvSpPr>
          <p:cNvPr id="2" name="文本框 1"/>
          <p:cNvSpPr txBox="1"/>
          <p:nvPr/>
        </p:nvSpPr>
        <p:spPr>
          <a:xfrm>
            <a:off x="8988238" y="5258447"/>
            <a:ext cx="3319375" cy="714042"/>
          </a:xfrm>
          <a:prstGeom prst="rect">
            <a:avLst/>
          </a:prstGeom>
          <a:noFill/>
        </p:spPr>
        <p:txBody>
          <a:bodyPr wrap="square" lIns="72000" tIns="0" rIns="72000" bIns="0" rtlCol="0" anchor="t">
            <a:spAutoFit/>
          </a:bodyPr>
          <a:lstStyle/>
          <a:p>
            <a:pPr algn="l">
              <a:lnSpc>
                <a:spcPct val="120000"/>
              </a:lnSpc>
            </a:pPr>
            <a:r>
              <a:rPr lang="zh-CN" altLang="en-US" sz="2000" dirty="0">
                <a:cs typeface="+mn-ea"/>
                <a:sym typeface="+mn-lt"/>
              </a:rPr>
              <a:t>汇报人：蒲界铭</a:t>
            </a:r>
            <a:endParaRPr lang="en-US" altLang="zh-CN" sz="2000" dirty="0">
              <a:cs typeface="+mn-ea"/>
              <a:sym typeface="+mn-lt"/>
            </a:endParaRPr>
          </a:p>
          <a:p>
            <a:pPr algn="l">
              <a:lnSpc>
                <a:spcPct val="120000"/>
              </a:lnSpc>
            </a:pPr>
            <a:r>
              <a:rPr lang="zh-CN" altLang="en-US" sz="2000" dirty="0">
                <a:cs typeface="+mn-ea"/>
                <a:sym typeface="+mn-lt"/>
              </a:rPr>
              <a:t>学号：</a:t>
            </a:r>
            <a:r>
              <a:rPr lang="en-US" altLang="zh-CN" sz="2000" dirty="0">
                <a:cs typeface="+mn-ea"/>
                <a:sym typeface="+mn-lt"/>
              </a:rPr>
              <a:t>21724617</a:t>
            </a:r>
            <a:endParaRPr lang="zh-CN" altLang="en-US" sz="2000" dirty="0"/>
          </a:p>
        </p:txBody>
      </p:sp>
    </p:spTree>
    <p:extLst>
      <p:ext uri="{BB962C8B-B14F-4D97-AF65-F5344CB8AC3E}">
        <p14:creationId xmlns:p14="http://schemas.microsoft.com/office/powerpoint/2010/main" val="607663285"/>
      </p:ext>
    </p:extLst>
  </p:cSld>
  <p:clrMapOvr>
    <a:masterClrMapping/>
  </p:clrMapOvr>
  <p:transition spd="med">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问答系统的评价指标</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34</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35867" y="1084720"/>
            <a:ext cx="11320266" cy="4285212"/>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400" b="1" dirty="0"/>
              <a:t>1.  </a:t>
            </a:r>
            <a:r>
              <a:rPr lang="zh-CN" altLang="en-US" sz="2400" b="1" dirty="0"/>
              <a:t>功能评价指标</a:t>
            </a:r>
            <a:endParaRPr lang="en-US" altLang="zh-CN" sz="2400" b="1" dirty="0"/>
          </a:p>
          <a:p>
            <a:pPr marL="0" marR="0" lvl="0" indent="0" algn="l" defTabSz="457200" rtl="0" eaLnBrk="1" fontAlgn="auto" latinLnBrk="0" hangingPunct="1">
              <a:lnSpc>
                <a:spcPct val="150000"/>
              </a:lnSpc>
              <a:spcBef>
                <a:spcPts val="600"/>
              </a:spcBef>
              <a:spcAft>
                <a:spcPts val="600"/>
              </a:spcAft>
              <a:buClrTx/>
              <a:buSzTx/>
              <a:buFontTx/>
              <a:buNone/>
              <a:defRPr/>
            </a:pPr>
            <a:r>
              <a:rPr lang="zh-CN" altLang="en-US" sz="2000" dirty="0"/>
              <a:t>问答系统通常可以通过一组预定的测试问题集以及一组预定的维度来评价。</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zh-CN" altLang="en-US" sz="2000" dirty="0"/>
              <a:t>问答系统的功能评价重点关注</a:t>
            </a:r>
            <a:r>
              <a:rPr lang="zh-CN" altLang="en-US" sz="2000" dirty="0">
                <a:solidFill>
                  <a:srgbClr val="FF0000"/>
                </a:solidFill>
              </a:rPr>
              <a:t>返回的答案</a:t>
            </a:r>
            <a:r>
              <a:rPr lang="zh-CN" altLang="en-US" sz="2000" dirty="0"/>
              <a:t>：</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cs typeface="+mn-cs"/>
              </a:rPr>
              <a:t>	</a:t>
            </a:r>
            <a:r>
              <a:rPr lang="zh-CN" altLang="en-US" sz="2000" dirty="0"/>
              <a:t>正确的答案应当同时具备</a:t>
            </a:r>
            <a:r>
              <a:rPr lang="zh-CN" altLang="en-US" sz="2000" dirty="0">
                <a:solidFill>
                  <a:srgbClr val="FF0000"/>
                </a:solidFill>
              </a:rPr>
              <a:t>正确度</a:t>
            </a:r>
            <a:r>
              <a:rPr lang="zh-CN" altLang="en-US" sz="2000" dirty="0"/>
              <a:t>及</a:t>
            </a:r>
            <a:r>
              <a:rPr lang="zh-CN" altLang="en-US" sz="2000" dirty="0">
                <a:solidFill>
                  <a:srgbClr val="FF0000"/>
                </a:solidFill>
              </a:rPr>
              <a:t>完备度</a:t>
            </a: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cs typeface="+mn-cs"/>
              </a:rPr>
              <a:t>	</a:t>
            </a:r>
            <a:r>
              <a:rPr lang="zh-CN" altLang="en-US" sz="2000" dirty="0"/>
              <a:t>正确但内容不完整的答案被称为</a:t>
            </a:r>
            <a:r>
              <a:rPr lang="zh-CN" altLang="en-US" sz="2000" dirty="0">
                <a:solidFill>
                  <a:srgbClr val="FF0000"/>
                </a:solidFill>
              </a:rPr>
              <a:t>不准确答案</a:t>
            </a:r>
            <a:endParaRPr kumimoji="0" lang="en-US" altLang="zh-CN" sz="2000" b="0" i="0" u="none" strike="noStrike" kern="1200" cap="none" spc="0" normalizeH="0" baseline="0" noProof="0" dirty="0">
              <a:ln>
                <a:noFill/>
              </a:ln>
              <a:solidFill>
                <a:srgbClr val="FF0000"/>
              </a:solidFill>
              <a:effectLst/>
              <a:uLnTx/>
              <a:uFillTx/>
              <a:latin typeface="Arial" panose="020B0604020202020204"/>
              <a:cs typeface="+mn-cs"/>
              <a:sym typeface="Wingdings 2" panose="05020102010507070707" pitchFamily="18" charset="2"/>
            </a:endParaRPr>
          </a:p>
          <a:p>
            <a:pPr>
              <a:lnSpc>
                <a:spcPct val="150000"/>
              </a:lnSpc>
              <a:spcBef>
                <a:spcPts val="600"/>
              </a:spcBef>
              <a:spcAft>
                <a:spcPts val="600"/>
              </a:spcAf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cs typeface="+mn-cs"/>
              </a:rPr>
              <a:t>	</a:t>
            </a:r>
            <a:r>
              <a:rPr lang="zh-CN" altLang="en-US" sz="2000" dirty="0"/>
              <a:t>没有足够证据及论证表明答案与问题相关性的则是</a:t>
            </a:r>
            <a:r>
              <a:rPr lang="zh-CN" altLang="en-US" sz="2000" dirty="0">
                <a:solidFill>
                  <a:srgbClr val="FF0000"/>
                </a:solidFill>
              </a:rPr>
              <a:t>无支撑答案</a:t>
            </a:r>
            <a:endParaRPr kumimoji="0" lang="en-US" altLang="zh-CN" sz="2000" b="0" i="0" u="none" strike="noStrike" kern="1200" cap="none" spc="0" normalizeH="0" baseline="0" noProof="0" dirty="0">
              <a:ln>
                <a:noFill/>
              </a:ln>
              <a:solidFill>
                <a:srgbClr val="FF0000"/>
              </a:solidFill>
              <a:effectLst/>
              <a:uLnTx/>
              <a:uFillTx/>
              <a:latin typeface="Arial" panose="020B0604020202020204"/>
              <a:cs typeface="+mn-cs"/>
              <a:sym typeface="Wingdings 2" panose="05020102010507070707" pitchFamily="18" charset="2"/>
            </a:endParaRPr>
          </a:p>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cs typeface="+mn-cs"/>
              </a:rPr>
              <a:t>	</a:t>
            </a:r>
            <a:r>
              <a:rPr lang="zh-CN" altLang="en-US" sz="2000" dirty="0"/>
              <a:t>当答案与问题完全无关，则是</a:t>
            </a:r>
            <a:r>
              <a:rPr lang="zh-CN" altLang="en-US" sz="2000" dirty="0">
                <a:solidFill>
                  <a:srgbClr val="FF0000"/>
                </a:solidFill>
              </a:rPr>
              <a:t>错误答案</a:t>
            </a:r>
            <a:endParaRPr kumimoji="0" lang="en-US" altLang="zh-CN" sz="2000" b="0" i="0" u="none" strike="noStrike" kern="1200" cap="none" spc="0" normalizeH="0" baseline="0" noProof="0" dirty="0">
              <a:ln>
                <a:noFill/>
              </a:ln>
              <a:solidFill>
                <a:srgbClr val="FF0000"/>
              </a:solidFill>
              <a:effectLst/>
              <a:uLnTx/>
              <a:uFillTx/>
              <a:latin typeface="Arial" panose="020B0604020202020204"/>
              <a:cs typeface="+mn-cs"/>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09" y="3070342"/>
            <a:ext cx="406685" cy="406685"/>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09" y="3620474"/>
            <a:ext cx="406685" cy="406685"/>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08" y="4291860"/>
            <a:ext cx="406685" cy="406685"/>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07" y="4902806"/>
            <a:ext cx="406685" cy="4066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问答系统的评价指标</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35</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35867" y="1084720"/>
            <a:ext cx="11320266" cy="7975966"/>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1.  </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功能评价指标</a:t>
            </a:r>
            <a:endPar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endParaRPr>
          </a:p>
          <a:p>
            <a:pPr marL="0" marR="0" lvl="0" indent="0" algn="l" defTabSz="457200" rtl="0" eaLnBrk="1" fontAlgn="auto" latinLnBrk="0" hangingPunct="1">
              <a:lnSpc>
                <a:spcPct val="150000"/>
              </a:lnSpc>
              <a:spcBef>
                <a:spcPts val="600"/>
              </a:spcBef>
              <a:spcAft>
                <a:spcPts val="600"/>
              </a:spcAft>
              <a:buClrTx/>
              <a:buSzTx/>
              <a:buFontTx/>
              <a:buNone/>
              <a:defRPr/>
            </a:pPr>
            <a:r>
              <a:rPr lang="zh-CN" altLang="en-US" sz="2000" dirty="0"/>
              <a:t>（</a:t>
            </a:r>
            <a:r>
              <a:rPr lang="en-US" altLang="zh-CN" sz="2000" dirty="0"/>
              <a:t>1</a:t>
            </a:r>
            <a:r>
              <a:rPr lang="zh-CN" altLang="en-US" sz="2000" dirty="0"/>
              <a:t>）</a:t>
            </a:r>
            <a:r>
              <a:rPr lang="zh-CN" altLang="en-US" sz="2000" b="1" dirty="0"/>
              <a:t>正确性</a:t>
            </a:r>
            <a:r>
              <a:rPr lang="zh-CN" altLang="en-US" sz="2000" dirty="0"/>
              <a:t>。答案是否</a:t>
            </a:r>
            <a:r>
              <a:rPr lang="zh-CN" altLang="en-US" sz="2000" dirty="0">
                <a:solidFill>
                  <a:srgbClr val="FF0000"/>
                </a:solidFill>
              </a:rPr>
              <a:t>正确地回答了问题</a:t>
            </a:r>
            <a:r>
              <a:rPr lang="zh-CN" altLang="en-US" sz="2000" dirty="0"/>
              <a:t>。</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solidFill>
                  <a:srgbClr val="FF0000"/>
                </a:solidFill>
              </a:rPr>
              <a:t>	</a:t>
            </a:r>
            <a:r>
              <a:rPr lang="zh-CN" altLang="en-US" sz="2000" dirty="0"/>
              <a:t>例如：</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t>	Q:</a:t>
            </a:r>
            <a:r>
              <a:rPr lang="zh-CN" altLang="en-US" sz="2000" dirty="0"/>
              <a:t>美国总统是谁？</a:t>
            </a:r>
            <a:r>
              <a:rPr lang="en-US" altLang="zh-CN" sz="2000" dirty="0"/>
              <a:t>	A</a:t>
            </a:r>
            <a:r>
              <a:rPr lang="zh-CN" altLang="en-US" sz="2000" dirty="0"/>
              <a:t>：希拉里</a:t>
            </a:r>
            <a:r>
              <a:rPr lang="en-US" altLang="zh-CN" sz="2000" dirty="0"/>
              <a:t>·</a:t>
            </a:r>
            <a:r>
              <a:rPr lang="zh-CN" altLang="en-US" sz="2000" dirty="0"/>
              <a:t>克林顿。</a:t>
            </a:r>
            <a:r>
              <a:rPr lang="en-US" altLang="zh-CN" sz="2000" dirty="0"/>
              <a:t>		</a:t>
            </a:r>
            <a:r>
              <a:rPr lang="zh-CN" altLang="en-US" sz="2000" dirty="0"/>
              <a:t>错误答案！因为希拉里败选了。</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zh-CN" altLang="en-US" sz="2000" dirty="0"/>
              <a:t>（</a:t>
            </a:r>
            <a:r>
              <a:rPr lang="en-US" altLang="zh-CN" sz="2000" dirty="0"/>
              <a:t>2</a:t>
            </a:r>
            <a:r>
              <a:rPr lang="zh-CN" altLang="en-US" sz="2000" dirty="0"/>
              <a:t>）</a:t>
            </a:r>
            <a:r>
              <a:rPr lang="zh-CN" altLang="en-US" sz="2000" b="1" dirty="0"/>
              <a:t>精确度</a:t>
            </a:r>
            <a:r>
              <a:rPr lang="zh-CN" altLang="en-US" sz="2000" dirty="0"/>
              <a:t>。答案是否</a:t>
            </a:r>
            <a:r>
              <a:rPr lang="zh-CN" altLang="en-US" sz="2000" dirty="0">
                <a:solidFill>
                  <a:srgbClr val="FF0000"/>
                </a:solidFill>
              </a:rPr>
              <a:t>缺失信息</a:t>
            </a:r>
            <a:r>
              <a:rPr lang="zh-CN" altLang="en-US" sz="2000" dirty="0"/>
              <a:t>或是否包含了</a:t>
            </a:r>
            <a:r>
              <a:rPr lang="zh-CN" altLang="en-US" sz="2000" dirty="0">
                <a:solidFill>
                  <a:srgbClr val="FF0000"/>
                </a:solidFill>
              </a:rPr>
              <a:t>多余的信息</a:t>
            </a:r>
            <a:r>
              <a:rPr lang="zh-CN" altLang="en-US" sz="2000" dirty="0"/>
              <a:t>。</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solidFill>
                  <a:srgbClr val="FF0000"/>
                </a:solidFill>
              </a:rPr>
              <a:t>	</a:t>
            </a:r>
            <a:r>
              <a:rPr lang="zh-CN" altLang="en-US" sz="2000" dirty="0"/>
              <a:t>例如：</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t>	Q:</a:t>
            </a:r>
            <a:r>
              <a:rPr lang="zh-CN" altLang="en-US" sz="2000" dirty="0"/>
              <a:t>美国总统是谁？</a:t>
            </a:r>
            <a:r>
              <a:rPr lang="en-US" altLang="zh-CN" sz="2000" dirty="0"/>
              <a:t>	A</a:t>
            </a:r>
            <a:r>
              <a:rPr lang="zh-CN" altLang="en-US" sz="2000" dirty="0"/>
              <a:t>：布什。</a:t>
            </a:r>
            <a:r>
              <a:rPr lang="en-US" altLang="zh-CN" sz="2000" dirty="0"/>
              <a:t>		</a:t>
            </a:r>
            <a:r>
              <a:rPr lang="zh-CN" altLang="en-US" sz="2000" dirty="0"/>
              <a:t>不准确答案！没说清楚是老布什还是小布什。</a:t>
            </a:r>
            <a:endParaRPr lang="en-US" altLang="zh-CN" sz="2000" dirty="0"/>
          </a:p>
          <a:p>
            <a:pPr>
              <a:lnSpc>
                <a:spcPct val="150000"/>
              </a:lnSpc>
              <a:spcBef>
                <a:spcPts val="600"/>
              </a:spcBef>
              <a:spcAft>
                <a:spcPts val="600"/>
              </a:spcAft>
              <a:defRPr/>
            </a:pPr>
            <a:r>
              <a:rPr lang="en-US" altLang="zh-CN" sz="2000" dirty="0"/>
              <a:t>	Q:</a:t>
            </a:r>
            <a:r>
              <a:rPr lang="zh-CN" altLang="en-US" sz="2000" dirty="0"/>
              <a:t>美国总统是谁？</a:t>
            </a:r>
            <a:r>
              <a:rPr lang="en-US" altLang="zh-CN" sz="2000" dirty="0"/>
              <a:t>	A</a:t>
            </a:r>
            <a:r>
              <a:rPr lang="zh-CN" altLang="en-US" sz="2000" dirty="0"/>
              <a:t>：特朗普在纽约州出生。</a:t>
            </a:r>
            <a:r>
              <a:rPr lang="en-US" altLang="zh-CN" sz="2000" dirty="0"/>
              <a:t>		</a:t>
            </a:r>
            <a:r>
              <a:rPr lang="zh-CN" altLang="en-US" sz="2000" dirty="0"/>
              <a:t>不准确答案！包含了多余的信息。</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p>
          <a:p>
            <a:pPr>
              <a:lnSpc>
                <a:spcPct val="150000"/>
              </a:lnSpc>
              <a:spcBef>
                <a:spcPts val="600"/>
              </a:spcBef>
              <a:spcAft>
                <a:spcPts val="600"/>
              </a:spcAft>
              <a:defRPr/>
            </a:pP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问答系统的评价指标</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36</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35867" y="1084720"/>
            <a:ext cx="11320266" cy="7360413"/>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1.  </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功能评价指标</a:t>
            </a:r>
            <a:endPar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endParaRPr>
          </a:p>
          <a:p>
            <a:pPr marL="0" marR="0" lvl="0" indent="0" algn="l" defTabSz="457200" rtl="0" eaLnBrk="1" fontAlgn="auto" latinLnBrk="0" hangingPunct="1">
              <a:lnSpc>
                <a:spcPct val="150000"/>
              </a:lnSpc>
              <a:spcBef>
                <a:spcPts val="600"/>
              </a:spcBef>
              <a:spcAft>
                <a:spcPts val="600"/>
              </a:spcAft>
              <a:buClrTx/>
              <a:buSzTx/>
              <a:buFontTx/>
              <a:buNone/>
              <a:defRPr/>
            </a:pPr>
            <a:r>
              <a:rPr lang="zh-CN" altLang="en-US" sz="2000" dirty="0"/>
              <a:t>（</a:t>
            </a:r>
            <a:r>
              <a:rPr lang="en-US" altLang="zh-CN" sz="2000" dirty="0"/>
              <a:t>3</a:t>
            </a:r>
            <a:r>
              <a:rPr lang="zh-CN" altLang="en-US" sz="2000" dirty="0"/>
              <a:t>）</a:t>
            </a:r>
            <a:r>
              <a:rPr lang="zh-CN" altLang="en-US" sz="2000" b="1" dirty="0"/>
              <a:t>完整性</a:t>
            </a:r>
            <a:r>
              <a:rPr lang="zh-CN" altLang="en-US" sz="2000" dirty="0"/>
              <a:t>。如果答案是一个</a:t>
            </a:r>
            <a:r>
              <a:rPr lang="zh-CN" altLang="en-US" sz="2000" dirty="0">
                <a:solidFill>
                  <a:srgbClr val="FF0000"/>
                </a:solidFill>
              </a:rPr>
              <a:t>列表</a:t>
            </a:r>
            <a:r>
              <a:rPr lang="zh-CN" altLang="en-US" sz="2000" dirty="0"/>
              <a:t>，应当返回问题要求的</a:t>
            </a:r>
            <a:r>
              <a:rPr lang="zh-CN" altLang="en-US" sz="2000" dirty="0">
                <a:solidFill>
                  <a:srgbClr val="FF0000"/>
                </a:solidFill>
              </a:rPr>
              <a:t>所有答案</a:t>
            </a:r>
            <a:r>
              <a:rPr lang="zh-CN" altLang="en-US" sz="2000" dirty="0"/>
              <a:t>。</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solidFill>
                  <a:srgbClr val="FF0000"/>
                </a:solidFill>
              </a:rPr>
              <a:t>	</a:t>
            </a:r>
            <a:r>
              <a:rPr lang="zh-CN" altLang="en-US" sz="2000" dirty="0"/>
              <a:t>例如：</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t>	Q:</a:t>
            </a:r>
            <a:r>
              <a:rPr lang="zh-CN" altLang="en-US" sz="2000" dirty="0"/>
              <a:t>列举美国总统？</a:t>
            </a:r>
            <a:r>
              <a:rPr lang="en-US" altLang="zh-CN" sz="2000" dirty="0"/>
              <a:t>	A</a:t>
            </a:r>
            <a:r>
              <a:rPr lang="zh-CN" altLang="en-US" sz="2000" dirty="0"/>
              <a:t>：列举所有美国总统。</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zh-CN" altLang="en-US" sz="2000" dirty="0"/>
              <a:t>（</a:t>
            </a:r>
            <a:r>
              <a:rPr lang="en-US" altLang="zh-CN" sz="2000" dirty="0"/>
              <a:t>4</a:t>
            </a:r>
            <a:r>
              <a:rPr lang="zh-CN" altLang="en-US" sz="2000" dirty="0"/>
              <a:t>）</a:t>
            </a:r>
            <a:r>
              <a:rPr lang="zh-CN" altLang="en-US" sz="2000" b="1" dirty="0"/>
              <a:t>可解释性</a:t>
            </a:r>
            <a:r>
              <a:rPr lang="zh-CN" altLang="en-US" sz="2000" dirty="0"/>
              <a:t>。在给出答案的同时，也给出</a:t>
            </a:r>
            <a:r>
              <a:rPr lang="zh-CN" altLang="en-US" sz="2000" dirty="0">
                <a:solidFill>
                  <a:srgbClr val="FF0000"/>
                </a:solidFill>
              </a:rPr>
              <a:t>引文或证明</a:t>
            </a:r>
            <a:r>
              <a:rPr lang="zh-CN" altLang="en-US" sz="2000" dirty="0"/>
              <a:t>说明答案与问题的</a:t>
            </a:r>
            <a:r>
              <a:rPr lang="zh-CN" altLang="en-US" sz="2000" dirty="0">
                <a:solidFill>
                  <a:srgbClr val="FF0000"/>
                </a:solidFill>
              </a:rPr>
              <a:t>关联</a:t>
            </a:r>
            <a:r>
              <a:rPr lang="zh-CN" altLang="en-US" sz="2000" dirty="0"/>
              <a:t>。</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zh-CN" altLang="en-US" sz="2000" dirty="0"/>
              <a:t>（</a:t>
            </a:r>
            <a:r>
              <a:rPr lang="en-US" altLang="zh-CN" sz="2000" dirty="0"/>
              <a:t>5</a:t>
            </a:r>
            <a:r>
              <a:rPr lang="zh-CN" altLang="en-US" sz="2000" dirty="0"/>
              <a:t>）</a:t>
            </a:r>
            <a:r>
              <a:rPr lang="zh-CN" altLang="en-US" sz="2000" b="1" dirty="0"/>
              <a:t>用户友好性</a:t>
            </a:r>
            <a:r>
              <a:rPr lang="zh-CN" altLang="en-US" sz="2000" dirty="0"/>
              <a:t>。答案质量由人工评分，很多非事实性问题并非一个唯一的答案。</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t>	</a:t>
            </a:r>
            <a:r>
              <a:rPr lang="zh-CN" altLang="en-US" sz="2000" dirty="0"/>
              <a:t>如果答案被认为没错就</a:t>
            </a:r>
            <a:r>
              <a:rPr lang="zh-CN" altLang="en-US" sz="2000" dirty="0">
                <a:solidFill>
                  <a:srgbClr val="FF0000"/>
                </a:solidFill>
              </a:rPr>
              <a:t>按质量打分</a:t>
            </a:r>
            <a:r>
              <a:rPr lang="zh-CN" altLang="en-US" sz="2000" dirty="0"/>
              <a:t>，</a:t>
            </a:r>
            <a:r>
              <a:rPr lang="en-US" altLang="zh-CN" sz="2000" dirty="0"/>
              <a:t>Fair </a:t>
            </a:r>
            <a:r>
              <a:rPr lang="zh-CN" altLang="en-US" sz="2000" dirty="0"/>
              <a:t>为 </a:t>
            </a:r>
            <a:r>
              <a:rPr lang="en-US" altLang="zh-CN" sz="2000" dirty="0"/>
              <a:t>1 </a:t>
            </a:r>
            <a:r>
              <a:rPr lang="zh-CN" altLang="en-US" sz="2000" dirty="0"/>
              <a:t>分、</a:t>
            </a:r>
            <a:r>
              <a:rPr lang="en-US" altLang="zh-CN" sz="2000" dirty="0"/>
              <a:t>Good </a:t>
            </a:r>
            <a:r>
              <a:rPr lang="zh-CN" altLang="en-US" sz="2000" dirty="0"/>
              <a:t>为 </a:t>
            </a:r>
            <a:r>
              <a:rPr lang="en-US" altLang="zh-CN" sz="2000" dirty="0"/>
              <a:t>2</a:t>
            </a:r>
            <a:r>
              <a:rPr lang="zh-CN" altLang="en-US" sz="2000" dirty="0"/>
              <a:t>分、</a:t>
            </a:r>
            <a:r>
              <a:rPr lang="en-US" altLang="zh-CN" sz="2000" dirty="0"/>
              <a:t>Excellent </a:t>
            </a:r>
            <a:r>
              <a:rPr lang="zh-CN" altLang="en-US" sz="2000" dirty="0"/>
              <a:t>为 </a:t>
            </a:r>
            <a:r>
              <a:rPr lang="en-US" altLang="zh-CN" sz="2000" dirty="0"/>
              <a:t>3 </a:t>
            </a:r>
            <a:r>
              <a:rPr lang="zh-CN" altLang="en-US" sz="2000" dirty="0"/>
              <a:t>分，如果答不上来或答错则算零分。</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p>
          <a:p>
            <a:pPr>
              <a:lnSpc>
                <a:spcPct val="150000"/>
              </a:lnSpc>
              <a:spcBef>
                <a:spcPts val="600"/>
              </a:spcBef>
              <a:spcAft>
                <a:spcPts val="600"/>
              </a:spcAft>
              <a:defRPr/>
            </a:pP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问答系统的评价指标</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37</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35867" y="1084720"/>
            <a:ext cx="11320266" cy="6129307"/>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1.  </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功能评价指标</a:t>
            </a:r>
            <a:endPar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endParaRPr>
          </a:p>
          <a:p>
            <a:pPr marL="0" marR="0" lvl="0" indent="0" algn="l" defTabSz="457200" rtl="0" eaLnBrk="1" fontAlgn="auto" latinLnBrk="0" hangingPunct="1">
              <a:lnSpc>
                <a:spcPct val="150000"/>
              </a:lnSpc>
              <a:spcBef>
                <a:spcPts val="600"/>
              </a:spcBef>
              <a:spcAft>
                <a:spcPts val="600"/>
              </a:spcAft>
              <a:buClrTx/>
              <a:buSzTx/>
              <a:buFontTx/>
              <a:buNone/>
              <a:defRPr/>
            </a:pPr>
            <a:r>
              <a:rPr lang="zh-CN" altLang="en-US" sz="2000" dirty="0"/>
              <a:t>（</a:t>
            </a:r>
            <a:r>
              <a:rPr lang="en-US" altLang="zh-CN" sz="2000" dirty="0"/>
              <a:t>6</a:t>
            </a:r>
            <a:r>
              <a:rPr lang="zh-CN" altLang="en-US" sz="2000" dirty="0"/>
              <a:t>）</a:t>
            </a:r>
            <a:r>
              <a:rPr lang="zh-CN" altLang="en-US" sz="2000" b="1" dirty="0"/>
              <a:t>额外的评价维度</a:t>
            </a:r>
            <a:r>
              <a:rPr lang="zh-CN" altLang="en-US" sz="2000" dirty="0"/>
              <a:t>。</a:t>
            </a:r>
            <a:r>
              <a:rPr lang="en-US" altLang="zh-CN" sz="2000" dirty="0">
                <a:solidFill>
                  <a:srgbClr val="FF0000"/>
                </a:solidFill>
              </a:rPr>
              <a:t>	</a:t>
            </a:r>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solidFill>
                  <a:srgbClr val="FF0000"/>
                </a:solidFill>
              </a:rPr>
              <a:t>	</a:t>
            </a:r>
            <a:r>
              <a:rPr lang="zh-CN" altLang="en-US" sz="2000" dirty="0"/>
              <a:t>例如有排序、统计、对比等更多的要求，还应该有额外的评价维度。</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b="1" dirty="0"/>
              <a:t>	</a:t>
            </a:r>
            <a:r>
              <a:rPr lang="zh-CN" altLang="en-US" sz="2000" dirty="0"/>
              <a:t>上述是针对</a:t>
            </a:r>
            <a:r>
              <a:rPr lang="zh-CN" altLang="en-US" sz="2000" dirty="0">
                <a:solidFill>
                  <a:srgbClr val="FF0000"/>
                </a:solidFill>
              </a:rPr>
              <a:t>答案</a:t>
            </a:r>
            <a:r>
              <a:rPr lang="zh-CN" altLang="en-US" sz="2000" dirty="0"/>
              <a:t>的评价，下面是</a:t>
            </a:r>
            <a:r>
              <a:rPr lang="zh-CN" altLang="en-US" sz="2000" b="1" dirty="0"/>
              <a:t>针对</a:t>
            </a:r>
            <a:r>
              <a:rPr lang="zh-CN" altLang="en-US" sz="2000" b="1" dirty="0">
                <a:solidFill>
                  <a:srgbClr val="FF0000"/>
                </a:solidFill>
              </a:rPr>
              <a:t>解答过程</a:t>
            </a:r>
            <a:r>
              <a:rPr lang="zh-CN" altLang="en-US" sz="2000" b="1" dirty="0"/>
              <a:t>复杂程度的评价：</a:t>
            </a:r>
            <a:endParaRPr lang="en-US" altLang="zh-CN" sz="2000" b="1"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b="1" dirty="0"/>
              <a:t>	</a:t>
            </a:r>
            <a:r>
              <a:rPr lang="zh-CN" altLang="en-US" sz="2000" b="1" dirty="0"/>
              <a:t>语义可处理性</a:t>
            </a:r>
            <a:r>
              <a:rPr lang="zh-CN" altLang="en-US" sz="2000" dirty="0"/>
              <a:t>（</a:t>
            </a:r>
            <a:r>
              <a:rPr lang="en-US" altLang="zh-CN" sz="2000" dirty="0"/>
              <a:t>Semantic Tractability</a:t>
            </a:r>
            <a:r>
              <a:rPr lang="zh-CN" altLang="en-US" sz="2000" dirty="0"/>
              <a:t>）</a:t>
            </a:r>
            <a:r>
              <a:rPr lang="en-US" altLang="zh-CN" sz="2000" b="1" dirty="0"/>
              <a:t>	</a:t>
            </a:r>
            <a:r>
              <a:rPr lang="zh-CN" altLang="en-US" sz="2000" dirty="0"/>
              <a:t>用于反映问答之间的</a:t>
            </a:r>
            <a:r>
              <a:rPr lang="zh-CN" altLang="en-US" sz="2000" dirty="0">
                <a:solidFill>
                  <a:srgbClr val="FF0000"/>
                </a:solidFill>
              </a:rPr>
              <a:t>词表差异性</a:t>
            </a:r>
            <a:r>
              <a:rPr lang="zh-CN" altLang="en-US" sz="2000" dirty="0"/>
              <a:t>。</a:t>
            </a:r>
            <a:endParaRPr lang="en-US" altLang="zh-CN" sz="2000" b="1"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b="1" dirty="0"/>
              <a:t>	</a:t>
            </a:r>
            <a:r>
              <a:rPr lang="zh-CN" altLang="en-US" sz="2000" b="1" dirty="0"/>
              <a:t>回答区域性</a:t>
            </a:r>
            <a:r>
              <a:rPr lang="zh-CN" altLang="en-US" sz="2000" dirty="0"/>
              <a:t>（</a:t>
            </a:r>
            <a:r>
              <a:rPr lang="en-US" altLang="zh-CN" sz="2000" dirty="0"/>
              <a:t>Answer Locality</a:t>
            </a:r>
            <a:r>
              <a:rPr lang="zh-CN" altLang="en-US" sz="2000" dirty="0"/>
              <a:t>）</a:t>
            </a:r>
            <a:r>
              <a:rPr lang="en-US" altLang="zh-CN" sz="2000" dirty="0"/>
              <a:t>	</a:t>
            </a:r>
            <a:r>
              <a:rPr lang="zh-CN" altLang="en-US" sz="2000" dirty="0"/>
              <a:t>用于衡量答案</a:t>
            </a:r>
            <a:r>
              <a:rPr lang="zh-CN" altLang="en-US" sz="2000" dirty="0">
                <a:solidFill>
                  <a:srgbClr val="FF0000"/>
                </a:solidFill>
              </a:rPr>
              <a:t>是否零碎地分布</a:t>
            </a:r>
            <a:r>
              <a:rPr lang="zh-CN" altLang="en-US" sz="2000" dirty="0"/>
              <a:t>在不同的文本或数据集录中。</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t>	</a:t>
            </a:r>
            <a:r>
              <a:rPr lang="zh-CN" altLang="en-US" sz="2000" b="1" dirty="0"/>
              <a:t>可推导性</a:t>
            </a:r>
            <a:r>
              <a:rPr lang="zh-CN" altLang="en-US" sz="2000" dirty="0"/>
              <a:t>（</a:t>
            </a:r>
            <a:r>
              <a:rPr lang="en-US" altLang="zh-CN" sz="2000" dirty="0"/>
              <a:t> Derivability </a:t>
            </a:r>
            <a:r>
              <a:rPr lang="zh-CN" altLang="en-US" sz="2000" dirty="0"/>
              <a:t>）问题的答案是否是某种</a:t>
            </a:r>
            <a:r>
              <a:rPr lang="zh-CN" altLang="en-US" sz="2000" dirty="0">
                <a:solidFill>
                  <a:srgbClr val="FF0000"/>
                </a:solidFill>
              </a:rPr>
              <a:t>确定性</a:t>
            </a:r>
            <a:r>
              <a:rPr lang="zh-CN" altLang="en-US" sz="2000" dirty="0"/>
              <a:t>答案，还是</a:t>
            </a:r>
            <a:r>
              <a:rPr lang="zh-CN" altLang="en-US" sz="2000" dirty="0">
                <a:solidFill>
                  <a:srgbClr val="FF0000"/>
                </a:solidFill>
              </a:rPr>
              <a:t>含蓄的、不确定</a:t>
            </a:r>
            <a:r>
              <a:rPr lang="zh-CN" altLang="en-US" sz="2000" dirty="0"/>
              <a:t>的描述</a:t>
            </a:r>
            <a:endParaRPr lang="en-US" altLang="zh-CN" sz="2000" b="1" dirty="0"/>
          </a:p>
          <a:p>
            <a:pPr>
              <a:lnSpc>
                <a:spcPct val="150000"/>
              </a:lnSpc>
              <a:spcBef>
                <a:spcPts val="600"/>
              </a:spcBef>
              <a:spcAft>
                <a:spcPts val="600"/>
              </a:spcAft>
              <a:defRPr/>
            </a:pPr>
            <a:r>
              <a:rPr lang="en-US" altLang="zh-CN" sz="2000" b="1" dirty="0"/>
              <a:t>	</a:t>
            </a:r>
            <a:r>
              <a:rPr lang="zh-CN" altLang="en-US" sz="2000" b="1" dirty="0"/>
              <a:t>语义复杂度</a:t>
            </a:r>
            <a:r>
              <a:rPr lang="zh-CN" altLang="en-US" sz="2000" dirty="0"/>
              <a:t>（</a:t>
            </a:r>
            <a:r>
              <a:rPr lang="en-US" altLang="zh-CN" sz="2000" dirty="0"/>
              <a:t> Semantic Complexity </a:t>
            </a:r>
            <a:r>
              <a:rPr lang="zh-CN" altLang="en-US" sz="2000" dirty="0"/>
              <a:t>）问题涉及的语义复杂程度。</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问答系统的评价指标</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38</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35867" y="1084720"/>
            <a:ext cx="11320266" cy="6744860"/>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400" b="1" dirty="0"/>
              <a:t>2</a:t>
            </a:r>
            <a:r>
              <a:rPr lang="zh-CN" altLang="en-US" sz="2400" b="1" dirty="0"/>
              <a:t>．性能评价指标</a:t>
            </a:r>
            <a:endPar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endParaRPr>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t>	</a:t>
            </a:r>
            <a:r>
              <a:rPr lang="zh-CN" altLang="en-US" sz="2000" dirty="0"/>
              <a:t>除了功能评价指标，问答系统从性能角度可以考虑如下指标：</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solidFill>
                  <a:srgbClr val="FF0000"/>
                </a:solidFill>
              </a:rPr>
              <a:t>	</a:t>
            </a:r>
            <a:r>
              <a:rPr lang="zh-CN" altLang="en-US" sz="2000" dirty="0"/>
              <a:t>（</a:t>
            </a:r>
            <a:r>
              <a:rPr lang="en-US" altLang="zh-CN" sz="2000" dirty="0"/>
              <a:t>1</a:t>
            </a:r>
            <a:r>
              <a:rPr lang="zh-CN" altLang="en-US" sz="2000" dirty="0"/>
              <a:t>）问答系统的</a:t>
            </a:r>
            <a:r>
              <a:rPr lang="zh-CN" altLang="en-US" sz="2000" b="1" dirty="0"/>
              <a:t>响应时间</a:t>
            </a:r>
            <a:r>
              <a:rPr lang="zh-CN" altLang="en-US" sz="2000" dirty="0"/>
              <a:t>（</a:t>
            </a:r>
            <a:r>
              <a:rPr lang="en-US" altLang="zh-CN" sz="2000" dirty="0"/>
              <a:t>Response Time</a:t>
            </a:r>
            <a:r>
              <a:rPr lang="zh-CN" altLang="en-US" sz="2000" dirty="0"/>
              <a:t>）。</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solidFill>
                  <a:srgbClr val="FF0000"/>
                </a:solidFill>
              </a:rPr>
              <a:t>		</a:t>
            </a:r>
            <a:r>
              <a:rPr lang="zh-CN" altLang="en-US" sz="2000" dirty="0"/>
              <a:t>问答系统对</a:t>
            </a:r>
            <a:r>
              <a:rPr lang="zh-CN" altLang="en-US" sz="2000" dirty="0">
                <a:solidFill>
                  <a:srgbClr val="FF0000"/>
                </a:solidFill>
              </a:rPr>
              <a:t>用户输入</a:t>
            </a:r>
            <a:r>
              <a:rPr lang="zh-CN" altLang="en-US" sz="2000" dirty="0"/>
              <a:t>或者请求</a:t>
            </a:r>
            <a:r>
              <a:rPr lang="zh-CN" altLang="en-US" sz="2000" dirty="0">
                <a:solidFill>
                  <a:srgbClr val="FF0000"/>
                </a:solidFill>
              </a:rPr>
              <a:t>做出反应</a:t>
            </a:r>
            <a:r>
              <a:rPr lang="zh-CN" altLang="en-US" sz="2000" dirty="0"/>
              <a:t>的时间，是评价系统性能的一个非常重要的指标。</a:t>
            </a: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t>		</a:t>
            </a:r>
            <a:r>
              <a:rPr lang="zh-CN" altLang="en-US" sz="2000" dirty="0"/>
              <a:t>如果响应时间过 长，会使系统的</a:t>
            </a:r>
            <a:r>
              <a:rPr lang="zh-CN" altLang="en-US" sz="2000" dirty="0">
                <a:solidFill>
                  <a:srgbClr val="FF0000"/>
                </a:solidFill>
              </a:rPr>
              <a:t>可用性很低</a:t>
            </a:r>
            <a:r>
              <a:rPr lang="zh-CN" altLang="en-US" sz="2000" dirty="0"/>
              <a:t>。一般问答系统的响应时间应控制在 </a:t>
            </a:r>
            <a:r>
              <a:rPr lang="en-US" altLang="zh-CN" sz="2000" dirty="0"/>
              <a:t>1s </a:t>
            </a:r>
            <a:r>
              <a:rPr lang="zh-CN" altLang="en-US" sz="2000" dirty="0"/>
              <a:t>以内。</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t>	</a:t>
            </a:r>
            <a:r>
              <a:rPr lang="zh-CN" altLang="en-US" sz="2000" dirty="0"/>
              <a:t>（</a:t>
            </a:r>
            <a:r>
              <a:rPr lang="en-US" altLang="zh-CN" sz="2000" dirty="0"/>
              <a:t>2</a:t>
            </a:r>
            <a:r>
              <a:rPr lang="zh-CN" altLang="en-US" sz="2000" dirty="0"/>
              <a:t>）问答系统的</a:t>
            </a:r>
            <a:r>
              <a:rPr lang="zh-CN" altLang="en-US" sz="2000" b="1" dirty="0"/>
              <a:t>故障率</a:t>
            </a:r>
            <a:r>
              <a:rPr lang="zh-CN" altLang="en-US" sz="2000" dirty="0"/>
              <a:t>（</a:t>
            </a:r>
            <a:r>
              <a:rPr lang="en-US" altLang="zh-CN" sz="2000" dirty="0"/>
              <a:t>Error Rate</a:t>
            </a:r>
            <a:r>
              <a:rPr lang="zh-CN" altLang="en-US" sz="2000" dirty="0"/>
              <a:t>）。</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t>		</a:t>
            </a:r>
            <a:r>
              <a:rPr lang="zh-CN" altLang="en-US" sz="2000" dirty="0"/>
              <a:t>在限定时间内</a:t>
            </a:r>
            <a:r>
              <a:rPr lang="zh-CN" altLang="en-US" sz="2000" dirty="0">
                <a:solidFill>
                  <a:srgbClr val="FF0000"/>
                </a:solidFill>
              </a:rPr>
              <a:t>给出答案即可</a:t>
            </a:r>
            <a:r>
              <a:rPr lang="zh-CN" altLang="en-US" sz="2000" dirty="0"/>
              <a:t>，不考虑答案是否正确。</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r>
              <a:rPr lang="en-US" altLang="zh-CN" sz="2000" dirty="0"/>
              <a:t>		</a:t>
            </a:r>
            <a:r>
              <a:rPr lang="zh-CN" altLang="en-US" sz="2000" dirty="0"/>
              <a:t>系统返回错误或者系统运行过程中发生</a:t>
            </a:r>
            <a:r>
              <a:rPr lang="zh-CN" altLang="en-US" sz="2000" dirty="0">
                <a:solidFill>
                  <a:srgbClr val="FF0000"/>
                </a:solidFill>
              </a:rPr>
              <a:t>错误数的统计</a:t>
            </a:r>
            <a:r>
              <a:rPr lang="zh-CN" altLang="en-US" sz="2000" dirty="0"/>
              <a:t>。</a:t>
            </a:r>
            <a:endParaRPr lang="en-US" altLang="zh-CN" sz="2000" dirty="0"/>
          </a:p>
          <a:p>
            <a:pPr>
              <a:lnSpc>
                <a:spcPct val="150000"/>
              </a:lnSpc>
              <a:spcBef>
                <a:spcPts val="600"/>
              </a:spcBef>
              <a:spcAft>
                <a:spcPts val="600"/>
              </a:spcAft>
              <a:defRPr/>
            </a:pP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问答系统的评价数据集</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39</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35867" y="1084720"/>
            <a:ext cx="11320266" cy="3051541"/>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1</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TREC QA</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：评价 </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IRQA</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p>
          <a:p>
            <a:pPr>
              <a:lnSpc>
                <a:spcPct val="150000"/>
              </a:lnSpc>
              <a:spcBef>
                <a:spcPts val="600"/>
              </a:spcBef>
              <a:spcAft>
                <a:spcPts val="600"/>
              </a:spcAft>
              <a:defRPr/>
            </a:pP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sp>
        <p:nvSpPr>
          <p:cNvPr id="7" name="文本框 6"/>
          <p:cNvSpPr txBox="1"/>
          <p:nvPr/>
        </p:nvSpPr>
        <p:spPr>
          <a:xfrm>
            <a:off x="616518" y="1800668"/>
            <a:ext cx="10958964" cy="4524315"/>
          </a:xfrm>
          <a:prstGeom prst="rect">
            <a:avLst/>
          </a:prstGeom>
          <a:noFill/>
        </p:spPr>
        <p:txBody>
          <a:bodyPr wrap="square">
            <a:spAutoFit/>
          </a:bodyPr>
          <a:lstStyle/>
          <a:p>
            <a:r>
              <a:rPr lang="zh-CN" altLang="en-US" sz="2400" dirty="0"/>
              <a:t>TREC QA是美国标准计量局在 1999—2007 年针对问答系统设定的年度评价体系，本文关注其问答的</a:t>
            </a:r>
            <a:r>
              <a:rPr lang="zh-CN" altLang="en-US" sz="2400" b="1" dirty="0"/>
              <a:t>核心任务</a:t>
            </a:r>
            <a:r>
              <a:rPr lang="zh-CN" altLang="en-US" sz="2400" dirty="0"/>
              <a:t>。此评价体系主要针对</a:t>
            </a:r>
            <a:r>
              <a:rPr lang="zh-CN" altLang="en-US" sz="2400" b="1" dirty="0"/>
              <a:t>基于搜索的问答解决方案</a:t>
            </a:r>
            <a:r>
              <a:rPr lang="zh-CN" altLang="en-US" sz="2400" dirty="0"/>
              <a:t>（IRQA）。</a:t>
            </a:r>
            <a:endParaRPr lang="en-US" altLang="zh-CN" sz="2400" dirty="0"/>
          </a:p>
          <a:p>
            <a:endParaRPr lang="en-US" altLang="zh-CN" sz="2400" dirty="0"/>
          </a:p>
          <a:p>
            <a:r>
              <a:rPr lang="zh-CN" altLang="en-US" sz="2400" dirty="0"/>
              <a:t>问题集主要来自</a:t>
            </a:r>
            <a:r>
              <a:rPr lang="zh-CN" altLang="en-US" sz="2400" b="1" dirty="0"/>
              <a:t>搜索引擎的查询日志</a:t>
            </a:r>
            <a:r>
              <a:rPr lang="zh-CN" altLang="en-US" sz="2400" dirty="0"/>
              <a:t>（也有少部分问题由人工设计）。知识库主要采用跨度几年的主流媒体的新闻。问答系统返回的结果包括两部分</a:t>
            </a:r>
            <a:r>
              <a:rPr lang="zh-CN" altLang="en-US" sz="2400" b="1" dirty="0">
                <a:solidFill>
                  <a:srgbClr val="FF0000"/>
                </a:solidFill>
              </a:rPr>
              <a:t>&lt;答案，文档 ID&gt;</a:t>
            </a:r>
            <a:r>
              <a:rPr lang="zh-CN" altLang="en-US" sz="2400" dirty="0"/>
              <a:t>，前者为字符串，后者为问题答案来源的文档的 ID。</a:t>
            </a:r>
            <a:endParaRPr lang="en-US" altLang="zh-CN" sz="2400" dirty="0"/>
          </a:p>
          <a:p>
            <a:endParaRPr lang="en-US" altLang="zh-CN" sz="2400" dirty="0"/>
          </a:p>
          <a:p>
            <a:r>
              <a:rPr lang="zh-CN" altLang="en-US" sz="2400" dirty="0"/>
              <a:t>评价方法主要是选取大约 1000个测试问题，由 </a:t>
            </a:r>
            <a:r>
              <a:rPr lang="en-US" altLang="zh-CN" sz="2400" dirty="0"/>
              <a:t>1</a:t>
            </a:r>
            <a:r>
              <a:rPr lang="zh-CN" altLang="en-US" sz="2400" dirty="0"/>
              <a:t>～</a:t>
            </a:r>
            <a:r>
              <a:rPr lang="en-US" altLang="zh-CN" sz="2400" dirty="0"/>
              <a:t>3 </a:t>
            </a:r>
            <a:r>
              <a:rPr lang="zh-CN" altLang="en-US" sz="2400" dirty="0"/>
              <a:t>人标注评价答案的</a:t>
            </a:r>
            <a:r>
              <a:rPr lang="zh-CN" altLang="en-US" sz="2400" b="1" dirty="0">
                <a:solidFill>
                  <a:srgbClr val="FF0000"/>
                </a:solidFill>
              </a:rPr>
              <a:t>正确性</a:t>
            </a:r>
            <a:r>
              <a:rPr lang="zh-CN" altLang="en-US" sz="2400" dirty="0"/>
              <a:t>（答案是否正确回答了问题）、</a:t>
            </a:r>
            <a:r>
              <a:rPr lang="zh-CN" altLang="en-US" sz="2400" b="1" dirty="0">
                <a:solidFill>
                  <a:srgbClr val="FF0000"/>
                </a:solidFill>
              </a:rPr>
              <a:t>精准度</a:t>
            </a:r>
            <a:r>
              <a:rPr lang="zh-CN" altLang="en-US" sz="2400" dirty="0"/>
              <a:t>（答案中是否包含多余的内容）以及对应文章的</a:t>
            </a:r>
            <a:r>
              <a:rPr lang="zh-CN" altLang="en-US" sz="2400" b="1" dirty="0">
                <a:solidFill>
                  <a:srgbClr val="FF0000"/>
                </a:solidFill>
              </a:rPr>
              <a:t>支持度</a:t>
            </a:r>
            <a:r>
              <a:rPr lang="zh-CN" altLang="en-US" sz="2400" dirty="0"/>
              <a:t>（对应的文章是否支持该答案）。评价指标区分了单一答案和列表答案的评价方法。</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33" y="1800668"/>
            <a:ext cx="406685" cy="406685"/>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03" y="3225657"/>
            <a:ext cx="406685" cy="406685"/>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03" y="4747880"/>
            <a:ext cx="406685" cy="406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53E8509-5D66-47BE-8A9D-8CF2AAD51452}"/>
              </a:ext>
            </a:extLst>
          </p:cNvPr>
          <p:cNvSpPr>
            <a:spLocks noGrp="1"/>
          </p:cNvSpPr>
          <p:nvPr>
            <p:ph type="sldNum" sz="quarter" idx="12"/>
          </p:nvPr>
        </p:nvSpPr>
        <p:spPr/>
        <p:txBody>
          <a:bodyPr/>
          <a:lstStyle/>
          <a:p>
            <a:fld id="{89DB14B3-731A-4352-BC82-B1993596BD11}" type="slidenum">
              <a:rPr lang="zh-CN" altLang="en-US" smtClean="0"/>
              <a:t>4</a:t>
            </a:fld>
            <a:endParaRPr lang="zh-CN" altLang="en-US" dirty="0"/>
          </a:p>
        </p:txBody>
      </p:sp>
      <p:sp>
        <p:nvSpPr>
          <p:cNvPr id="5" name="文本框 4">
            <a:extLst>
              <a:ext uri="{FF2B5EF4-FFF2-40B4-BE49-F238E27FC236}">
                <a16:creationId xmlns:a16="http://schemas.microsoft.com/office/drawing/2014/main" id="{C9C6F1CA-6B28-41D2-9C34-13AA6C51B507}"/>
              </a:ext>
            </a:extLst>
          </p:cNvPr>
          <p:cNvSpPr txBox="1"/>
          <p:nvPr/>
        </p:nvSpPr>
        <p:spPr>
          <a:xfrm>
            <a:off x="908648" y="453241"/>
            <a:ext cx="5323125" cy="523220"/>
          </a:xfrm>
          <a:prstGeom prst="rect">
            <a:avLst/>
          </a:prstGeom>
          <a:noFill/>
        </p:spPr>
        <p:txBody>
          <a:bodyPr wrap="square" rtlCol="0">
            <a:spAutoFit/>
          </a:bodyPr>
          <a:lstStyle/>
          <a:p>
            <a:pPr fontAlgn="auto"/>
            <a:r>
              <a:rPr lang="zh-CN" altLang="en-US" sz="2800" dirty="0">
                <a:latin typeface="Microsoft YaHei" panose="020B0503020204020204" pitchFamily="34" charset="-122"/>
                <a:ea typeface="Microsoft YaHei" panose="020B0503020204020204" pitchFamily="34" charset="-122"/>
              </a:rPr>
              <a:t>知识问答概述</a:t>
            </a:r>
          </a:p>
        </p:txBody>
      </p:sp>
      <p:pic>
        <p:nvPicPr>
          <p:cNvPr id="7" name="图片 6">
            <a:extLst>
              <a:ext uri="{FF2B5EF4-FFF2-40B4-BE49-F238E27FC236}">
                <a16:creationId xmlns:a16="http://schemas.microsoft.com/office/drawing/2014/main" id="{BCF51796-B828-4D18-A631-A9163ACE4B4F}"/>
              </a:ext>
            </a:extLst>
          </p:cNvPr>
          <p:cNvPicPr>
            <a:picLocks noChangeAspect="1"/>
          </p:cNvPicPr>
          <p:nvPr/>
        </p:nvPicPr>
        <p:blipFill>
          <a:blip r:embed="rId2"/>
          <a:stretch>
            <a:fillRect/>
          </a:stretch>
        </p:blipFill>
        <p:spPr>
          <a:xfrm>
            <a:off x="5355881" y="1863644"/>
            <a:ext cx="4045158" cy="3130711"/>
          </a:xfrm>
          <a:prstGeom prst="rect">
            <a:avLst/>
          </a:prstGeom>
        </p:spPr>
      </p:pic>
      <p:sp>
        <p:nvSpPr>
          <p:cNvPr id="8" name="文本框 7">
            <a:extLst>
              <a:ext uri="{FF2B5EF4-FFF2-40B4-BE49-F238E27FC236}">
                <a16:creationId xmlns:a16="http://schemas.microsoft.com/office/drawing/2014/main" id="{26B52A6C-F3EA-42D4-A4C0-CDE0857C22DE}"/>
              </a:ext>
            </a:extLst>
          </p:cNvPr>
          <p:cNvSpPr txBox="1"/>
          <p:nvPr/>
        </p:nvSpPr>
        <p:spPr>
          <a:xfrm>
            <a:off x="793629" y="1277995"/>
            <a:ext cx="9483307" cy="523220"/>
          </a:xfrm>
          <a:prstGeom prst="rect">
            <a:avLst/>
          </a:prstGeom>
          <a:noFill/>
        </p:spPr>
        <p:txBody>
          <a:bodyPr wrap="square">
            <a:spAutoFit/>
          </a:bodyPr>
          <a:lstStyle/>
          <a:p>
            <a:pPr marL="342900" indent="-342900">
              <a:buClr>
                <a:srgbClr val="003399"/>
              </a:buClr>
              <a:buFont typeface="Wingdings" panose="05000000000000000000" pitchFamily="2" charset="2"/>
              <a:buChar char="u"/>
            </a:pPr>
            <a:r>
              <a:rPr lang="zh-CN" altLang="en-US" sz="2800" dirty="0"/>
              <a:t>图灵测试</a:t>
            </a:r>
            <a:endParaRPr lang="en-US" altLang="zh-CN" sz="2800" dirty="0"/>
          </a:p>
        </p:txBody>
      </p:sp>
      <p:pic>
        <p:nvPicPr>
          <p:cNvPr id="12" name="图片 11">
            <a:extLst>
              <a:ext uri="{FF2B5EF4-FFF2-40B4-BE49-F238E27FC236}">
                <a16:creationId xmlns:a16="http://schemas.microsoft.com/office/drawing/2014/main" id="{4474E5C6-A1F9-4D9A-9172-DB9B9C24DBEA}"/>
              </a:ext>
            </a:extLst>
          </p:cNvPr>
          <p:cNvPicPr>
            <a:picLocks noChangeAspect="1"/>
          </p:cNvPicPr>
          <p:nvPr/>
        </p:nvPicPr>
        <p:blipFill>
          <a:blip r:embed="rId3"/>
          <a:stretch>
            <a:fillRect/>
          </a:stretch>
        </p:blipFill>
        <p:spPr>
          <a:xfrm>
            <a:off x="4683747" y="1616743"/>
            <a:ext cx="5389426" cy="3872132"/>
          </a:xfrm>
          <a:prstGeom prst="rect">
            <a:avLst/>
          </a:prstGeom>
        </p:spPr>
      </p:pic>
    </p:spTree>
    <p:extLst>
      <p:ext uri="{BB962C8B-B14F-4D97-AF65-F5344CB8AC3E}">
        <p14:creationId xmlns:p14="http://schemas.microsoft.com/office/powerpoint/2010/main" val="3840513506"/>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问答系统的评价数据集</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40</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35867" y="1084720"/>
            <a:ext cx="11320266" cy="2435988"/>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2</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TREC LIVE QA</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：评价</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CQA</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社区问答</a:t>
            </a:r>
            <a:endParaRPr lang="en-US" altLang="zh-CN" sz="2000" dirty="0"/>
          </a:p>
          <a:p>
            <a:pPr>
              <a:lnSpc>
                <a:spcPct val="150000"/>
              </a:lnSpc>
              <a:spcBef>
                <a:spcPts val="600"/>
              </a:spcBef>
              <a:spcAft>
                <a:spcPts val="600"/>
              </a:spcAft>
              <a:defRPr/>
            </a:pP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sp>
        <p:nvSpPr>
          <p:cNvPr id="7" name="文本框 6"/>
          <p:cNvSpPr txBox="1"/>
          <p:nvPr/>
        </p:nvSpPr>
        <p:spPr>
          <a:xfrm>
            <a:off x="616518" y="1800668"/>
            <a:ext cx="10958964" cy="3785652"/>
          </a:xfrm>
          <a:prstGeom prst="rect">
            <a:avLst/>
          </a:prstGeom>
          <a:noFill/>
        </p:spPr>
        <p:txBody>
          <a:bodyPr wrap="square">
            <a:spAutoFit/>
          </a:bodyPr>
          <a:lstStyle/>
          <a:p>
            <a:r>
              <a:rPr lang="en-US" altLang="zh-CN" sz="2400" dirty="0"/>
              <a:t>TREC LIVE QA</a:t>
            </a:r>
            <a:r>
              <a:rPr lang="zh-CN" altLang="en-US" sz="2400" dirty="0"/>
              <a:t>也是美国标准计量局在 </a:t>
            </a:r>
            <a:r>
              <a:rPr lang="en-US" altLang="zh-CN" sz="2400" dirty="0"/>
              <a:t>2015—2017 </a:t>
            </a:r>
            <a:r>
              <a:rPr lang="zh-CN" altLang="en-US" sz="2400" dirty="0"/>
              <a:t>年从</a:t>
            </a:r>
            <a:r>
              <a:rPr lang="zh-CN" altLang="en-US" sz="2400" b="1" dirty="0">
                <a:solidFill>
                  <a:srgbClr val="FF0000"/>
                </a:solidFill>
              </a:rPr>
              <a:t>更真实的网络问答</a:t>
            </a:r>
            <a:r>
              <a:rPr lang="zh-CN" altLang="en-US" sz="2400" dirty="0"/>
              <a:t>出发，主要面向 </a:t>
            </a:r>
            <a:r>
              <a:rPr lang="en-US" altLang="zh-CN" sz="2400" dirty="0"/>
              <a:t>CQA </a:t>
            </a:r>
            <a:r>
              <a:rPr lang="zh-CN" altLang="en-US" sz="2400" dirty="0"/>
              <a:t>社区问答解决方案的评价体系。</a:t>
            </a:r>
            <a:endParaRPr lang="en-US" altLang="zh-CN" sz="2400" dirty="0"/>
          </a:p>
          <a:p>
            <a:endParaRPr lang="en-US" altLang="zh-CN" sz="2400" dirty="0"/>
          </a:p>
          <a:p>
            <a:r>
              <a:rPr lang="zh-CN" altLang="en-US" sz="2400" dirty="0"/>
              <a:t>问题集主要来自 </a:t>
            </a:r>
            <a:r>
              <a:rPr lang="en-US" altLang="zh-CN" sz="2400" dirty="0"/>
              <a:t>Yahoo Answer </a:t>
            </a:r>
            <a:r>
              <a:rPr lang="zh-CN" altLang="en-US" sz="2400" dirty="0"/>
              <a:t>的实时新问题。 知识库主要来自</a:t>
            </a:r>
            <a:r>
              <a:rPr lang="en-US" altLang="zh-CN" sz="2400" dirty="0"/>
              <a:t>Yahoo Answer </a:t>
            </a:r>
            <a:r>
              <a:rPr lang="zh-CN" altLang="en-US" sz="2400" dirty="0"/>
              <a:t>的社区问答数据，以及过往标注的千余条数据。评价方法主要选取大约 </a:t>
            </a:r>
            <a:r>
              <a:rPr lang="en-US" altLang="zh-CN" sz="2400" dirty="0"/>
              <a:t>1000 </a:t>
            </a:r>
            <a:r>
              <a:rPr lang="zh-CN" altLang="en-US" sz="2400" dirty="0"/>
              <a:t>个测试问题，</a:t>
            </a:r>
            <a:r>
              <a:rPr lang="zh-CN" altLang="en-US" sz="2400" b="1" dirty="0">
                <a:solidFill>
                  <a:srgbClr val="FF0000"/>
                </a:solidFill>
              </a:rPr>
              <a:t>每个问题要求在 </a:t>
            </a:r>
            <a:r>
              <a:rPr lang="en-US" altLang="zh-CN" sz="2400" b="1" dirty="0">
                <a:solidFill>
                  <a:srgbClr val="FF0000"/>
                </a:solidFill>
              </a:rPr>
              <a:t>1min </a:t>
            </a:r>
            <a:r>
              <a:rPr lang="zh-CN" altLang="en-US" sz="2400" b="1" dirty="0">
                <a:solidFill>
                  <a:srgbClr val="FF0000"/>
                </a:solidFill>
              </a:rPr>
              <a:t>内回答</a:t>
            </a:r>
            <a:r>
              <a:rPr lang="zh-CN" altLang="en-US" sz="2400" dirty="0"/>
              <a:t>。</a:t>
            </a:r>
            <a:endParaRPr lang="en-US" altLang="zh-CN" sz="2400" dirty="0"/>
          </a:p>
          <a:p>
            <a:endParaRPr lang="en-US" altLang="zh-CN" sz="2400" dirty="0"/>
          </a:p>
          <a:p>
            <a:r>
              <a:rPr lang="zh-CN" altLang="en-US" sz="2400" dirty="0"/>
              <a:t>由于问题类型不限 于简单知识问答，所有的答案由 </a:t>
            </a:r>
            <a:r>
              <a:rPr lang="en-US" altLang="zh-CN" sz="2400" dirty="0"/>
              <a:t>1</a:t>
            </a:r>
            <a:r>
              <a:rPr lang="zh-CN" altLang="en-US" sz="2400" dirty="0"/>
              <a:t>～</a:t>
            </a:r>
            <a:r>
              <a:rPr lang="en-US" altLang="zh-CN" sz="2400" dirty="0"/>
              <a:t>3 </a:t>
            </a:r>
            <a:r>
              <a:rPr lang="zh-CN" altLang="en-US" sz="2400" dirty="0"/>
              <a:t>人标注并直接按答案质量打</a:t>
            </a:r>
            <a:r>
              <a:rPr lang="en-US" altLang="zh-CN" sz="2400" dirty="0"/>
              <a:t>{0</a:t>
            </a:r>
            <a:r>
              <a:rPr lang="zh-CN" altLang="en-US" sz="2400" dirty="0"/>
              <a:t>，</a:t>
            </a:r>
            <a:r>
              <a:rPr lang="en-US" altLang="zh-CN" sz="2400" dirty="0"/>
              <a:t>1</a:t>
            </a:r>
            <a:r>
              <a:rPr lang="zh-CN" altLang="en-US" sz="2400" dirty="0"/>
              <a:t>，</a:t>
            </a:r>
            <a:r>
              <a:rPr lang="en-US" altLang="zh-CN" sz="2400" dirty="0"/>
              <a:t>2</a:t>
            </a:r>
            <a:r>
              <a:rPr lang="zh-CN" altLang="en-US" sz="2400" dirty="0"/>
              <a:t>，</a:t>
            </a:r>
            <a:r>
              <a:rPr lang="en-US" altLang="zh-CN" sz="2400" dirty="0"/>
              <a:t>3}</a:t>
            </a:r>
            <a:r>
              <a:rPr lang="zh-CN" altLang="en-US" sz="2400" dirty="0"/>
              <a:t>分。另外，评价系统也针对测试问题，获取赛后的</a:t>
            </a:r>
            <a:r>
              <a:rPr lang="zh-CN" altLang="en-US" sz="2400" b="1" dirty="0"/>
              <a:t>社区人工答案做类似的评价</a:t>
            </a:r>
            <a:r>
              <a:rPr lang="zh-CN" altLang="en-US" sz="2400" dirty="0"/>
              <a:t>，然后对比自动生成的答案和人工产生的答案的体验差异。</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33" y="1800668"/>
            <a:ext cx="406685" cy="406685"/>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32" y="2923301"/>
            <a:ext cx="406685" cy="406685"/>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31" y="4363633"/>
            <a:ext cx="406685" cy="4066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问答系统的评价数据集</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41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419740" y="225643"/>
            <a:ext cx="11320266" cy="2435988"/>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2</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TREC LIVE QA</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：评价</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CQA</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社区问答</a:t>
            </a:r>
            <a:endParaRPr lang="en-US" altLang="zh-CN" sz="2000" dirty="0"/>
          </a:p>
          <a:p>
            <a:pPr>
              <a:lnSpc>
                <a:spcPct val="150000"/>
              </a:lnSpc>
              <a:spcBef>
                <a:spcPts val="600"/>
              </a:spcBef>
              <a:spcAft>
                <a:spcPts val="600"/>
              </a:spcAft>
              <a:defRPr/>
            </a:pP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155" y="926086"/>
            <a:ext cx="7421011" cy="570627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问答系统的评价数据集</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42</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35867" y="943580"/>
            <a:ext cx="11320266" cy="1820435"/>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3</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QALD</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：评价</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KBQA</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sp>
        <p:nvSpPr>
          <p:cNvPr id="10" name="文本框 9"/>
          <p:cNvSpPr txBox="1"/>
          <p:nvPr/>
        </p:nvSpPr>
        <p:spPr>
          <a:xfrm>
            <a:off x="616518" y="1462703"/>
            <a:ext cx="10958964" cy="4893647"/>
          </a:xfrm>
          <a:prstGeom prst="rect">
            <a:avLst/>
          </a:prstGeom>
          <a:noFill/>
        </p:spPr>
        <p:txBody>
          <a:bodyPr wrap="square">
            <a:spAutoFit/>
          </a:bodyPr>
          <a:lstStyle/>
          <a:p>
            <a:r>
              <a:rPr lang="en-US" altLang="zh-CN" sz="2400" dirty="0"/>
              <a:t>QALD</a:t>
            </a:r>
            <a:r>
              <a:rPr lang="zh-CN" altLang="en-US" sz="2400" dirty="0"/>
              <a:t>指 </a:t>
            </a:r>
            <a:r>
              <a:rPr lang="en-US" altLang="zh-CN" sz="2400" dirty="0"/>
              <a:t>2011—2017 </a:t>
            </a:r>
            <a:r>
              <a:rPr lang="zh-CN" altLang="en-US" sz="2400" dirty="0"/>
              <a:t>年的</a:t>
            </a:r>
            <a:r>
              <a:rPr lang="zh-CN" altLang="en-US" sz="2400" b="1" dirty="0">
                <a:solidFill>
                  <a:srgbClr val="FF0000"/>
                </a:solidFill>
              </a:rPr>
              <a:t>链接数据的问答系统评测</a:t>
            </a:r>
            <a:r>
              <a:rPr lang="zh-CN" altLang="en-US" sz="2400" dirty="0"/>
              <a:t>（</a:t>
            </a:r>
            <a:r>
              <a:rPr lang="en-US" altLang="zh-CN" sz="2400" dirty="0"/>
              <a:t>Question Answering on</a:t>
            </a:r>
          </a:p>
          <a:p>
            <a:r>
              <a:rPr lang="en-US" altLang="zh-CN" sz="2400" dirty="0"/>
              <a:t>Linked Data</a:t>
            </a:r>
            <a:r>
              <a:rPr lang="zh-CN" altLang="en-US" sz="2400" dirty="0"/>
              <a:t>），为自然语言问题转化为可用的 </a:t>
            </a:r>
            <a:r>
              <a:rPr lang="en-US" altLang="zh-CN" sz="2400" dirty="0"/>
              <a:t>SPARQL </a:t>
            </a:r>
            <a:r>
              <a:rPr lang="zh-CN" altLang="en-US" sz="2400" dirty="0"/>
              <a:t>查询以及基于语义万维网标准的知识推理提供了一系列的评价体系和测试数据集，对 </a:t>
            </a:r>
            <a:r>
              <a:rPr lang="en-US" altLang="zh-CN" sz="2400" dirty="0"/>
              <a:t>QALD </a:t>
            </a:r>
            <a:r>
              <a:rPr lang="zh-CN" altLang="en-US" sz="2400" dirty="0"/>
              <a:t>的工作做了详细介绍。</a:t>
            </a:r>
            <a:endParaRPr lang="en-US" altLang="zh-CN" sz="2400" dirty="0"/>
          </a:p>
          <a:p>
            <a:endParaRPr lang="en-US" altLang="zh-CN" sz="2400" dirty="0"/>
          </a:p>
          <a:p>
            <a:r>
              <a:rPr lang="en-US" altLang="zh-CN" sz="2400" dirty="0"/>
              <a:t>QALD </a:t>
            </a:r>
            <a:r>
              <a:rPr lang="zh-CN" altLang="en-US" sz="2400" dirty="0"/>
              <a:t>的主要任务如下：给定知识库（一个或多个 </a:t>
            </a:r>
            <a:r>
              <a:rPr lang="en-US" altLang="zh-CN" sz="2400" dirty="0"/>
              <a:t>RDF </a:t>
            </a:r>
            <a:r>
              <a:rPr lang="zh-CN" altLang="en-US" sz="2400" dirty="0"/>
              <a:t>数据集以及其他知识源）和问题（自然 语言问题或关键字），</a:t>
            </a:r>
            <a:r>
              <a:rPr lang="zh-CN" altLang="en-US" sz="2400" b="1" dirty="0">
                <a:solidFill>
                  <a:srgbClr val="FF0000"/>
                </a:solidFill>
              </a:rPr>
              <a:t>返回正确的答案或返回这些答案的 </a:t>
            </a:r>
            <a:r>
              <a:rPr lang="en-US" altLang="zh-CN" sz="2400" b="1" dirty="0">
                <a:solidFill>
                  <a:srgbClr val="FF0000"/>
                </a:solidFill>
              </a:rPr>
              <a:t>SPARQL </a:t>
            </a:r>
            <a:r>
              <a:rPr lang="zh-CN" altLang="en-US" sz="2400" b="1" dirty="0">
                <a:solidFill>
                  <a:srgbClr val="FF0000"/>
                </a:solidFill>
              </a:rPr>
              <a:t>查询</a:t>
            </a:r>
            <a:r>
              <a:rPr lang="zh-CN" altLang="en-US" sz="2400" dirty="0"/>
              <a:t>。</a:t>
            </a:r>
            <a:endParaRPr lang="en-US" altLang="zh-CN" sz="2400" dirty="0"/>
          </a:p>
          <a:p>
            <a:endParaRPr lang="en-US" altLang="zh-CN" sz="2400" dirty="0"/>
          </a:p>
          <a:p>
            <a:r>
              <a:rPr lang="zh-CN" altLang="en-US" sz="2400" dirty="0"/>
              <a:t>这样，</a:t>
            </a:r>
            <a:r>
              <a:rPr lang="en-US" altLang="zh-CN" sz="2400" dirty="0"/>
              <a:t>QALD </a:t>
            </a:r>
            <a:r>
              <a:rPr lang="zh-CN" altLang="en-US" sz="2400" dirty="0"/>
              <a:t>可以利用工业相关的实际任务评价现有的系统，并且找到现有系统中的瓶颈与改进方向，进而深入了解如何开发处理海量 </a:t>
            </a:r>
            <a:r>
              <a:rPr lang="en-US" altLang="zh-CN" sz="2400" dirty="0"/>
              <a:t>RDF </a:t>
            </a:r>
            <a:r>
              <a:rPr lang="zh-CN" altLang="en-US" sz="2400" dirty="0"/>
              <a:t>数据方法。这些海量</a:t>
            </a:r>
            <a:r>
              <a:rPr lang="zh-CN" altLang="en-US" sz="2400" b="1" dirty="0"/>
              <a:t>数据分布在不同的数据集</a:t>
            </a:r>
            <a:r>
              <a:rPr lang="zh-CN" altLang="en-US" sz="2400" dirty="0"/>
              <a:t>之间， 并且它们是</a:t>
            </a:r>
            <a:r>
              <a:rPr lang="zh-CN" altLang="en-US" sz="2400" b="1" dirty="0">
                <a:solidFill>
                  <a:srgbClr val="FF0000"/>
                </a:solidFill>
              </a:rPr>
              <a:t>异构的、有噪声的</a:t>
            </a:r>
            <a:r>
              <a:rPr lang="zh-CN" altLang="en-US" sz="2400" dirty="0"/>
              <a:t>，</a:t>
            </a:r>
            <a:r>
              <a:rPr lang="zh-CN" altLang="en-US" sz="2400" dirty="0">
                <a:solidFill>
                  <a:srgbClr val="FF0000"/>
                </a:solidFill>
              </a:rPr>
              <a:t>甚至结构是不一致的</a:t>
            </a:r>
            <a:r>
              <a:rPr lang="zh-CN" altLang="en-US" sz="2400" dirty="0"/>
              <a:t>。</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24" y="1522034"/>
            <a:ext cx="406685" cy="406685"/>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33" y="3342469"/>
            <a:ext cx="406685" cy="406685"/>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33" y="4844142"/>
            <a:ext cx="406685" cy="4066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问答系统的评价数据集</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43</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419740" y="281764"/>
            <a:ext cx="11320266" cy="1820435"/>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3</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QALD</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：评价</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KBQA</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598" y="913570"/>
            <a:ext cx="9154803" cy="59444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问答系统的评价数据集</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44</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35867" y="943580"/>
            <a:ext cx="11320266" cy="1820435"/>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4</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a:t>
            </a:r>
            <a:r>
              <a:rPr kumimoji="0" lang="en-US" altLang="zh-CN" sz="2400" b="1" i="0" u="none" strike="noStrike" kern="1200" cap="none" spc="0" normalizeH="0" baseline="0" noProof="0" dirty="0" err="1">
                <a:ln>
                  <a:noFill/>
                </a:ln>
                <a:solidFill>
                  <a:srgbClr val="000000"/>
                </a:solidFill>
                <a:effectLst/>
                <a:uLnTx/>
                <a:uFillTx/>
                <a:latin typeface="Arial" panose="020B0604020202020204"/>
                <a:cs typeface="+mn-cs"/>
              </a:rPr>
              <a:t>SQuAD</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：评价端到端的问答系统解决方案</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sp>
        <p:nvSpPr>
          <p:cNvPr id="10" name="文本框 9"/>
          <p:cNvSpPr txBox="1"/>
          <p:nvPr/>
        </p:nvSpPr>
        <p:spPr>
          <a:xfrm>
            <a:off x="616518" y="1462703"/>
            <a:ext cx="10958964" cy="4154984"/>
          </a:xfrm>
          <a:prstGeom prst="rect">
            <a:avLst/>
          </a:prstGeom>
          <a:noFill/>
        </p:spPr>
        <p:txBody>
          <a:bodyPr wrap="square">
            <a:spAutoFit/>
          </a:bodyPr>
          <a:lstStyle/>
          <a:p>
            <a:r>
              <a:rPr lang="en-US" altLang="zh-CN" sz="2400" dirty="0" err="1"/>
              <a:t>SQuAD</a:t>
            </a:r>
            <a:r>
              <a:rPr lang="zh-CN" altLang="en-US" sz="2400" dirty="0"/>
              <a:t>是斯坦福大学推出的一个大规模阅读理解数据集，由众多维基百科文章中 的众包工作者提出的问题构成，每个问题的答案都是相应阅读段落的一段文字或跨度。在</a:t>
            </a:r>
            <a:r>
              <a:rPr lang="en-US" altLang="zh-CN" sz="2400" dirty="0"/>
              <a:t>500 </a:t>
            </a:r>
            <a:r>
              <a:rPr lang="zh-CN" altLang="en-US" sz="2400" dirty="0"/>
              <a:t>多篇文章中，有超过 </a:t>
            </a:r>
            <a:r>
              <a:rPr lang="en-US" altLang="zh-CN" sz="2400" dirty="0"/>
              <a:t>100,000 </a:t>
            </a:r>
            <a:r>
              <a:rPr lang="zh-CN" altLang="en-US" sz="2400" dirty="0"/>
              <a:t>个问题</a:t>
            </a:r>
            <a:r>
              <a:rPr lang="en-US" altLang="zh-CN" sz="2400" dirty="0"/>
              <a:t>—</a:t>
            </a:r>
            <a:r>
              <a:rPr lang="zh-CN" altLang="en-US" sz="2400" dirty="0"/>
              <a:t>答案对，</a:t>
            </a:r>
            <a:r>
              <a:rPr lang="en-US" altLang="zh-CN" sz="2400" dirty="0"/>
              <a:t>SQUAD </a:t>
            </a:r>
            <a:r>
              <a:rPr lang="zh-CN" altLang="en-US" sz="2400" dirty="0"/>
              <a:t>显著大于以前的阅读理解数 据集。</a:t>
            </a:r>
            <a:r>
              <a:rPr lang="en-US" altLang="zh-CN" sz="2400" dirty="0"/>
              <a:t>2017—2018 </a:t>
            </a:r>
            <a:r>
              <a:rPr lang="zh-CN" altLang="en-US" sz="2400" dirty="0"/>
              <a:t>年，国内也有不少类似的阅读理解比赛，例如搜狗问答。</a:t>
            </a:r>
            <a:r>
              <a:rPr lang="en-US" altLang="zh-CN" sz="2400" dirty="0" err="1"/>
              <a:t>SQuAD</a:t>
            </a:r>
            <a:r>
              <a:rPr lang="en-US" altLang="zh-CN" sz="2400" dirty="0"/>
              <a:t> </a:t>
            </a:r>
            <a:r>
              <a:rPr lang="zh-CN" altLang="en-US" sz="2400" dirty="0"/>
              <a:t>评价 指标主要分两部分： </a:t>
            </a:r>
            <a:endParaRPr lang="en-US" altLang="zh-CN" sz="2400" dirty="0"/>
          </a:p>
          <a:p>
            <a:endParaRPr lang="en-US" altLang="zh-CN" sz="2400" dirty="0"/>
          </a:p>
          <a:p>
            <a:r>
              <a:rPr lang="zh-CN" altLang="en-US" sz="2400" dirty="0"/>
              <a:t>（</a:t>
            </a:r>
            <a:r>
              <a:rPr lang="en-US" altLang="zh-CN" sz="2400" dirty="0"/>
              <a:t>1</a:t>
            </a:r>
            <a:r>
              <a:rPr lang="zh-CN" altLang="en-US" sz="2400" dirty="0"/>
              <a:t>）</a:t>
            </a:r>
            <a:r>
              <a:rPr lang="zh-CN" altLang="en-US" sz="2400" b="1" dirty="0">
                <a:solidFill>
                  <a:srgbClr val="FF0000"/>
                </a:solidFill>
              </a:rPr>
              <a:t>精准匹配</a:t>
            </a:r>
            <a:r>
              <a:rPr lang="zh-CN" altLang="en-US" sz="2400" dirty="0"/>
              <a:t>。正确匹配标准答案，目前效果最好的算法达到 </a:t>
            </a:r>
            <a:r>
              <a:rPr lang="en-US" altLang="zh-CN" sz="2400" dirty="0"/>
              <a:t>74.5%</a:t>
            </a:r>
            <a:r>
              <a:rPr lang="zh-CN" altLang="en-US" sz="2400" dirty="0"/>
              <a:t>，人类表现是</a:t>
            </a:r>
            <a:r>
              <a:rPr lang="en-US" altLang="zh-CN" sz="2400" dirty="0"/>
              <a:t>82.3%</a:t>
            </a:r>
            <a:r>
              <a:rPr lang="zh-CN" altLang="en-US" sz="2400" dirty="0"/>
              <a:t>。这个指标准确地匹配任何一个基本事实答案的预测百分比。 </a:t>
            </a:r>
            <a:endParaRPr lang="en-US" altLang="zh-CN" sz="2400" dirty="0"/>
          </a:p>
          <a:p>
            <a:endParaRPr lang="en-US" altLang="zh-CN" sz="2400" dirty="0"/>
          </a:p>
          <a:p>
            <a:r>
              <a:rPr lang="zh-CN" altLang="en-US" sz="2400" dirty="0"/>
              <a:t>（</a:t>
            </a:r>
            <a:r>
              <a:rPr lang="en-US" altLang="zh-CN" sz="2400" dirty="0"/>
              <a:t>2</a:t>
            </a:r>
            <a:r>
              <a:rPr lang="zh-CN" altLang="en-US" sz="2400" dirty="0"/>
              <a:t>）</a:t>
            </a:r>
            <a:r>
              <a:rPr lang="en-US" altLang="zh-CN" sz="2400" b="1" dirty="0">
                <a:solidFill>
                  <a:srgbClr val="FF0000"/>
                </a:solidFill>
              </a:rPr>
              <a:t>F1 </a:t>
            </a:r>
            <a:r>
              <a:rPr lang="zh-CN" altLang="en-US" sz="2400" b="1" dirty="0">
                <a:solidFill>
                  <a:srgbClr val="FF0000"/>
                </a:solidFill>
              </a:rPr>
              <a:t>值</a:t>
            </a:r>
            <a:r>
              <a:rPr lang="zh-CN" altLang="en-US" sz="2400" dirty="0"/>
              <a:t>。这个指标衡量了预测和基本事实答案之间的平均重叠数。在给定问题的</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问答系统的评价数据集</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45</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4048382" y="210155"/>
            <a:ext cx="11320266" cy="1820435"/>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4</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a:t>
            </a:r>
            <a:r>
              <a:rPr kumimoji="0" lang="en-US" altLang="zh-CN" sz="2400" b="1" i="0" u="none" strike="noStrike" kern="1200" cap="none" spc="0" normalizeH="0" baseline="0" noProof="0" dirty="0" err="1">
                <a:ln>
                  <a:noFill/>
                </a:ln>
                <a:solidFill>
                  <a:srgbClr val="000000"/>
                </a:solidFill>
                <a:effectLst/>
                <a:uLnTx/>
                <a:uFillTx/>
                <a:latin typeface="Arial" panose="020B0604020202020204"/>
                <a:cs typeface="+mn-cs"/>
              </a:rPr>
              <a:t>SQuAD</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：评价端到端的问答系统解决方案</a:t>
            </a:r>
            <a:endParaRPr lang="en-US" altLang="zh-CN" sz="2000" dirty="0"/>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pic>
        <p:nvPicPr>
          <p:cNvPr id="2" name="图片 1"/>
          <p:cNvPicPr>
            <a:picLocks noChangeAspect="1"/>
          </p:cNvPicPr>
          <p:nvPr>
            <p:custDataLst>
              <p:tags r:id="rId1"/>
            </p:custDataLst>
          </p:nvPr>
        </p:nvPicPr>
        <p:blipFill>
          <a:blip r:embed="rId3"/>
          <a:stretch>
            <a:fillRect/>
          </a:stretch>
        </p:blipFill>
        <p:spPr>
          <a:xfrm>
            <a:off x="1729740" y="943610"/>
            <a:ext cx="8004175" cy="589470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问答系统的评价数据集</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46</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518809" y="943580"/>
            <a:ext cx="11320266" cy="1204882"/>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5</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Quora QA</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：评价问题相似度计算</a:t>
            </a: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sp>
        <p:nvSpPr>
          <p:cNvPr id="7" name="文本框 6"/>
          <p:cNvSpPr txBox="1"/>
          <p:nvPr/>
        </p:nvSpPr>
        <p:spPr>
          <a:xfrm>
            <a:off x="616518" y="1462703"/>
            <a:ext cx="10958964" cy="4892675"/>
          </a:xfrm>
          <a:prstGeom prst="rect">
            <a:avLst/>
          </a:prstGeom>
          <a:noFill/>
        </p:spPr>
        <p:txBody>
          <a:bodyPr wrap="square">
            <a:spAutoFit/>
          </a:bodyPr>
          <a:lstStyle/>
          <a:p>
            <a:r>
              <a:rPr lang="en-US" altLang="zh-CN" sz="2400" dirty="0"/>
              <a:t>Quora </a:t>
            </a:r>
            <a:r>
              <a:rPr lang="zh-CN" altLang="en-US" sz="2400" dirty="0"/>
              <a:t>于 </a:t>
            </a:r>
            <a:r>
              <a:rPr lang="en-US" altLang="zh-CN" sz="2400" dirty="0"/>
              <a:t>2017 </a:t>
            </a:r>
            <a:r>
              <a:rPr lang="zh-CN" altLang="en-US" sz="2400" dirty="0"/>
              <a:t>年在</a:t>
            </a:r>
            <a:r>
              <a:rPr lang="en-US" altLang="zh-CN" sz="2400" dirty="0"/>
              <a:t>Kaggle </a:t>
            </a:r>
            <a:r>
              <a:rPr lang="zh-CN" altLang="en-US" sz="2400" dirty="0"/>
              <a:t>发布的数据集包含约 </a:t>
            </a:r>
            <a:r>
              <a:rPr lang="en-US" altLang="zh-CN" sz="2400" dirty="0"/>
              <a:t>40 </a:t>
            </a:r>
            <a:r>
              <a:rPr lang="zh-CN" altLang="en-US" sz="2400" dirty="0"/>
              <a:t>万个问题对，每个问题包含两个问题的 </a:t>
            </a:r>
            <a:r>
              <a:rPr lang="en-US" altLang="zh-CN" sz="2400" b="1" dirty="0">
                <a:solidFill>
                  <a:srgbClr val="FF0000"/>
                </a:solidFill>
              </a:rPr>
              <a:t>ID </a:t>
            </a:r>
            <a:r>
              <a:rPr lang="zh-CN" altLang="en-US" sz="2400" b="1" dirty="0">
                <a:solidFill>
                  <a:srgbClr val="FF0000"/>
                </a:solidFill>
              </a:rPr>
              <a:t>和原始文本</a:t>
            </a:r>
            <a:r>
              <a:rPr lang="zh-CN" altLang="en-US" sz="2400" dirty="0"/>
              <a:t>，另外还有一个数字标记这两个问题是否等价，即对应到同一个意图上。</a:t>
            </a:r>
          </a:p>
          <a:p>
            <a:endParaRPr lang="zh-CN" altLang="en-US" sz="2400" dirty="0"/>
          </a:p>
          <a:p>
            <a:r>
              <a:rPr lang="zh-CN" altLang="en-US" sz="2400" dirty="0"/>
              <a:t>这个数据集主要用于验证社区问答或 </a:t>
            </a:r>
            <a:r>
              <a:rPr lang="en-US" altLang="zh-CN" sz="2400" dirty="0"/>
              <a:t>FAQ </a:t>
            </a:r>
            <a:r>
              <a:rPr lang="zh-CN" altLang="en-US" sz="2400" dirty="0"/>
              <a:t>问答的</a:t>
            </a:r>
            <a:r>
              <a:rPr lang="zh-CN" altLang="en-US" sz="2400" b="1" dirty="0">
                <a:solidFill>
                  <a:srgbClr val="FF0000"/>
                </a:solidFill>
              </a:rPr>
              <a:t>语义相似度计算算法</a:t>
            </a:r>
            <a:r>
              <a:rPr lang="zh-CN" altLang="en-US" sz="2400" dirty="0"/>
              <a:t>，目前在 </a:t>
            </a:r>
            <a:r>
              <a:rPr lang="en-US" altLang="zh-CN" sz="2400" dirty="0"/>
              <a:t>Kaggle </a:t>
            </a:r>
            <a:r>
              <a:rPr lang="zh-CN" altLang="en-US" sz="2400" dirty="0"/>
              <a:t>上的竞赛结果最优者的 </a:t>
            </a:r>
            <a:r>
              <a:rPr lang="en-US" altLang="zh-CN" sz="2400" dirty="0" err="1"/>
              <a:t>Logloss</a:t>
            </a:r>
            <a:r>
              <a:rPr lang="en-US" altLang="zh-CN" sz="2400" dirty="0"/>
              <a:t> </a:t>
            </a:r>
            <a:r>
              <a:rPr lang="zh-CN" altLang="en-US" sz="2400" dirty="0"/>
              <a:t>已经达到 </a:t>
            </a:r>
            <a:r>
              <a:rPr lang="en-US" altLang="zh-CN" sz="2400" dirty="0"/>
              <a:t>0.11</a:t>
            </a:r>
            <a:r>
              <a:rPr lang="zh-CN" altLang="en-US" sz="2400" dirty="0"/>
              <a:t>。这个数据集来自</a:t>
            </a:r>
            <a:r>
              <a:rPr lang="zh-CN" altLang="en-US" sz="2400" b="1" dirty="0">
                <a:solidFill>
                  <a:srgbClr val="FF0000"/>
                </a:solidFill>
              </a:rPr>
              <a:t>社区问答网站 </a:t>
            </a:r>
            <a:r>
              <a:rPr lang="en-US" altLang="zh-CN" sz="2400" b="1" dirty="0">
                <a:solidFill>
                  <a:srgbClr val="FF0000"/>
                </a:solidFill>
              </a:rPr>
              <a:t>Quora</a:t>
            </a:r>
            <a:r>
              <a:rPr lang="zh-CN" altLang="en-US" sz="2400" dirty="0"/>
              <a:t>，这种规模抽样的数据的确存在少量噪声问题且话题分布并不一定与 </a:t>
            </a:r>
            <a:r>
              <a:rPr lang="en-US" altLang="zh-CN" sz="2400" dirty="0"/>
              <a:t>Quora </a:t>
            </a:r>
            <a:r>
              <a:rPr lang="zh-CN" altLang="en-US" sz="2400" dirty="0"/>
              <a:t>网站的问题分布一致。</a:t>
            </a:r>
          </a:p>
          <a:p>
            <a:endParaRPr lang="zh-CN" altLang="en-US" sz="2400" dirty="0"/>
          </a:p>
          <a:p>
            <a:r>
              <a:rPr lang="zh-CN" altLang="en-US" sz="2400" dirty="0"/>
              <a:t>另外，社区问答中只有少量问题是真正等价，因此通过 </a:t>
            </a:r>
            <a:r>
              <a:rPr lang="en-US" altLang="zh-CN" sz="2400" dirty="0"/>
              <a:t>C(n</a:t>
            </a:r>
            <a:r>
              <a:rPr lang="zh-CN" altLang="en-US" sz="2400" dirty="0"/>
              <a:t>，</a:t>
            </a:r>
            <a:r>
              <a:rPr lang="en-US" altLang="zh-CN" sz="2400" dirty="0"/>
              <a:t>2)</a:t>
            </a:r>
            <a:r>
              <a:rPr lang="zh-CN" altLang="en-US" sz="2400" dirty="0"/>
              <a:t>随机组合抽取两个问题，绝大多数问题对也不应该等价。这 </a:t>
            </a:r>
            <a:r>
              <a:rPr lang="en-US" altLang="zh-CN" sz="2400" dirty="0"/>
              <a:t>40 </a:t>
            </a:r>
            <a:r>
              <a:rPr lang="zh-CN" altLang="en-US" sz="2400" dirty="0"/>
              <a:t>万条数据首先加入了大量正例（等价的问题对），然后利用“</a:t>
            </a:r>
            <a:r>
              <a:rPr lang="en-US" altLang="zh-CN" sz="2400" dirty="0"/>
              <a:t>related question”</a:t>
            </a:r>
            <a:r>
              <a:rPr lang="zh-CN" altLang="en-US" sz="2400" dirty="0"/>
              <a:t>关系添加了负例（相关但不等价的问题对）， 这样才形成一个</a:t>
            </a:r>
            <a:r>
              <a:rPr lang="zh-CN" altLang="en-US" sz="2400" b="1" dirty="0"/>
              <a:t>相对平衡的训练数据集</a:t>
            </a:r>
            <a:r>
              <a:rPr lang="zh-CN" altLang="en-US" sz="2400" dirty="0"/>
              <a:t>。</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24" y="1522034"/>
            <a:ext cx="406685" cy="406685"/>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59" y="2955229"/>
            <a:ext cx="406685" cy="40668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94" y="4759899"/>
            <a:ext cx="406685" cy="40668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问答系统的评价数据集</a:t>
            </a:r>
            <a:endParaRPr lang="en-US" dirty="0">
              <a:latin typeface="+mn-lt"/>
              <a:ea typeface="+mn-ea"/>
              <a:cs typeface="+mn-ea"/>
              <a:sym typeface="+mn-lt"/>
            </a:endParaRPr>
          </a:p>
        </p:txBody>
      </p:sp>
      <p:sp>
        <p:nvSpPr>
          <p:cNvPr id="9" name="灯片编号占位符 2"/>
          <p:cNvSpPr>
            <a:spLocks noGrp="1"/>
          </p:cNvSpPr>
          <p:nvPr>
            <p:ph type="sldNum" sz="quarter" idx="4"/>
          </p:nvPr>
        </p:nvSpPr>
        <p:spPr>
          <a:xfrm>
            <a:off x="5898204" y="6356350"/>
            <a:ext cx="39559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A48020E0-1C4F-4D89-9FD1-EC2E5B71218B}"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cs typeface="+mn-ea"/>
                <a:sym typeface="+mn-lt"/>
              </a:rPr>
              <a:t>47</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cs typeface="+mn-ea"/>
              <a:sym typeface="+mn-lt"/>
            </a:endParaRPr>
          </a:p>
        </p:txBody>
      </p:sp>
      <p:sp>
        <p:nvSpPr>
          <p:cNvPr id="6" name="文本框 5"/>
          <p:cNvSpPr txBox="1"/>
          <p:nvPr/>
        </p:nvSpPr>
        <p:spPr>
          <a:xfrm>
            <a:off x="3902089" y="317470"/>
            <a:ext cx="11320266" cy="1204882"/>
          </a:xfrm>
          <a:prstGeom prst="rect">
            <a:avLst/>
          </a:prstGeom>
          <a:noFill/>
        </p:spPr>
        <p:txBody>
          <a:bodyPr wrap="square">
            <a:spAutoFit/>
          </a:bodyPr>
          <a:lstStyle/>
          <a:p>
            <a:pPr marL="0" marR="0" lvl="0" indent="0" algn="l" defTabSz="457200" rtl="0" eaLnBrk="1" fontAlgn="auto" latinLnBrk="0" hangingPunct="1">
              <a:lnSpc>
                <a:spcPct val="150000"/>
              </a:lnSpc>
              <a:spcBef>
                <a:spcPts val="600"/>
              </a:spcBef>
              <a:spcAft>
                <a:spcPts val="60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5</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a:t>
            </a:r>
            <a:r>
              <a:rPr kumimoji="0" lang="en-US" altLang="zh-CN" sz="2400" b="1" i="0" u="none" strike="noStrike" kern="1200" cap="none" spc="0" normalizeH="0" baseline="0" noProof="0" dirty="0">
                <a:ln>
                  <a:noFill/>
                </a:ln>
                <a:solidFill>
                  <a:srgbClr val="000000"/>
                </a:solidFill>
                <a:effectLst/>
                <a:uLnTx/>
                <a:uFillTx/>
                <a:latin typeface="Arial" panose="020B0604020202020204"/>
                <a:cs typeface="+mn-cs"/>
              </a:rPr>
              <a:t>Quora QA</a:t>
            </a:r>
            <a:r>
              <a:rPr kumimoji="0" lang="zh-CN" altLang="en-US" sz="2400" b="1" i="0" u="none" strike="noStrike" kern="1200" cap="none" spc="0" normalizeH="0" baseline="0" noProof="0" dirty="0">
                <a:ln>
                  <a:noFill/>
                </a:ln>
                <a:solidFill>
                  <a:srgbClr val="000000"/>
                </a:solidFill>
                <a:effectLst/>
                <a:uLnTx/>
                <a:uFillTx/>
                <a:latin typeface="Arial" panose="020B0604020202020204"/>
                <a:cs typeface="+mn-cs"/>
              </a:rPr>
              <a:t>：评价问题相似度计算</a:t>
            </a:r>
            <a:endParaRPr lang="en-US" altLang="zh-CN" sz="2000" dirty="0">
              <a:solidFill>
                <a:srgbClr val="FF0000"/>
              </a:solidFill>
            </a:endParaRPr>
          </a:p>
          <a:p>
            <a:pPr marL="0" marR="0" lvl="0" indent="0" algn="l" defTabSz="457200" rtl="0" eaLnBrk="1" fontAlgn="auto" latinLnBrk="0" hangingPunct="1">
              <a:lnSpc>
                <a:spcPct val="150000"/>
              </a:lnSpc>
              <a:spcBef>
                <a:spcPts val="600"/>
              </a:spcBef>
              <a:spcAft>
                <a:spcPts val="600"/>
              </a:spcAft>
              <a:buClrTx/>
              <a:buSzTx/>
              <a:buFontTx/>
              <a:buNone/>
              <a:defRPr/>
            </a:pPr>
            <a:endParaRPr lang="en-US" altLang="zh-CN" sz="2000" b="1" dirty="0"/>
          </a:p>
        </p:txBody>
      </p:sp>
      <p:pic>
        <p:nvPicPr>
          <p:cNvPr id="4" name="图片 3"/>
          <p:cNvPicPr>
            <a:picLocks noChangeAspect="1"/>
          </p:cNvPicPr>
          <p:nvPr/>
        </p:nvPicPr>
        <p:blipFill>
          <a:blip r:embed="rId2"/>
          <a:stretch>
            <a:fillRect/>
          </a:stretch>
        </p:blipFill>
        <p:spPr>
          <a:xfrm>
            <a:off x="1631950" y="861695"/>
            <a:ext cx="7964805" cy="59963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447801" y="4310151"/>
            <a:ext cx="10264776" cy="923330"/>
          </a:xfrm>
        </p:spPr>
        <p:txBody>
          <a:bodyPr/>
          <a:lstStyle/>
          <a:p>
            <a:r>
              <a:rPr lang="en-US" altLang="zh-CN" dirty="0">
                <a:cs typeface="+mn-ea"/>
                <a:sym typeface="+mn-lt"/>
              </a:rPr>
              <a:t>KBQA—</a:t>
            </a:r>
            <a:r>
              <a:rPr lang="zh-CN" altLang="en-US" dirty="0">
                <a:cs typeface="+mn-ea"/>
                <a:sym typeface="+mn-lt"/>
              </a:rPr>
              <a:t>基于模板的方法</a:t>
            </a:r>
            <a:endParaRPr lang="zh-CN" altLang="en-US" sz="5400" kern="100" dirty="0">
              <a:effectLst/>
              <a:latin typeface="Times New Roman" panose="02020603050405020304" pitchFamily="18" charset="0"/>
              <a:ea typeface="宋体" panose="02010600030101010101" pitchFamily="2" charset="-122"/>
              <a:cs typeface="+mn-ea"/>
              <a:sym typeface="+mn-lt"/>
            </a:endParaRPr>
          </a:p>
        </p:txBody>
      </p:sp>
      <p:sp>
        <p:nvSpPr>
          <p:cNvPr id="9" name="文本占位符 8"/>
          <p:cNvSpPr>
            <a:spLocks noGrp="1"/>
          </p:cNvSpPr>
          <p:nvPr>
            <p:ph type="body" sz="quarter" idx="12"/>
          </p:nvPr>
        </p:nvSpPr>
        <p:spPr/>
        <p:txBody>
          <a:bodyPr/>
          <a:lstStyle/>
          <a:p>
            <a:pPr marL="0" indent="0">
              <a:buNone/>
            </a:pPr>
            <a:r>
              <a:rPr lang="en-US" altLang="zh-CN" dirty="0">
                <a:cs typeface="+mn-ea"/>
                <a:sym typeface="+mn-lt"/>
              </a:rPr>
              <a:t>04</a:t>
            </a:r>
            <a:endParaRPr lang="en-US" dirty="0">
              <a:cs typeface="+mn-ea"/>
              <a:sym typeface="+mn-lt"/>
            </a:endParaRPr>
          </a:p>
        </p:txBody>
      </p:sp>
      <p:grpSp>
        <p:nvGrpSpPr>
          <p:cNvPr id="5" name="组合 4"/>
          <p:cNvGrpSpPr/>
          <p:nvPr/>
        </p:nvGrpSpPr>
        <p:grpSpPr>
          <a:xfrm>
            <a:off x="0" y="-715587"/>
            <a:ext cx="676656" cy="602672"/>
            <a:chOff x="0" y="6950133"/>
            <a:chExt cx="676656" cy="602672"/>
          </a:xfrm>
        </p:grpSpPr>
        <p:sp>
          <p:nvSpPr>
            <p:cNvPr id="7" name="矩形 6"/>
            <p:cNvSpPr/>
            <p:nvPr/>
          </p:nvSpPr>
          <p:spPr bwMode="auto">
            <a:xfrm>
              <a:off x="0" y="6950133"/>
              <a:ext cx="676656" cy="602672"/>
            </a:xfrm>
            <a:prstGeom prst="rect">
              <a:avLst/>
            </a:prstGeom>
            <a:solidFill>
              <a:schemeClr val="bg1"/>
            </a:solidFill>
            <a:ln w="6350">
              <a:noFill/>
            </a:ln>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900000" tIns="0" rIns="0" bIns="0" numCol="1" spcCol="0" rtlCol="0" fromWordArt="0" anchor="ctr" anchorCtr="0" forceAA="0" compatLnSpc="1">
              <a:noAutofit/>
            </a:bodyPr>
            <a:lstStyle/>
            <a:p>
              <a:endParaRPr lang="zh-CN" altLang="en-US" spc="100" dirty="0">
                <a:solidFill>
                  <a:schemeClr val="tx1">
                    <a:lumMod val="65000"/>
                    <a:lumOff val="35000"/>
                  </a:schemeClr>
                </a:solidFill>
              </a:endParaRPr>
            </a:p>
          </p:txBody>
        </p:sp>
        <p:grpSp>
          <p:nvGrpSpPr>
            <p:cNvPr id="10" name="组合 9"/>
            <p:cNvGrpSpPr/>
            <p:nvPr/>
          </p:nvGrpSpPr>
          <p:grpSpPr>
            <a:xfrm>
              <a:off x="47544" y="7038552"/>
              <a:ext cx="581568" cy="425834"/>
              <a:chOff x="84575" y="6977592"/>
              <a:chExt cx="581568" cy="425834"/>
            </a:xfrm>
          </p:grpSpPr>
          <p:grpSp>
            <p:nvGrpSpPr>
              <p:cNvPr id="11" name="组合 10"/>
              <p:cNvGrpSpPr/>
              <p:nvPr/>
            </p:nvGrpSpPr>
            <p:grpSpPr>
              <a:xfrm>
                <a:off x="84575" y="6979654"/>
                <a:ext cx="317380" cy="421711"/>
                <a:chOff x="14690033" y="2185397"/>
                <a:chExt cx="583830" cy="775754"/>
              </a:xfrm>
            </p:grpSpPr>
            <p:sp>
              <p:nvSpPr>
                <p:cNvPr id="13"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2" name="文本框 11"/>
              <p:cNvSpPr txBox="1"/>
              <p:nvPr/>
            </p:nvSpPr>
            <p:spPr>
              <a:xfrm>
                <a:off x="477838" y="6977592"/>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sp>
        <p:nvSpPr>
          <p:cNvPr id="19" name="矩形 18"/>
          <p:cNvSpPr/>
          <p:nvPr/>
        </p:nvSpPr>
        <p:spPr bwMode="auto">
          <a:xfrm>
            <a:off x="812015" y="-715587"/>
            <a:ext cx="11379985" cy="602672"/>
          </a:xfrm>
          <a:prstGeom prst="rect">
            <a:avLst/>
          </a:prstGeom>
          <a:solidFill>
            <a:schemeClr val="bg1"/>
          </a:solidFill>
          <a:ln w="6350">
            <a:noFill/>
          </a:ln>
          <a:effectLst>
            <a:innerShdw dist="63500">
              <a:schemeClr val="accent2">
                <a:lumMod val="60000"/>
                <a:lumOff val="40000"/>
              </a:schemeClr>
            </a:innerShdw>
          </a:effectLst>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pc="100" dirty="0">
                <a:solidFill>
                  <a:schemeClr val="tx1">
                    <a:lumMod val="65000"/>
                    <a:lumOff val="35000"/>
                  </a:schemeClr>
                </a:solidFill>
              </a:rPr>
              <a:t>右键单击左侧缩略图→版式→选择</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其他过渡页形式</a:t>
            </a:r>
            <a:r>
              <a:rPr lang="en-US" altLang="zh-CN" spc="100" dirty="0">
                <a:solidFill>
                  <a:schemeClr val="tx1">
                    <a:lumMod val="65000"/>
                    <a:lumOff val="35000"/>
                  </a:schemeClr>
                </a:solidFill>
              </a:rPr>
              <a:t>】</a:t>
            </a:r>
          </a:p>
        </p:txBody>
      </p:sp>
      <p:sp>
        <p:nvSpPr>
          <p:cNvPr id="2" name="文本框 1"/>
          <p:cNvSpPr txBox="1"/>
          <p:nvPr/>
        </p:nvSpPr>
        <p:spPr>
          <a:xfrm>
            <a:off x="8988238" y="5258447"/>
            <a:ext cx="3319375" cy="714042"/>
          </a:xfrm>
          <a:prstGeom prst="rect">
            <a:avLst/>
          </a:prstGeom>
          <a:noFill/>
        </p:spPr>
        <p:txBody>
          <a:bodyPr wrap="square" lIns="72000" tIns="0" rIns="72000" bIns="0" rtlCol="0" anchor="t">
            <a:spAutoFit/>
          </a:bodyPr>
          <a:lstStyle/>
          <a:p>
            <a:pPr algn="l">
              <a:lnSpc>
                <a:spcPct val="120000"/>
              </a:lnSpc>
            </a:pPr>
            <a:r>
              <a:rPr lang="zh-CN" altLang="en-US" sz="2000" dirty="0">
                <a:cs typeface="+mn-ea"/>
                <a:sym typeface="+mn-lt"/>
              </a:rPr>
              <a:t>汇报人：孙一平</a:t>
            </a:r>
            <a:endParaRPr lang="en-US" altLang="zh-CN" sz="2000" dirty="0">
              <a:cs typeface="+mn-ea"/>
              <a:sym typeface="+mn-lt"/>
            </a:endParaRPr>
          </a:p>
          <a:p>
            <a:pPr algn="l">
              <a:lnSpc>
                <a:spcPct val="120000"/>
              </a:lnSpc>
            </a:pPr>
            <a:r>
              <a:rPr lang="zh-CN" altLang="en-US" sz="2000" dirty="0">
                <a:cs typeface="+mn-ea"/>
                <a:sym typeface="+mn-lt"/>
              </a:rPr>
              <a:t>学号：</a:t>
            </a:r>
            <a:r>
              <a:rPr lang="en-US" altLang="zh-CN" sz="2000">
                <a:cs typeface="+mn-ea"/>
                <a:sym typeface="+mn-lt"/>
              </a:rPr>
              <a:t>21721689</a:t>
            </a:r>
            <a:endParaRPr lang="zh-CN" altLang="en-US" sz="2000" dirty="0"/>
          </a:p>
        </p:txBody>
      </p:sp>
    </p:spTree>
    <p:extLst>
      <p:ext uri="{BB962C8B-B14F-4D97-AF65-F5344CB8AC3E}">
        <p14:creationId xmlns:p14="http://schemas.microsoft.com/office/powerpoint/2010/main" val="559031088"/>
      </p:ext>
    </p:extLst>
  </p:cSld>
  <p:clrMapOvr>
    <a:masterClrMapping/>
  </p:clrMapOvr>
  <p:transition spd="med">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zh-CN" altLang="en-US" sz="2600" b="1" kern="1200" dirty="0">
                <a:solidFill>
                  <a:schemeClr val="tx1">
                    <a:lumMod val="85000"/>
                    <a:lumOff val="15000"/>
                  </a:schemeClr>
                </a:solidFill>
                <a:latin typeface="+mn-lt"/>
                <a:ea typeface="+mn-ea"/>
                <a:cs typeface="+mn-ea"/>
              </a:rPr>
              <a:t>KBQA面临的挑战</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49</a:t>
            </a:fld>
            <a:endParaRPr lang="zh-CN" altLang="en-US" dirty="0"/>
          </a:p>
        </p:txBody>
      </p:sp>
      <p:sp>
        <p:nvSpPr>
          <p:cNvPr id="4" name="文本框 3"/>
          <p:cNvSpPr txBox="1"/>
          <p:nvPr/>
        </p:nvSpPr>
        <p:spPr>
          <a:xfrm>
            <a:off x="864870" y="1657350"/>
            <a:ext cx="9736455" cy="2553335"/>
          </a:xfrm>
          <a:prstGeom prst="rect">
            <a:avLst/>
          </a:prstGeom>
          <a:noFill/>
        </p:spPr>
        <p:txBody>
          <a:bodyPr wrap="square" rtlCol="0">
            <a:spAutoFit/>
          </a:bodyPr>
          <a:lstStyle/>
          <a:p>
            <a:pPr marL="342900" indent="-342900">
              <a:buFont typeface="Arial" panose="020B0604020202020204" pitchFamily="34" charset="0"/>
              <a:buChar char="•"/>
            </a:pPr>
            <a:r>
              <a:rPr lang="zh-CN" altLang="en-US" sz="2000"/>
              <a:t>多样的概念映射</a:t>
            </a:r>
          </a:p>
          <a:p>
            <a:pPr marL="342900" indent="-342900">
              <a:buFont typeface="Arial" panose="020B0604020202020204" pitchFamily="34" charset="0"/>
              <a:buChar char="•"/>
            </a:pPr>
            <a:r>
              <a:rPr lang="zh-CN" altLang="en-US" sz="2000"/>
              <a:t>不完美的知识库</a:t>
            </a:r>
          </a:p>
          <a:p>
            <a:pPr marL="800100" lvl="1" indent="-342900">
              <a:buFont typeface="Arial" panose="020B0604020202020204" pitchFamily="34" charset="0"/>
              <a:buChar char="•"/>
            </a:pPr>
            <a:r>
              <a:rPr lang="zh-CN" altLang="en-US" sz="2000"/>
              <a:t>非结构化数据</a:t>
            </a:r>
          </a:p>
          <a:p>
            <a:pPr marL="800100" lvl="1" indent="-342900">
              <a:buFont typeface="Arial" panose="020B0604020202020204" pitchFamily="34" charset="0"/>
              <a:buChar char="•"/>
            </a:pPr>
            <a:r>
              <a:rPr lang="zh-CN" altLang="en-US" sz="2000"/>
              <a:t>不同的组织机制</a:t>
            </a:r>
          </a:p>
          <a:p>
            <a:pPr marL="800100" lvl="1" indent="-342900">
              <a:buFont typeface="Arial" panose="020B0604020202020204" pitchFamily="34" charset="0"/>
              <a:buChar char="•"/>
            </a:pPr>
            <a:r>
              <a:rPr lang="zh-CN" altLang="en-US" sz="2000"/>
              <a:t>语言的不同</a:t>
            </a:r>
          </a:p>
          <a:p>
            <a:pPr marL="342900" indent="-342900">
              <a:buFont typeface="Arial" panose="020B0604020202020204" pitchFamily="34" charset="0"/>
              <a:buChar char="•"/>
            </a:pPr>
            <a:r>
              <a:rPr lang="zh-CN" altLang="en-US" sz="2000"/>
              <a:t>泛化语义理解的预期</a:t>
            </a:r>
          </a:p>
          <a:p>
            <a:pPr marL="800100" lvl="1" indent="-342900">
              <a:buFont typeface="Arial" panose="020B0604020202020204" pitchFamily="34" charset="0"/>
              <a:buChar char="•"/>
            </a:pPr>
            <a:r>
              <a:rPr lang="zh-CN" altLang="en-US" sz="2000"/>
              <a:t>词语层面的泛化匹配</a:t>
            </a:r>
          </a:p>
          <a:p>
            <a:pPr marL="800100" lvl="1" indent="-342900">
              <a:buFont typeface="Arial" panose="020B0604020202020204" pitchFamily="34" charset="0"/>
              <a:buChar char="•"/>
            </a:pPr>
            <a:r>
              <a:rPr lang="zh-CN" altLang="en-US" sz="2000"/>
              <a:t>句子层面的泛化处理</a:t>
            </a:r>
          </a:p>
        </p:txBody>
      </p:sp>
      <p:pic>
        <p:nvPicPr>
          <p:cNvPr id="7" name="图片 6"/>
          <p:cNvPicPr>
            <a:picLocks noChangeAspect="1"/>
          </p:cNvPicPr>
          <p:nvPr/>
        </p:nvPicPr>
        <p:blipFill>
          <a:blip r:embed="rId2"/>
          <a:srcRect l="2396" t="10539" r="5361" b="3681"/>
          <a:stretch>
            <a:fillRect/>
          </a:stretch>
        </p:blipFill>
        <p:spPr>
          <a:xfrm>
            <a:off x="4570095" y="1460500"/>
            <a:ext cx="6700520" cy="3826510"/>
          </a:xfrm>
          <a:prstGeom prst="rect">
            <a:avLst/>
          </a:prstGeom>
        </p:spPr>
      </p:pic>
    </p:spTree>
  </p:cSld>
  <p:clrMapOvr>
    <a:masterClrMapping/>
  </p:clrMapOvr>
  <p:transition spd="med">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7EABE7-6E72-49BF-8B0A-ADF3EE6D6674}"/>
              </a:ext>
            </a:extLst>
          </p:cNvPr>
          <p:cNvSpPr txBox="1"/>
          <p:nvPr/>
        </p:nvSpPr>
        <p:spPr>
          <a:xfrm>
            <a:off x="908648" y="453241"/>
            <a:ext cx="5323125" cy="523220"/>
          </a:xfrm>
          <a:prstGeom prst="rect">
            <a:avLst/>
          </a:prstGeom>
          <a:noFill/>
        </p:spPr>
        <p:txBody>
          <a:bodyPr wrap="square" rtlCol="0">
            <a:spAutoFit/>
          </a:bodyPr>
          <a:lstStyle/>
          <a:p>
            <a:pPr fontAlgn="auto"/>
            <a:r>
              <a:rPr lang="zh-CN" altLang="en-US" sz="2800" dirty="0">
                <a:latin typeface="Microsoft YaHei" panose="020B0503020204020204" pitchFamily="34" charset="-122"/>
                <a:ea typeface="Microsoft YaHei" panose="020B0503020204020204" pitchFamily="34" charset="-122"/>
              </a:rPr>
              <a:t>知识问答概述</a:t>
            </a:r>
          </a:p>
        </p:txBody>
      </p:sp>
      <p:sp>
        <p:nvSpPr>
          <p:cNvPr id="4" name="文本框 3">
            <a:extLst>
              <a:ext uri="{FF2B5EF4-FFF2-40B4-BE49-F238E27FC236}">
                <a16:creationId xmlns:a16="http://schemas.microsoft.com/office/drawing/2014/main" id="{5DBDB13B-3076-4306-9515-2E0EB59D2BA5}"/>
              </a:ext>
            </a:extLst>
          </p:cNvPr>
          <p:cNvSpPr txBox="1"/>
          <p:nvPr/>
        </p:nvSpPr>
        <p:spPr>
          <a:xfrm>
            <a:off x="793629" y="1277995"/>
            <a:ext cx="9483307" cy="1631216"/>
          </a:xfrm>
          <a:prstGeom prst="rect">
            <a:avLst/>
          </a:prstGeom>
          <a:noFill/>
        </p:spPr>
        <p:txBody>
          <a:bodyPr wrap="square">
            <a:spAutoFit/>
          </a:bodyPr>
          <a:lstStyle/>
          <a:p>
            <a:r>
              <a:rPr lang="zh-CN" altLang="en-US" sz="2800" b="1" dirty="0"/>
              <a:t>定义：</a:t>
            </a:r>
            <a:endParaRPr lang="en-US" altLang="zh-CN" sz="2800" b="1" dirty="0"/>
          </a:p>
          <a:p>
            <a:pPr indent="457200"/>
            <a:r>
              <a:rPr lang="zh-CN" altLang="en-US" sz="2400" dirty="0"/>
              <a:t>知识问答 </a:t>
            </a:r>
            <a:r>
              <a:rPr lang="en-US" altLang="zh-CN" sz="2400" dirty="0"/>
              <a:t>(</a:t>
            </a:r>
            <a:r>
              <a:rPr lang="en-US" altLang="zh-CN" sz="2400" b="0" i="0" dirty="0">
                <a:solidFill>
                  <a:srgbClr val="000000"/>
                </a:solidFill>
                <a:effectLst/>
                <a:latin typeface="Linux Libertine"/>
              </a:rPr>
              <a:t>Question answering</a:t>
            </a:r>
            <a:r>
              <a:rPr lang="en-US" altLang="zh-CN" sz="2400" dirty="0"/>
              <a:t>) </a:t>
            </a:r>
            <a:r>
              <a:rPr lang="zh-CN" altLang="en-US" sz="2400" dirty="0"/>
              <a:t>是信息检索和自然语言处理 </a:t>
            </a:r>
            <a:r>
              <a:rPr lang="en-US" altLang="zh-CN" sz="2400" dirty="0"/>
              <a:t>(NLP) </a:t>
            </a:r>
            <a:r>
              <a:rPr lang="zh-CN" altLang="en-US" sz="2400" dirty="0"/>
              <a:t>领域内的一门计算机科学学科，它关注构建一种系统，能够以自然语言回答人类以自然语言提出的问题。</a:t>
            </a:r>
          </a:p>
        </p:txBody>
      </p:sp>
      <p:pic>
        <p:nvPicPr>
          <p:cNvPr id="8" name="图片 7">
            <a:extLst>
              <a:ext uri="{FF2B5EF4-FFF2-40B4-BE49-F238E27FC236}">
                <a16:creationId xmlns:a16="http://schemas.microsoft.com/office/drawing/2014/main" id="{465EFA46-57A8-4D17-8BE1-9B8A141D43CC}"/>
              </a:ext>
            </a:extLst>
          </p:cNvPr>
          <p:cNvPicPr>
            <a:picLocks noChangeAspect="1"/>
          </p:cNvPicPr>
          <p:nvPr/>
        </p:nvPicPr>
        <p:blipFill>
          <a:blip r:embed="rId2"/>
          <a:stretch>
            <a:fillRect/>
          </a:stretch>
        </p:blipFill>
        <p:spPr>
          <a:xfrm>
            <a:off x="5535282" y="2909211"/>
            <a:ext cx="5342492" cy="3192936"/>
          </a:xfrm>
          <a:prstGeom prst="rect">
            <a:avLst/>
          </a:prstGeom>
        </p:spPr>
      </p:pic>
    </p:spTree>
  </p:cSld>
  <p:clrMapOvr>
    <a:masterClrMapping/>
  </p:clrMapOvr>
  <p:transition spd="med">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zh-CN" altLang="en-US" sz="3200" b="1" kern="1200" dirty="0">
                <a:solidFill>
                  <a:schemeClr val="tx1">
                    <a:lumMod val="85000"/>
                    <a:lumOff val="15000"/>
                  </a:schemeClr>
                </a:solidFill>
                <a:effectLst/>
                <a:latin typeface="+mn-lt"/>
                <a:ea typeface="+mn-ea"/>
                <a:cs typeface="+mn-ea"/>
              </a:rPr>
              <a:t>基于模板的方法</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50</a:t>
            </a:fld>
            <a:endParaRPr lang="zh-CN" altLang="en-US" dirty="0"/>
          </a:p>
        </p:txBody>
      </p:sp>
      <p:sp>
        <p:nvSpPr>
          <p:cNvPr id="4" name="文本框 3"/>
          <p:cNvSpPr txBox="1"/>
          <p:nvPr/>
        </p:nvSpPr>
        <p:spPr>
          <a:xfrm>
            <a:off x="905510" y="1909445"/>
            <a:ext cx="9736455" cy="1630045"/>
          </a:xfrm>
          <a:prstGeom prst="rect">
            <a:avLst/>
          </a:prstGeom>
          <a:noFill/>
        </p:spPr>
        <p:txBody>
          <a:bodyPr wrap="square" rtlCol="0">
            <a:spAutoFit/>
          </a:bodyPr>
          <a:lstStyle/>
          <a:p>
            <a:pPr marL="342900" indent="-342900">
              <a:buFont typeface="Arial" panose="020B0604020202020204" pitchFamily="34" charset="0"/>
              <a:buChar char="•"/>
            </a:pPr>
            <a:r>
              <a:rPr lang="zh-CN" altLang="en-US" sz="2000"/>
              <a:t>定义了一组带变量的模板，直接匹配问题文本形成查询表达式。通过这种方式简化了问题分析步骤，并且通过预制的查询模板替代了本体映射。</a:t>
            </a:r>
          </a:p>
          <a:p>
            <a:pPr marL="342900" indent="-342900">
              <a:buFont typeface="Arial" panose="020B0604020202020204" pitchFamily="34" charset="0"/>
              <a:buChar char="•"/>
            </a:pPr>
            <a:endParaRPr lang="zh-CN" altLang="en-US" sz="2000"/>
          </a:p>
          <a:p>
            <a:pPr marL="342900" indent="-342900">
              <a:buFont typeface="Arial" panose="020B0604020202020204" pitchFamily="34" charset="0"/>
              <a:buChar char="•"/>
            </a:pPr>
            <a:r>
              <a:rPr lang="zh-CN" altLang="en-US" sz="2000"/>
              <a:t>优势：简单可控，适用于处理只有一个查询条件的简单问题；绕过了语法解析的脆</a:t>
            </a:r>
            <a:r>
              <a:rPr lang="en-US" altLang="zh-CN" sz="2000"/>
              <a:t>	   </a:t>
            </a:r>
            <a:r>
              <a:rPr lang="zh-CN" altLang="en-US" sz="2000"/>
              <a:t>弱性</a:t>
            </a:r>
          </a:p>
        </p:txBody>
      </p:sp>
      <p:sp>
        <p:nvSpPr>
          <p:cNvPr id="5" name="文本框 4"/>
          <p:cNvSpPr txBox="1"/>
          <p:nvPr/>
        </p:nvSpPr>
        <p:spPr>
          <a:xfrm>
            <a:off x="970915" y="1103630"/>
            <a:ext cx="2050415" cy="521970"/>
          </a:xfrm>
          <a:prstGeom prst="rect">
            <a:avLst/>
          </a:prstGeom>
          <a:noFill/>
        </p:spPr>
        <p:txBody>
          <a:bodyPr wrap="square" rtlCol="0">
            <a:spAutoFit/>
          </a:bodyPr>
          <a:lstStyle/>
          <a:p>
            <a:r>
              <a:rPr lang="zh-CN" altLang="en-US" sz="2800" b="1">
                <a:solidFill>
                  <a:schemeClr val="tx1"/>
                </a:solidFill>
                <a:effectLst/>
              </a:rPr>
              <a:t>主要思想</a:t>
            </a:r>
          </a:p>
        </p:txBody>
      </p:sp>
      <p:sp>
        <p:nvSpPr>
          <p:cNvPr id="6" name="文本框 5"/>
          <p:cNvSpPr txBox="1"/>
          <p:nvPr/>
        </p:nvSpPr>
        <p:spPr>
          <a:xfrm>
            <a:off x="987425" y="3874770"/>
            <a:ext cx="10110470" cy="119888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主要模板方法</a:t>
            </a:r>
          </a:p>
          <a:p>
            <a:pPr marL="800100" lvl="1" indent="-342900">
              <a:buFont typeface="Arial" panose="020B0604020202020204" pitchFamily="34" charset="0"/>
              <a:buChar char="•"/>
            </a:pPr>
            <a:r>
              <a:rPr lang="en-US" altLang="zh-CN" sz="2400"/>
              <a:t>TrueKnowledge</a:t>
            </a:r>
          </a:p>
          <a:p>
            <a:pPr marL="800100" lvl="1" indent="-342900">
              <a:buFont typeface="Arial" panose="020B0604020202020204" pitchFamily="34" charset="0"/>
              <a:buChar char="•"/>
            </a:pPr>
            <a:r>
              <a:rPr lang="en-US" altLang="zh-CN" sz="2400"/>
              <a:t>TBSL</a:t>
            </a:r>
          </a:p>
        </p:txBody>
      </p:sp>
    </p:spTree>
  </p:cSld>
  <p:clrMapOvr>
    <a:masterClrMapping/>
  </p:clrMapOvr>
  <p:transition spd="med">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3200" b="1" kern="1200" dirty="0">
                <a:solidFill>
                  <a:schemeClr val="tx1">
                    <a:lumMod val="85000"/>
                    <a:lumOff val="15000"/>
                  </a:schemeClr>
                </a:solidFill>
                <a:effectLst/>
                <a:latin typeface="+mn-lt"/>
                <a:ea typeface="+mn-ea"/>
                <a:cs typeface="+mn-ea"/>
              </a:rPr>
              <a:t>TrueKnowledge</a:t>
            </a:r>
            <a:endParaRPr lang="zh-CN" altLang="en-US" sz="3200" b="1" kern="1200" dirty="0">
              <a:solidFill>
                <a:schemeClr val="tx1">
                  <a:lumMod val="85000"/>
                  <a:lumOff val="15000"/>
                </a:schemeClr>
              </a:solidFill>
              <a:effectLst/>
              <a:latin typeface="+mn-lt"/>
              <a:ea typeface="+mn-ea"/>
              <a:cs typeface="+mn-ea"/>
            </a:endParaRPr>
          </a:p>
        </p:txBody>
      </p:sp>
      <p:sp>
        <p:nvSpPr>
          <p:cNvPr id="2" name="灯片编号占位符 1"/>
          <p:cNvSpPr>
            <a:spLocks noGrp="1"/>
          </p:cNvSpPr>
          <p:nvPr>
            <p:ph type="sldNum" sz="quarter" idx="12"/>
          </p:nvPr>
        </p:nvSpPr>
        <p:spPr/>
        <p:txBody>
          <a:bodyPr/>
          <a:lstStyle/>
          <a:p>
            <a:fld id="{89DB14B3-731A-4352-BC82-B1993596BD11}" type="slidenum">
              <a:rPr lang="zh-CN" altLang="en-US" smtClean="0"/>
              <a:t>51</a:t>
            </a:fld>
            <a:endParaRPr lang="zh-CN" altLang="en-US" dirty="0"/>
          </a:p>
        </p:txBody>
      </p:sp>
      <p:sp>
        <p:nvSpPr>
          <p:cNvPr id="7" name="文本框 6"/>
          <p:cNvSpPr txBox="1"/>
          <p:nvPr/>
        </p:nvSpPr>
        <p:spPr>
          <a:xfrm>
            <a:off x="1310005" y="1293495"/>
            <a:ext cx="8808720" cy="1291590"/>
          </a:xfrm>
          <a:prstGeom prst="rect">
            <a:avLst/>
          </a:prstGeom>
          <a:noFill/>
        </p:spPr>
        <p:txBody>
          <a:bodyPr wrap="square" rtlCol="0">
            <a:spAutoFit/>
          </a:bodyPr>
          <a:lstStyle/>
          <a:p>
            <a:pPr indent="0">
              <a:buNone/>
            </a:pPr>
            <a:r>
              <a:rPr lang="zh-CN" altLang="en-US" sz="2400" b="1"/>
              <a:t>主要思想</a:t>
            </a:r>
          </a:p>
          <a:p>
            <a:pPr marL="342900" indent="-342900">
              <a:buAutoNum type="arabicPeriod"/>
            </a:pPr>
            <a:r>
              <a:rPr lang="zh-CN" altLang="en-US"/>
              <a:t>使用已知模板成分匹配句子中的成分，包括疑问词和部分已知模板</a:t>
            </a:r>
          </a:p>
          <a:p>
            <a:pPr marL="342900" indent="-342900">
              <a:buAutoNum type="arabicPeriod"/>
            </a:pPr>
            <a:r>
              <a:rPr lang="zh-CN" altLang="en-US"/>
              <a:t>对于未知成分则使用变量加以替换</a:t>
            </a:r>
          </a:p>
          <a:p>
            <a:pPr marL="342900" indent="-342900">
              <a:buAutoNum type="arabicPeriod"/>
            </a:pPr>
            <a:endParaRPr lang="zh-CN" altLang="en-US"/>
          </a:p>
        </p:txBody>
      </p:sp>
      <p:pic>
        <p:nvPicPr>
          <p:cNvPr id="8" name="图片 7"/>
          <p:cNvPicPr>
            <a:picLocks noChangeAspect="1"/>
          </p:cNvPicPr>
          <p:nvPr/>
        </p:nvPicPr>
        <p:blipFill>
          <a:blip r:embed="rId2"/>
          <a:stretch>
            <a:fillRect/>
          </a:stretch>
        </p:blipFill>
        <p:spPr>
          <a:xfrm>
            <a:off x="1310005" y="3459480"/>
            <a:ext cx="5585460" cy="2667000"/>
          </a:xfrm>
          <a:prstGeom prst="rect">
            <a:avLst/>
          </a:prstGeom>
        </p:spPr>
      </p:pic>
      <p:sp>
        <p:nvSpPr>
          <p:cNvPr id="9" name="文本框 8"/>
          <p:cNvSpPr txBox="1"/>
          <p:nvPr/>
        </p:nvSpPr>
        <p:spPr>
          <a:xfrm>
            <a:off x="1363345" y="2747010"/>
            <a:ext cx="4968240" cy="645160"/>
          </a:xfrm>
          <a:prstGeom prst="rect">
            <a:avLst/>
          </a:prstGeom>
          <a:noFill/>
        </p:spPr>
        <p:txBody>
          <a:bodyPr wrap="square" rtlCol="0">
            <a:spAutoFit/>
          </a:bodyPr>
          <a:lstStyle/>
          <a:p>
            <a:r>
              <a:rPr lang="zh-CN" altLang="en-US"/>
              <a:t>对于自然语言问题</a:t>
            </a:r>
            <a:r>
              <a:rPr lang="en-US" altLang="zh-CN"/>
              <a:t>“what is the capital of france”,</a:t>
            </a:r>
            <a:r>
              <a:rPr lang="zh-CN" altLang="en-US"/>
              <a:t>如何转为查询语言？</a:t>
            </a:r>
          </a:p>
        </p:txBody>
      </p:sp>
      <p:sp>
        <p:nvSpPr>
          <p:cNvPr id="11" name="文本框 10"/>
          <p:cNvSpPr txBox="1"/>
          <p:nvPr/>
        </p:nvSpPr>
        <p:spPr>
          <a:xfrm>
            <a:off x="7189470" y="3425825"/>
            <a:ext cx="3314700" cy="2030095"/>
          </a:xfrm>
          <a:prstGeom prst="rect">
            <a:avLst/>
          </a:prstGeom>
          <a:noFill/>
        </p:spPr>
        <p:txBody>
          <a:bodyPr wrap="square" rtlCol="0">
            <a:spAutoFit/>
          </a:bodyPr>
          <a:lstStyle/>
          <a:p>
            <a:r>
              <a:rPr lang="zh-CN" altLang="en-US"/>
              <a:t>由于单词的多义性，可能产生多个候选翻译。但这种候选翻译可以被类的关系所排除：</a:t>
            </a:r>
          </a:p>
          <a:p>
            <a:r>
              <a:rPr lang="zh-CN" altLang="en-US"/>
              <a:t>比如</a:t>
            </a:r>
            <a:r>
              <a:rPr lang="en-US" altLang="zh-CN"/>
              <a:t>”the capital of ”</a:t>
            </a:r>
            <a:r>
              <a:rPr lang="zh-CN" altLang="en-US"/>
              <a:t>是属于</a:t>
            </a:r>
            <a:r>
              <a:rPr lang="en-US" altLang="zh-CN"/>
              <a:t>“governed area“</a:t>
            </a:r>
            <a:r>
              <a:rPr lang="zh-CN" altLang="en-US"/>
              <a:t>，而系统会推断</a:t>
            </a:r>
            <a:r>
              <a:rPr lang="en-US" altLang="zh-CN"/>
              <a:t>France national football team</a:t>
            </a:r>
            <a:r>
              <a:rPr lang="zh-CN" altLang="en-US"/>
              <a:t>并不是一个</a:t>
            </a:r>
            <a:r>
              <a:rPr lang="en-US" altLang="zh-CN"/>
              <a:t>place</a:t>
            </a:r>
            <a:endParaRPr lang="zh-CN" altLang="en-US"/>
          </a:p>
        </p:txBody>
      </p:sp>
    </p:spTree>
  </p:cSld>
  <p:clrMapOvr>
    <a:masterClrMapping/>
  </p:clrMapOvr>
  <p:transition spd="med">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3200" b="1" kern="1200" dirty="0">
                <a:solidFill>
                  <a:schemeClr val="tx1">
                    <a:lumMod val="85000"/>
                    <a:lumOff val="15000"/>
                  </a:schemeClr>
                </a:solidFill>
                <a:effectLst/>
                <a:latin typeface="+mn-lt"/>
                <a:ea typeface="+mn-ea"/>
                <a:cs typeface="+mn-ea"/>
              </a:rPr>
              <a:t>TrueKnowledge</a:t>
            </a:r>
            <a:endParaRPr lang="zh-CN" altLang="en-US" sz="3200" b="1" kern="1200" dirty="0">
              <a:solidFill>
                <a:schemeClr val="tx1">
                  <a:lumMod val="85000"/>
                  <a:lumOff val="15000"/>
                </a:schemeClr>
              </a:solidFill>
              <a:effectLst/>
              <a:latin typeface="+mn-lt"/>
              <a:ea typeface="+mn-ea"/>
              <a:cs typeface="+mn-ea"/>
            </a:endParaRPr>
          </a:p>
        </p:txBody>
      </p:sp>
      <p:sp>
        <p:nvSpPr>
          <p:cNvPr id="2" name="灯片编号占位符 1"/>
          <p:cNvSpPr>
            <a:spLocks noGrp="1"/>
          </p:cNvSpPr>
          <p:nvPr>
            <p:ph type="sldNum" sz="quarter" idx="12"/>
          </p:nvPr>
        </p:nvSpPr>
        <p:spPr/>
        <p:txBody>
          <a:bodyPr/>
          <a:lstStyle/>
          <a:p>
            <a:fld id="{89DB14B3-731A-4352-BC82-B1993596BD11}" type="slidenum">
              <a:rPr lang="zh-CN" altLang="en-US" smtClean="0"/>
              <a:t>52</a:t>
            </a:fld>
            <a:endParaRPr lang="zh-CN" altLang="en-US" dirty="0"/>
          </a:p>
        </p:txBody>
      </p:sp>
      <p:sp>
        <p:nvSpPr>
          <p:cNvPr id="7" name="文本框 6"/>
          <p:cNvSpPr txBox="1"/>
          <p:nvPr/>
        </p:nvSpPr>
        <p:spPr>
          <a:xfrm>
            <a:off x="1232535" y="1910715"/>
            <a:ext cx="8808720" cy="1845310"/>
          </a:xfrm>
          <a:prstGeom prst="rect">
            <a:avLst/>
          </a:prstGeom>
          <a:noFill/>
        </p:spPr>
        <p:txBody>
          <a:bodyPr wrap="square" rtlCol="0">
            <a:spAutoFit/>
          </a:bodyPr>
          <a:lstStyle/>
          <a:p>
            <a:pPr indent="0">
              <a:buNone/>
            </a:pPr>
            <a:r>
              <a:rPr lang="en-US" altLang="zh-CN" sz="2400" b="1"/>
              <a:t>TrueKnowledge</a:t>
            </a:r>
            <a:r>
              <a:rPr lang="zh-CN" altLang="en-US" sz="2400" b="1"/>
              <a:t>的不足：</a:t>
            </a:r>
          </a:p>
          <a:p>
            <a:pPr marL="342900" indent="-342900">
              <a:buAutoNum type="arabicPeriod"/>
            </a:pPr>
            <a:r>
              <a:rPr lang="zh-CN" altLang="en-US"/>
              <a:t>成熟的应用需要大量的模板，</a:t>
            </a:r>
            <a:r>
              <a:rPr lang="en-US" altLang="zh-CN"/>
              <a:t>TrueKnowledge</a:t>
            </a:r>
            <a:r>
              <a:rPr lang="zh-CN" altLang="en-US"/>
              <a:t>依赖了</a:t>
            </a:r>
            <a:r>
              <a:rPr lang="en-US" altLang="zh-CN"/>
              <a:t>1200</a:t>
            </a:r>
            <a:r>
              <a:rPr lang="zh-CN" altLang="en-US"/>
              <a:t>个手工生成的模板</a:t>
            </a:r>
          </a:p>
          <a:p>
            <a:pPr marL="342900" indent="-342900">
              <a:buAutoNum type="arabicPeriod"/>
            </a:pPr>
            <a:r>
              <a:rPr lang="zh-CN" altLang="en-US"/>
              <a:t>模板由人工生成，不易复用即一个问题可以用多个不同的模板来回答，且需要通过全局排序来调优，容易发生冲突。</a:t>
            </a:r>
          </a:p>
          <a:p>
            <a:pPr marL="342900" indent="-342900">
              <a:buAutoNum type="arabicPeriod"/>
            </a:pPr>
            <a:r>
              <a:rPr lang="zh-CN" altLang="en-US"/>
              <a:t>由于知识库的不完整性以及语义组合的多样性，模板未必能在知识库中找到答案</a:t>
            </a:r>
          </a:p>
          <a:p>
            <a:pPr indent="0">
              <a:buNone/>
            </a:pPr>
            <a:endParaRPr lang="zh-CN" altLang="en-US"/>
          </a:p>
        </p:txBody>
      </p:sp>
    </p:spTree>
  </p:cSld>
  <p:clrMapOvr>
    <a:masterClrMapping/>
  </p:clrMapOvr>
  <p:transition spd="med">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2600" b="1" kern="1200" dirty="0">
                <a:solidFill>
                  <a:schemeClr val="tx1">
                    <a:lumMod val="85000"/>
                    <a:lumOff val="15000"/>
                  </a:schemeClr>
                </a:solidFill>
                <a:latin typeface="+mn-lt"/>
                <a:ea typeface="+mn-ea"/>
                <a:cs typeface="+mn-ea"/>
              </a:rPr>
              <a:t>TBSL</a:t>
            </a:r>
            <a:r>
              <a:rPr lang="zh-CN" altLang="en-US" sz="2600" b="1" kern="1200" dirty="0">
                <a:solidFill>
                  <a:schemeClr val="tx1">
                    <a:lumMod val="85000"/>
                    <a:lumOff val="15000"/>
                  </a:schemeClr>
                </a:solidFill>
                <a:latin typeface="+mn-lt"/>
                <a:ea typeface="+mn-ea"/>
                <a:cs typeface="+mn-ea"/>
              </a:rPr>
              <a:t>方法的两个重要步骤</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53</a:t>
            </a:fld>
            <a:endParaRPr lang="zh-CN" altLang="en-US" dirty="0"/>
          </a:p>
        </p:txBody>
      </p:sp>
      <p:sp>
        <p:nvSpPr>
          <p:cNvPr id="4" name="文本框 3"/>
          <p:cNvSpPr txBox="1"/>
          <p:nvPr/>
        </p:nvSpPr>
        <p:spPr>
          <a:xfrm>
            <a:off x="854710" y="1667510"/>
            <a:ext cx="9736455" cy="4092575"/>
          </a:xfrm>
          <a:prstGeom prst="rect">
            <a:avLst/>
          </a:prstGeom>
          <a:noFill/>
        </p:spPr>
        <p:txBody>
          <a:bodyPr wrap="square" rtlCol="0">
            <a:spAutoFit/>
          </a:bodyPr>
          <a:lstStyle/>
          <a:p>
            <a:pPr marL="342900" indent="-342900">
              <a:buFont typeface="Arial" panose="020B0604020202020204" pitchFamily="34" charset="0"/>
              <a:buChar char="•"/>
            </a:pPr>
            <a:r>
              <a:rPr lang="zh-CN" altLang="en-US" sz="2000"/>
              <a:t>模板生成</a:t>
            </a:r>
          </a:p>
          <a:p>
            <a:pPr marL="800100" lvl="1" indent="-342900">
              <a:buFont typeface="Arial" panose="020B0604020202020204" pitchFamily="34" charset="0"/>
              <a:buChar char="•"/>
            </a:pPr>
            <a:r>
              <a:rPr sz="2000"/>
              <a:t>获取自然语言问题的POS 标记信息</a:t>
            </a:r>
          </a:p>
          <a:p>
            <a:pPr marL="800100" lvl="1" indent="-342900">
              <a:buFont typeface="Arial" panose="020B0604020202020204" pitchFamily="34" charset="0"/>
              <a:buChar char="•"/>
            </a:pPr>
            <a:r>
              <a:rPr sz="2000"/>
              <a:t>基于POS 标记、语法规则表示问句</a:t>
            </a:r>
          </a:p>
          <a:p>
            <a:pPr marL="800100" lvl="1" indent="-342900">
              <a:buFont typeface="Arial" panose="020B0604020202020204" pitchFamily="34" charset="0"/>
              <a:buChar char="•"/>
            </a:pPr>
            <a:r>
              <a:rPr sz="2000"/>
              <a:t>利用领域相关或领域无关词汇辅助解决问题</a:t>
            </a:r>
          </a:p>
          <a:p>
            <a:pPr marL="800100" lvl="1" indent="-342900">
              <a:buFont typeface="Arial" panose="020B0604020202020204" pitchFamily="34" charset="0"/>
              <a:buChar char="•"/>
            </a:pPr>
            <a:r>
              <a:rPr sz="2000"/>
              <a:t>最后将语义表示转化为一个SPARQL 模板</a:t>
            </a:r>
            <a:r>
              <a:rPr lang="zh-CN" altLang="en-US" sz="2000"/>
              <a:t>模板实例化</a:t>
            </a:r>
          </a:p>
          <a:p>
            <a:pPr lvl="1" indent="0">
              <a:buFont typeface="Arial" panose="020B0604020202020204" pitchFamily="34" charset="0"/>
              <a:buNone/>
            </a:pPr>
            <a:endParaRPr lang="zh-CN" altLang="en-US" sz="2000"/>
          </a:p>
          <a:p>
            <a:pPr marL="342900" lvl="0" indent="-342900">
              <a:buFont typeface="Arial" panose="020B0604020202020204" pitchFamily="34" charset="0"/>
              <a:buChar char="•"/>
            </a:pPr>
            <a:r>
              <a:rPr lang="zh-CN" altLang="en-US" sz="2000">
                <a:solidFill>
                  <a:schemeClr val="tx1"/>
                </a:solidFill>
              </a:rPr>
              <a:t>模板实例化</a:t>
            </a:r>
          </a:p>
          <a:p>
            <a:pPr marL="800100" lvl="1" indent="-342900">
              <a:buFont typeface="Arial" panose="020B0604020202020204" pitchFamily="34" charset="0"/>
              <a:buChar char="•"/>
            </a:pPr>
            <a:r>
              <a:rPr lang="zh-CN" altLang="en-US" sz="2000">
                <a:solidFill>
                  <a:schemeClr val="tx1"/>
                </a:solidFill>
              </a:rPr>
              <a:t>通过匹配自然语言表达式和本体概念来实例化</a:t>
            </a:r>
          </a:p>
          <a:p>
            <a:pPr lvl="1" indent="0">
              <a:buFont typeface="Arial" panose="020B0604020202020204" pitchFamily="34" charset="0"/>
              <a:buNone/>
            </a:pPr>
            <a:r>
              <a:rPr lang="en-US" altLang="zh-CN" sz="2000">
                <a:solidFill>
                  <a:schemeClr val="tx1"/>
                </a:solidFill>
              </a:rPr>
              <a:t>	</a:t>
            </a:r>
            <a:r>
              <a:rPr lang="zh-CN" altLang="en-US" sz="2000">
                <a:solidFill>
                  <a:schemeClr val="tx1"/>
                </a:solidFill>
              </a:rPr>
              <a:t>SPARQL 模板。</a:t>
            </a:r>
          </a:p>
          <a:p>
            <a:pPr marL="800100" lvl="1" indent="-342900">
              <a:buFont typeface="Arial" panose="020B0604020202020204" pitchFamily="34" charset="0"/>
              <a:buChar char="•"/>
            </a:pPr>
            <a:r>
              <a:rPr lang="zh-CN" altLang="en-US" sz="2000">
                <a:solidFill>
                  <a:schemeClr val="tx1"/>
                </a:solidFill>
              </a:rPr>
              <a:t>对于resource 和 class实体识别，用WordNet </a:t>
            </a:r>
          </a:p>
          <a:p>
            <a:pPr lvl="1" indent="0">
              <a:buFont typeface="Arial" panose="020B0604020202020204" pitchFamily="34" charset="0"/>
              <a:buNone/>
            </a:pPr>
            <a:r>
              <a:rPr lang="en-US" altLang="zh-CN" sz="2000">
                <a:solidFill>
                  <a:schemeClr val="tx1"/>
                </a:solidFill>
              </a:rPr>
              <a:t>	</a:t>
            </a:r>
            <a:r>
              <a:rPr lang="zh-CN" altLang="en-US" sz="2000">
                <a:solidFill>
                  <a:schemeClr val="tx1"/>
                </a:solidFill>
              </a:rPr>
              <a:t>定义知识库中标签常用方法或计算字符串相似度。</a:t>
            </a:r>
          </a:p>
          <a:p>
            <a:pPr marL="800100" lvl="1" indent="-342900">
              <a:buFont typeface="Arial" panose="020B0604020202020204" pitchFamily="34" charset="0"/>
              <a:buChar char="•"/>
            </a:pPr>
            <a:r>
              <a:rPr lang="zh-CN" altLang="en-US" sz="2000">
                <a:solidFill>
                  <a:schemeClr val="tx1"/>
                </a:solidFill>
              </a:rPr>
              <a:t>对于property标签，将还需要与存储在BOA 模式库中的自然语言进行比较，最高排位的实体将作为填充查询槽位的候选答案。</a:t>
            </a:r>
          </a:p>
        </p:txBody>
      </p:sp>
      <p:pic>
        <p:nvPicPr>
          <p:cNvPr id="5" name="图片 4"/>
          <p:cNvPicPr>
            <a:picLocks noChangeAspect="1"/>
          </p:cNvPicPr>
          <p:nvPr>
            <p:custDataLst>
              <p:tags r:id="rId1"/>
            </p:custDataLst>
          </p:nvPr>
        </p:nvPicPr>
        <p:blipFill>
          <a:blip r:embed="rId3"/>
          <a:stretch>
            <a:fillRect/>
          </a:stretch>
        </p:blipFill>
        <p:spPr>
          <a:xfrm>
            <a:off x="7619365" y="1150620"/>
            <a:ext cx="3940175" cy="3810635"/>
          </a:xfrm>
          <a:prstGeom prst="rect">
            <a:avLst/>
          </a:prstGeom>
        </p:spPr>
      </p:pic>
    </p:spTree>
  </p:cSld>
  <p:clrMapOvr>
    <a:masterClrMapping/>
  </p:clrMapOvr>
  <p:transition spd="med">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2600" b="1" kern="1200" dirty="0">
                <a:solidFill>
                  <a:schemeClr val="tx1">
                    <a:lumMod val="85000"/>
                    <a:lumOff val="15000"/>
                  </a:schemeClr>
                </a:solidFill>
                <a:latin typeface="+mn-lt"/>
                <a:ea typeface="+mn-ea"/>
                <a:cs typeface="+mn-ea"/>
              </a:rPr>
              <a:t>TBSL</a:t>
            </a:r>
            <a:r>
              <a:rPr lang="zh-CN" altLang="en-US" sz="2600" b="1" kern="1200" dirty="0">
                <a:solidFill>
                  <a:schemeClr val="tx1">
                    <a:lumMod val="85000"/>
                    <a:lumOff val="15000"/>
                  </a:schemeClr>
                </a:solidFill>
                <a:latin typeface="+mn-lt"/>
                <a:ea typeface="+mn-ea"/>
                <a:cs typeface="+mn-ea"/>
              </a:rPr>
              <a:t>框架流程</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54</a:t>
            </a:fld>
            <a:endParaRPr lang="zh-CN" altLang="en-US" dirty="0"/>
          </a:p>
        </p:txBody>
      </p:sp>
      <p:pic>
        <p:nvPicPr>
          <p:cNvPr id="6" name="图片 5"/>
          <p:cNvPicPr>
            <a:picLocks noChangeAspect="1"/>
          </p:cNvPicPr>
          <p:nvPr>
            <p:custDataLst>
              <p:tags r:id="rId1"/>
            </p:custDataLst>
          </p:nvPr>
        </p:nvPicPr>
        <p:blipFill>
          <a:blip r:embed="rId3"/>
          <a:stretch>
            <a:fillRect/>
          </a:stretch>
        </p:blipFill>
        <p:spPr>
          <a:xfrm>
            <a:off x="899795" y="1581150"/>
            <a:ext cx="6292215" cy="3695700"/>
          </a:xfrm>
          <a:prstGeom prst="rect">
            <a:avLst/>
          </a:prstGeom>
        </p:spPr>
      </p:pic>
      <p:sp>
        <p:nvSpPr>
          <p:cNvPr id="4" name="文本框 3"/>
          <p:cNvSpPr txBox="1"/>
          <p:nvPr/>
        </p:nvSpPr>
        <p:spPr>
          <a:xfrm>
            <a:off x="7192010" y="2402840"/>
            <a:ext cx="4654550" cy="2306955"/>
          </a:xfrm>
          <a:prstGeom prst="rect">
            <a:avLst/>
          </a:prstGeom>
          <a:noFill/>
        </p:spPr>
        <p:txBody>
          <a:bodyPr wrap="square" rtlCol="0">
            <a:spAutoFit/>
          </a:bodyPr>
          <a:lstStyle/>
          <a:p>
            <a:pPr marL="285750" indent="-285750">
              <a:buFont typeface="Arial" panose="020B0604020202020204" pitchFamily="34" charset="0"/>
              <a:buChar char="•"/>
            </a:pPr>
            <a:r>
              <a:rPr lang="zh-CN" altLang="en-US"/>
              <a:t>提出自然语言问题</a:t>
            </a:r>
          </a:p>
          <a:p>
            <a:pPr marL="285750" indent="-285750">
              <a:buFont typeface="Arial" panose="020B0604020202020204" pitchFamily="34" charset="0"/>
              <a:buChar char="•"/>
            </a:pPr>
            <a:r>
              <a:rPr lang="zh-CN" altLang="en-US"/>
              <a:t>标注问题</a:t>
            </a:r>
          </a:p>
          <a:p>
            <a:pPr marL="285750" indent="-285750">
              <a:buFont typeface="Arial" panose="020B0604020202020204" pitchFamily="34" charset="0"/>
              <a:buChar char="•"/>
            </a:pPr>
            <a:r>
              <a:rPr lang="zh-CN" altLang="en-US"/>
              <a:t>获取词法信息</a:t>
            </a:r>
          </a:p>
          <a:p>
            <a:pPr marL="285750" indent="-285750">
              <a:buFont typeface="Arial" panose="020B0604020202020204" pitchFamily="34" charset="0"/>
              <a:buChar char="•"/>
            </a:pPr>
            <a:r>
              <a:rPr lang="zh-CN" altLang="en-US"/>
              <a:t>语义解析，得到语义表达</a:t>
            </a:r>
          </a:p>
          <a:p>
            <a:pPr marL="285750" indent="-285750">
              <a:buFont typeface="Arial" panose="020B0604020202020204" pitchFamily="34" charset="0"/>
              <a:buChar char="•"/>
            </a:pPr>
            <a:r>
              <a:rPr lang="zh-CN" altLang="en-US"/>
              <a:t>使用模板匹配语义表达，生成</a:t>
            </a:r>
            <a:r>
              <a:rPr lang="en-US" altLang="zh-CN"/>
              <a:t>SPARQL</a:t>
            </a:r>
            <a:r>
              <a:rPr lang="zh-CN" altLang="en-US"/>
              <a:t>查询</a:t>
            </a:r>
          </a:p>
          <a:p>
            <a:pPr marL="285750" indent="-285750">
              <a:buFont typeface="Arial" panose="020B0604020202020204" pitchFamily="34" charset="0"/>
              <a:buChar char="•"/>
            </a:pPr>
            <a:r>
              <a:rPr lang="zh-CN" altLang="en-US"/>
              <a:t>筛选查询，生成答案</a:t>
            </a:r>
          </a:p>
          <a:p>
            <a:pPr marL="285750" indent="-285750"/>
            <a:endParaRPr lang="zh-CN" altLang="en-US"/>
          </a:p>
          <a:p>
            <a:endParaRPr lang="zh-CN" altLang="en-US"/>
          </a:p>
        </p:txBody>
      </p:sp>
    </p:spTree>
  </p:cSld>
  <p:clrMapOvr>
    <a:masterClrMapping/>
  </p:clrMapOvr>
  <p:transition spd="med">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2600" b="1" kern="1200" dirty="0">
                <a:solidFill>
                  <a:schemeClr val="tx1">
                    <a:lumMod val="85000"/>
                    <a:lumOff val="15000"/>
                  </a:schemeClr>
                </a:solidFill>
                <a:latin typeface="+mn-lt"/>
                <a:ea typeface="+mn-ea"/>
                <a:cs typeface="+mn-ea"/>
              </a:rPr>
              <a:t>TBSL</a:t>
            </a:r>
            <a:r>
              <a:rPr lang="zh-CN" altLang="en-US" sz="2600" b="1" kern="1200" dirty="0">
                <a:solidFill>
                  <a:schemeClr val="tx1">
                    <a:lumMod val="85000"/>
                    <a:lumOff val="15000"/>
                  </a:schemeClr>
                </a:solidFill>
                <a:latin typeface="+mn-lt"/>
                <a:ea typeface="+mn-ea"/>
                <a:cs typeface="+mn-ea"/>
              </a:rPr>
              <a:t>的主要缺点</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55</a:t>
            </a:fld>
            <a:endParaRPr lang="zh-CN" altLang="en-US" dirty="0"/>
          </a:p>
        </p:txBody>
      </p:sp>
      <p:sp>
        <p:nvSpPr>
          <p:cNvPr id="4" name="文本框 3"/>
          <p:cNvSpPr txBox="1"/>
          <p:nvPr/>
        </p:nvSpPr>
        <p:spPr>
          <a:xfrm>
            <a:off x="864870" y="1657350"/>
            <a:ext cx="9736455" cy="224536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a:t>创建的模板未必和知识图谱中的数据建模相契合</a:t>
            </a:r>
          </a:p>
          <a:p>
            <a:pPr marL="342900" indent="-342900">
              <a:buFont typeface="Arial" panose="020B0604020202020204" pitchFamily="34" charset="0"/>
              <a:buChar char="•"/>
            </a:pPr>
            <a:r>
              <a:rPr lang="zh-CN" altLang="en-US" sz="2000"/>
              <a:t>考虑到数据建模的各种可能性，对应到一个问题的潜在模板数量会非常多，同时手工准备海量模板的代价也非常大。</a:t>
            </a:r>
          </a:p>
          <a:p>
            <a:pPr marL="342900" indent="-342900">
              <a:buFont typeface="Arial" panose="020B0604020202020204" pitchFamily="34" charset="0"/>
              <a:buChar char="•"/>
            </a:pPr>
            <a:endParaRPr lang="zh-CN" altLang="en-US" sz="2000"/>
          </a:p>
          <a:p>
            <a:pPr marL="342900" indent="-342900">
              <a:buFont typeface="Arial" panose="020B0604020202020204" pitchFamily="34" charset="0"/>
              <a:buChar char="•"/>
            </a:pPr>
            <a:endParaRPr lang="zh-CN" altLang="en-US" sz="2000"/>
          </a:p>
          <a:p>
            <a:pPr marL="342900" indent="-342900">
              <a:buFont typeface="Arial" panose="020B0604020202020204" pitchFamily="34" charset="0"/>
              <a:buChar char="•"/>
            </a:pPr>
            <a:endParaRPr lang="zh-CN" altLang="en-US" sz="2000"/>
          </a:p>
          <a:p>
            <a:pPr marL="342900" indent="-342900">
              <a:buFont typeface="Arial" panose="020B0604020202020204" pitchFamily="34" charset="0"/>
              <a:buChar char="•"/>
            </a:pPr>
            <a:r>
              <a:rPr lang="zh-CN" altLang="en-US" sz="2000"/>
              <a:t>为了解决</a:t>
            </a:r>
            <a:r>
              <a:rPr lang="en-US" altLang="zh-CN" sz="2000"/>
              <a:t>TBSL</a:t>
            </a:r>
            <a:r>
              <a:rPr lang="zh-CN" altLang="en-US" sz="2000"/>
              <a:t>手工准备模板代价大的缺点，引入了</a:t>
            </a:r>
            <a:r>
              <a:rPr lang="en-US" altLang="zh-CN" sz="2000"/>
              <a:t>QUINT</a:t>
            </a:r>
            <a:r>
              <a:rPr lang="zh-CN" altLang="en-US" sz="2000"/>
              <a:t>方法来自动生成模板</a:t>
            </a:r>
          </a:p>
        </p:txBody>
      </p:sp>
    </p:spTree>
  </p:cSld>
  <p:clrMapOvr>
    <a:masterClrMapping/>
  </p:clrMapOvr>
  <p:transition spd="med">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2600" b="1" kern="1200" dirty="0">
                <a:solidFill>
                  <a:schemeClr val="tx1">
                    <a:lumMod val="85000"/>
                    <a:lumOff val="15000"/>
                  </a:schemeClr>
                </a:solidFill>
                <a:latin typeface="+mn-lt"/>
                <a:ea typeface="+mn-ea"/>
                <a:cs typeface="+mn-ea"/>
              </a:rPr>
              <a:t>QUINT</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56</a:t>
            </a:fld>
            <a:endParaRPr lang="zh-CN" altLang="en-US" dirty="0"/>
          </a:p>
        </p:txBody>
      </p:sp>
      <p:sp>
        <p:nvSpPr>
          <p:cNvPr id="5" name="文本框 4"/>
          <p:cNvSpPr txBox="1"/>
          <p:nvPr/>
        </p:nvSpPr>
        <p:spPr>
          <a:xfrm>
            <a:off x="852805" y="1255395"/>
            <a:ext cx="9585960" cy="1476375"/>
          </a:xfrm>
          <a:prstGeom prst="rect">
            <a:avLst/>
          </a:prstGeom>
          <a:noFill/>
        </p:spPr>
        <p:txBody>
          <a:bodyPr wrap="square" rtlCol="0">
            <a:spAutoFit/>
          </a:bodyPr>
          <a:lstStyle/>
          <a:p>
            <a:endParaRPr lang="zh-CN" altLang="en-US"/>
          </a:p>
          <a:p>
            <a:pPr marL="285750" indent="-285750">
              <a:buFont typeface="Arial" panose="020B0604020202020204" pitchFamily="34" charset="0"/>
              <a:buChar char="•"/>
            </a:pPr>
            <a:r>
              <a:rPr lang="en-US" altLang="zh-CN"/>
              <a:t>QUINT</a:t>
            </a:r>
            <a:r>
              <a:rPr lang="zh-CN" altLang="en-US"/>
              <a:t>是一种能够根据</a:t>
            </a:r>
            <a:r>
              <a:rPr lang="en-US" altLang="zh-CN"/>
              <a:t>utterance-answer</a:t>
            </a:r>
            <a:r>
              <a:rPr lang="zh-CN" altLang="en-US"/>
              <a:t>对，根据依存树自动学习</a:t>
            </a:r>
            <a:r>
              <a:rPr lang="en-US" altLang="zh-CN"/>
              <a:t>utterance-query</a:t>
            </a:r>
            <a:r>
              <a:rPr lang="zh-CN" altLang="en-US"/>
              <a:t>模板</a:t>
            </a:r>
          </a:p>
          <a:p>
            <a:pPr marL="285750" indent="-285750">
              <a:buFont typeface="Arial" panose="020B0604020202020204" pitchFamily="34" charset="0"/>
              <a:buChar char="•"/>
            </a:pPr>
            <a:r>
              <a:rPr lang="en-US" altLang="zh-CN"/>
              <a:t>QUINT</a:t>
            </a:r>
            <a:r>
              <a:rPr lang="zh-CN" altLang="en-US"/>
              <a:t>是基于远程监督学习，仅将问题及其答案作为训练集。</a:t>
            </a:r>
          </a:p>
          <a:p>
            <a:pPr marL="285750" indent="-285750">
              <a:buFont typeface="Arial" panose="020B0604020202020204" pitchFamily="34" charset="0"/>
              <a:buChar char="•"/>
            </a:pPr>
            <a:r>
              <a:rPr lang="en-US" altLang="zh-CN"/>
              <a:t>QUINT</a:t>
            </a:r>
            <a:r>
              <a:rPr lang="zh-CN" altLang="en-US"/>
              <a:t>利用自然语言组成的特点，可以从简单问题中学到的模板来解决复杂问题</a:t>
            </a:r>
          </a:p>
          <a:p>
            <a:pPr marL="285750" indent="-285750"/>
            <a:endParaRPr lang="zh-CN" altLang="en-US"/>
          </a:p>
        </p:txBody>
      </p:sp>
      <p:pic>
        <p:nvPicPr>
          <p:cNvPr id="6" name="图片 5"/>
          <p:cNvPicPr>
            <a:picLocks noChangeAspect="1"/>
          </p:cNvPicPr>
          <p:nvPr/>
        </p:nvPicPr>
        <p:blipFill>
          <a:blip r:embed="rId2"/>
          <a:stretch>
            <a:fillRect/>
          </a:stretch>
        </p:blipFill>
        <p:spPr>
          <a:xfrm>
            <a:off x="1687830" y="2582545"/>
            <a:ext cx="8816340" cy="3490595"/>
          </a:xfrm>
          <a:prstGeom prst="rect">
            <a:avLst/>
          </a:prstGeom>
        </p:spPr>
      </p:pic>
    </p:spTree>
  </p:cSld>
  <p:clrMapOvr>
    <a:masterClrMapping/>
  </p:clrMapOvr>
  <p:transition spd="med">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2600" b="1" kern="1200" dirty="0">
                <a:solidFill>
                  <a:schemeClr val="tx1">
                    <a:lumMod val="85000"/>
                    <a:lumOff val="15000"/>
                  </a:schemeClr>
                </a:solidFill>
                <a:latin typeface="+mn-lt"/>
                <a:ea typeface="+mn-ea"/>
                <a:cs typeface="+mn-ea"/>
              </a:rPr>
              <a:t>QUINT</a:t>
            </a:r>
            <a:r>
              <a:rPr lang="zh-CN" altLang="en-US" sz="2600" b="1" kern="1200" dirty="0">
                <a:solidFill>
                  <a:schemeClr val="tx1">
                    <a:lumMod val="85000"/>
                    <a:lumOff val="15000"/>
                  </a:schemeClr>
                </a:solidFill>
                <a:latin typeface="+mn-lt"/>
                <a:ea typeface="+mn-ea"/>
                <a:cs typeface="+mn-ea"/>
              </a:rPr>
              <a:t>架构</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57</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864870" y="1261110"/>
                <a:ext cx="9736455" cy="2076450"/>
              </a:xfrm>
              <a:prstGeom prst="rect">
                <a:avLst/>
              </a:prstGeom>
              <a:noFill/>
            </p:spPr>
            <p:txBody>
              <a:bodyPr wrap="square" rtlCol="0">
                <a:spAutoFit/>
              </a:bodyPr>
              <a:lstStyle/>
              <a:p>
                <a:pPr indent="0" fontAlgn="auto">
                  <a:spcAft>
                    <a:spcPts val="600"/>
                  </a:spcAft>
                  <a:buFont typeface="Arial" panose="020B0604020202020204" pitchFamily="34" charset="0"/>
                  <a:buNone/>
                </a:pPr>
                <a:r>
                  <a:rPr lang="zh-CN" altLang="en-US" sz="2400" b="1"/>
                  <a:t>step1:模板的定义与生成</a:t>
                </a:r>
              </a:p>
              <a:p>
                <a:pPr marL="342900" indent="-342900">
                  <a:buFont typeface="Arial" panose="020B0604020202020204" pitchFamily="34" charset="0"/>
                  <a:buChar char="•"/>
                </a:pPr>
                <a:r>
                  <a:rPr lang="zh-CN" altLang="en-US" sz="2000"/>
                  <a:t>定义一个三元组的模板:(</a:t>
                </a:r>
                <a14:m>
                  <m:oMath xmlns:m="http://schemas.openxmlformats.org/officeDocument/2006/math">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𝑢</m:t>
                        </m:r>
                      </m:e>
                      <m:sub>
                        <m:r>
                          <a:rPr lang="en-US" altLang="zh-CN" sz="2000" i="1">
                            <a:latin typeface="Cambria Math" panose="02040503050406030204" charset="0"/>
                            <a:cs typeface="Cambria Math" panose="02040503050406030204" charset="0"/>
                          </a:rPr>
                          <m:t>𝑡</m:t>
                        </m:r>
                      </m:sub>
                    </m:sSub>
                  </m:oMath>
                </a14:m>
                <a:r>
                  <a:rPr lang="zh-CN" altLang="en-US" sz="2000"/>
                  <a:t>,</a:t>
                </a:r>
                <a14:m>
                  <m:oMath xmlns:m="http://schemas.openxmlformats.org/officeDocument/2006/math">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𝑞</m:t>
                        </m:r>
                      </m:e>
                      <m:sub>
                        <m:r>
                          <a:rPr lang="en-US" altLang="zh-CN" sz="2000" i="1">
                            <a:latin typeface="Cambria Math" panose="02040503050406030204" charset="0"/>
                            <a:cs typeface="Cambria Math" panose="02040503050406030204" charset="0"/>
                          </a:rPr>
                          <m:t>𝑡</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𝑚</m:t>
                        </m:r>
                      </m:e>
                      <m:sub>
                        <m:r>
                          <a:rPr lang="en-US" altLang="zh-CN" sz="2000" i="1">
                            <a:latin typeface="Cambria Math" panose="02040503050406030204" charset="0"/>
                            <a:cs typeface="Cambria Math" panose="02040503050406030204" charset="0"/>
                          </a:rPr>
                          <m:t>𝑡</m:t>
                        </m:r>
                      </m:sub>
                    </m:sSub>
                  </m:oMath>
                </a14:m>
                <a:r>
                  <a:rPr lang="zh-CN" altLang="en-US" sz="2000"/>
                  <a:t>):其中</a:t>
                </a:r>
              </a:p>
              <a:p>
                <a:pPr marL="342900" indent="-342900">
                  <a:buFont typeface="Arial" panose="020B0604020202020204" pitchFamily="34" charset="0"/>
                  <a:buChar char="•"/>
                </a:pPr>
                <a14:m>
                  <m:oMath xmlns:m="http://schemas.openxmlformats.org/officeDocument/2006/math">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𝑢</m:t>
                        </m:r>
                      </m:e>
                      <m:sub>
                        <m:r>
                          <a:rPr lang="en-US" altLang="zh-CN" sz="2000" i="1">
                            <a:latin typeface="Cambria Math" panose="02040503050406030204" charset="0"/>
                            <a:cs typeface="Cambria Math" panose="02040503050406030204" charset="0"/>
                          </a:rPr>
                          <m:t>𝑡</m:t>
                        </m:r>
                      </m:sub>
                    </m:sSub>
                  </m:oMath>
                </a14:m>
                <a:r>
                  <a:rPr lang="zh-CN" altLang="en-US" sz="2000"/>
                  <a:t>为问题模板</a:t>
                </a:r>
              </a:p>
              <a:p>
                <a:pPr marL="342900" indent="-342900">
                  <a:buFont typeface="Arial" panose="020B0604020202020204" pitchFamily="34" charset="0"/>
                  <a:buChar char="•"/>
                </a:pPr>
                <a14:m>
                  <m:oMath xmlns:m="http://schemas.openxmlformats.org/officeDocument/2006/math">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𝑞</m:t>
                        </m:r>
                      </m:e>
                      <m:sub>
                        <m:r>
                          <a:rPr lang="en-US" altLang="zh-CN" sz="2000" i="1">
                            <a:latin typeface="Cambria Math" panose="02040503050406030204" charset="0"/>
                            <a:cs typeface="Cambria Math" panose="02040503050406030204" charset="0"/>
                          </a:rPr>
                          <m:t>𝑡</m:t>
                        </m:r>
                      </m:sub>
                    </m:sSub>
                  </m:oMath>
                </a14:m>
                <a:r>
                  <a:rPr lang="zh-CN" altLang="en-US" sz="2000"/>
                  <a:t>为query模板</a:t>
                </a:r>
              </a:p>
              <a:p>
                <a:pPr marL="342900" indent="-342900">
                  <a:buFont typeface="Arial" panose="020B0604020202020204" pitchFamily="34" charset="0"/>
                  <a:buChar char="•"/>
                </a:pPr>
                <a14:m>
                  <m:oMath xmlns:m="http://schemas.openxmlformats.org/officeDocument/2006/math">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𝑚</m:t>
                        </m:r>
                      </m:e>
                      <m:sub>
                        <m:r>
                          <a:rPr lang="en-US" altLang="zh-CN" sz="2000" i="1">
                            <a:latin typeface="Cambria Math" panose="02040503050406030204" charset="0"/>
                            <a:cs typeface="Cambria Math" panose="02040503050406030204" charset="0"/>
                          </a:rPr>
                          <m:t>𝑡</m:t>
                        </m:r>
                      </m:sub>
                    </m:sSub>
                  </m:oMath>
                </a14:m>
                <a:r>
                  <a:rPr lang="zh-CN" altLang="en-US" sz="2000"/>
                  <a:t>为问题和query映射方法模板</a:t>
                </a:r>
              </a:p>
              <a:p>
                <a:pPr marL="342900" indent="-342900">
                  <a:buFont typeface="Arial" panose="020B0604020202020204" pitchFamily="34" charset="0"/>
                  <a:buChar char="•"/>
                </a:pPr>
                <a:endParaRPr lang="zh-CN" altLang="en-US" sz="2000"/>
              </a:p>
            </p:txBody>
          </p:sp>
        </mc:Choice>
        <mc:Fallback xmlns="">
          <p:sp>
            <p:nvSpPr>
              <p:cNvPr id="4" name="文本框 3"/>
              <p:cNvSpPr txBox="1">
                <a:spLocks noRot="1" noChangeAspect="1" noMove="1" noResize="1" noEditPoints="1" noAdjustHandles="1" noChangeArrowheads="1" noChangeShapeType="1" noTextEdit="1"/>
              </p:cNvSpPr>
              <p:nvPr/>
            </p:nvSpPr>
            <p:spPr>
              <a:xfrm>
                <a:off x="864870" y="1261110"/>
                <a:ext cx="9736455" cy="2076450"/>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134110" y="3018155"/>
            <a:ext cx="9197340" cy="2704465"/>
          </a:xfrm>
          <a:prstGeom prst="rect">
            <a:avLst/>
          </a:prstGeom>
        </p:spPr>
      </p:pic>
    </p:spTree>
  </p:cSld>
  <p:clrMapOvr>
    <a:masterClrMapping/>
  </p:clrMapOvr>
  <p:transition spd="med">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2600" b="1" kern="1200" dirty="0">
                <a:solidFill>
                  <a:schemeClr val="tx1">
                    <a:lumMod val="85000"/>
                    <a:lumOff val="15000"/>
                  </a:schemeClr>
                </a:solidFill>
                <a:latin typeface="+mn-lt"/>
                <a:ea typeface="+mn-ea"/>
                <a:cs typeface="+mn-ea"/>
              </a:rPr>
              <a:t>QUINT</a:t>
            </a:r>
            <a:r>
              <a:rPr lang="zh-CN" altLang="en-US" sz="2600" b="1" kern="1200" dirty="0">
                <a:solidFill>
                  <a:schemeClr val="tx1">
                    <a:lumMod val="85000"/>
                    <a:lumOff val="15000"/>
                  </a:schemeClr>
                </a:solidFill>
                <a:latin typeface="+mn-lt"/>
                <a:ea typeface="+mn-ea"/>
                <a:cs typeface="+mn-ea"/>
              </a:rPr>
              <a:t>架构</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58</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864870" y="1657350"/>
                <a:ext cx="9736455" cy="1322070"/>
              </a:xfrm>
              <a:prstGeom prst="rect">
                <a:avLst/>
              </a:prstGeom>
              <a:noFill/>
            </p:spPr>
            <p:txBody>
              <a:bodyPr wrap="square" rtlCol="0">
                <a:spAutoFit/>
              </a:bodyPr>
              <a:lstStyle/>
              <a:p>
                <a:pPr indent="0">
                  <a:buFont typeface="Arial" panose="020B0604020202020204" pitchFamily="34" charset="0"/>
                  <a:buNone/>
                </a:pPr>
                <a:r>
                  <a:rPr lang="zh-CN" altLang="en-US" sz="2000"/>
                  <a:t>step2:模板的匹配和实例化</a:t>
                </a:r>
              </a:p>
              <a:p>
                <a:pPr marL="342900" indent="-342900">
                  <a:buFont typeface="Arial" panose="020B0604020202020204" pitchFamily="34" charset="0"/>
                  <a:buChar char="•"/>
                </a:pPr>
                <a:r>
                  <a:rPr lang="zh-CN" altLang="en-US" sz="2000"/>
                  <a:t>对于新问题进行依存分析，并使用工具S-MART进行NERL (freebase)</a:t>
                </a:r>
              </a:p>
              <a:p>
                <a:pPr marL="342900" indent="-342900">
                  <a:buFont typeface="Arial" panose="020B0604020202020204" pitchFamily="34" charset="0"/>
                  <a:buChar char="•"/>
                </a:pPr>
                <a:r>
                  <a:rPr lang="zh-CN" altLang="en-US" sz="2000"/>
                  <a:t>去模板库中进行匹配(u</a:t>
                </a:r>
                <a:r>
                  <a:rPr lang="en-US" altLang="zh-CN" sz="2000"/>
                  <a:t>‘</a:t>
                </a:r>
                <a:r>
                  <a:rPr lang="zh-CN" altLang="en-US" sz="2000"/>
                  <a:t>中加粗的黑线与</a:t>
                </a:r>
                <a14:m>
                  <m:oMath xmlns:m="http://schemas.openxmlformats.org/officeDocument/2006/math">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𝑢</m:t>
                        </m:r>
                      </m:e>
                      <m:sub>
                        <m:r>
                          <a:rPr lang="en-US" altLang="zh-CN" sz="2000" i="1">
                            <a:latin typeface="Cambria Math" panose="02040503050406030204" charset="0"/>
                            <a:cs typeface="Cambria Math" panose="02040503050406030204" charset="0"/>
                          </a:rPr>
                          <m:t>𝑡</m:t>
                        </m:r>
                      </m:sub>
                    </m:sSub>
                  </m:oMath>
                </a14:m>
                <a:r>
                  <a:rPr lang="zh-CN" altLang="en-US" sz="2000"/>
                  <a:t>,匹配，使用子图同构匹配)</a:t>
                </a:r>
              </a:p>
              <a:p>
                <a:pPr marL="342900" indent="-342900">
                  <a:buFont typeface="Arial" panose="020B0604020202020204" pitchFamily="34" charset="0"/>
                  <a:buChar char="•"/>
                </a:pPr>
                <a:r>
                  <a:rPr lang="zh-CN" altLang="en-US" sz="2000"/>
                  <a:t>再使用词典L对</a:t>
                </a:r>
                <a14:m>
                  <m:oMath xmlns:m="http://schemas.openxmlformats.org/officeDocument/2006/math">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𝑚</m:t>
                        </m:r>
                      </m:e>
                      <m:sub>
                        <m:r>
                          <a:rPr lang="en-US" altLang="zh-CN" sz="2000" i="1">
                            <a:latin typeface="Cambria Math" panose="02040503050406030204" charset="0"/>
                            <a:cs typeface="Cambria Math" panose="02040503050406030204" charset="0"/>
                          </a:rPr>
                          <m:t>𝑡</m:t>
                        </m:r>
                      </m:sub>
                    </m:sSub>
                  </m:oMath>
                </a14:m>
                <a:r>
                  <a:rPr lang="zh-CN" altLang="en-US" sz="2000"/>
                  <a:t>, (</a:t>
                </a:r>
                <a14:m>
                  <m:oMath xmlns:m="http://schemas.openxmlformats.org/officeDocument/2006/math">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𝑚</m:t>
                        </m:r>
                      </m:e>
                      <m:sub>
                        <m:r>
                          <a:rPr lang="en-US" altLang="zh-CN" sz="2000" i="1">
                            <a:latin typeface="Cambria Math" panose="02040503050406030204" charset="0"/>
                            <a:cs typeface="Cambria Math" panose="02040503050406030204" charset="0"/>
                          </a:rPr>
                          <m:t>𝑡</m:t>
                        </m:r>
                      </m:sub>
                    </m:sSub>
                  </m:oMath>
                </a14:m>
                <a:r>
                  <a:rPr lang="zh-CN" altLang="en-US" sz="2000"/>
                  <a:t>为utterance和query对齐关系)进行实例化</a:t>
                </a:r>
              </a:p>
            </p:txBody>
          </p:sp>
        </mc:Choice>
        <mc:Fallback xmlns="">
          <p:sp>
            <p:nvSpPr>
              <p:cNvPr id="4" name="文本框 3"/>
              <p:cNvSpPr txBox="1">
                <a:spLocks noRot="1" noChangeAspect="1" noMove="1" noResize="1" noEditPoints="1" noAdjustHandles="1" noChangeArrowheads="1" noChangeShapeType="1" noTextEdit="1"/>
              </p:cNvSpPr>
              <p:nvPr/>
            </p:nvSpPr>
            <p:spPr>
              <a:xfrm>
                <a:off x="864870" y="1657350"/>
                <a:ext cx="9736455" cy="1322070"/>
              </a:xfrm>
              <a:prstGeom prst="rect">
                <a:avLst/>
              </a:prstGeom>
              <a:blipFill rotWithShape="1">
                <a:blip r:embed="rId3"/>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348740" y="3185160"/>
            <a:ext cx="8915400" cy="2499360"/>
          </a:xfrm>
          <a:prstGeom prst="rect">
            <a:avLst/>
          </a:prstGeom>
        </p:spPr>
      </p:pic>
      <p:graphicFrame>
        <p:nvGraphicFramePr>
          <p:cNvPr id="6" name="对象 5">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2" r:id="rId5" imgW="914400" imgH="215900" progId="Equation.KSEE3">
                  <p:embed/>
                </p:oleObj>
              </mc:Choice>
              <mc:Fallback>
                <p:oleObj r:id="rId5" imgW="914400" imgH="215900" progId="Equation.KSEE3">
                  <p:embed/>
                  <p:pic>
                    <p:nvPicPr>
                      <p:cNvPr id="6" name="对象 5">
                        <a:hlinkClick r:id="" action="ppaction://ole?verb=0"/>
                      </p:cNvPr>
                      <p:cNvPicPr/>
                      <p:nvPr/>
                    </p:nvPicPr>
                    <p:blipFill>
                      <a:blip r:embed="rId6"/>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ransition spd="med">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2600" b="1" kern="1200" dirty="0">
                <a:solidFill>
                  <a:schemeClr val="tx1">
                    <a:lumMod val="85000"/>
                    <a:lumOff val="15000"/>
                  </a:schemeClr>
                </a:solidFill>
                <a:latin typeface="+mn-lt"/>
                <a:ea typeface="+mn-ea"/>
                <a:cs typeface="+mn-ea"/>
              </a:rPr>
              <a:t>QUINT</a:t>
            </a:r>
            <a:r>
              <a:rPr lang="zh-CN" altLang="en-US" sz="2600" b="1" kern="1200" dirty="0">
                <a:solidFill>
                  <a:schemeClr val="tx1">
                    <a:lumMod val="85000"/>
                    <a:lumOff val="15000"/>
                  </a:schemeClr>
                </a:solidFill>
                <a:latin typeface="+mn-lt"/>
                <a:ea typeface="+mn-ea"/>
                <a:cs typeface="+mn-ea"/>
              </a:rPr>
              <a:t>架构</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59</a:t>
            </a:fld>
            <a:endParaRPr lang="zh-CN" altLang="en-US" dirty="0"/>
          </a:p>
        </p:txBody>
      </p:sp>
      <p:sp>
        <p:nvSpPr>
          <p:cNvPr id="4" name="文本框 3"/>
          <p:cNvSpPr txBox="1"/>
          <p:nvPr/>
        </p:nvSpPr>
        <p:spPr>
          <a:xfrm>
            <a:off x="842010" y="1215390"/>
            <a:ext cx="4387215" cy="1938020"/>
          </a:xfrm>
          <a:prstGeom prst="rect">
            <a:avLst/>
          </a:prstGeom>
          <a:noFill/>
        </p:spPr>
        <p:txBody>
          <a:bodyPr wrap="square" rtlCol="0">
            <a:spAutoFit/>
          </a:bodyPr>
          <a:lstStyle/>
          <a:p>
            <a:pPr indent="0">
              <a:buFont typeface="Arial" panose="020B0604020202020204" pitchFamily="34" charset="0"/>
              <a:buNone/>
            </a:pPr>
            <a:r>
              <a:rPr lang="zh-CN" altLang="en-US" sz="2000"/>
              <a:t>step3:排序</a:t>
            </a:r>
          </a:p>
          <a:p>
            <a:pPr marL="342900" indent="-342900">
              <a:buFont typeface="Arial" panose="020B0604020202020204" pitchFamily="34" charset="0"/>
              <a:buChar char="•"/>
            </a:pPr>
            <a:r>
              <a:rPr lang="zh-CN" altLang="en-US" sz="2000"/>
              <a:t>从问题产生多个候选query的原因</a:t>
            </a:r>
          </a:p>
          <a:p>
            <a:pPr marL="800100" lvl="1" indent="-342900">
              <a:buFont typeface="Arial" panose="020B0604020202020204" pitchFamily="34" charset="0"/>
              <a:buChar char="•"/>
            </a:pPr>
            <a:r>
              <a:rPr lang="zh-CN" altLang="en-US" sz="2000"/>
              <a:t>模板可能匹配多个</a:t>
            </a:r>
          </a:p>
          <a:p>
            <a:pPr marL="800100" lvl="1" indent="-342900">
              <a:buFont typeface="Arial" panose="020B0604020202020204" pitchFamily="34" charset="0"/>
              <a:buChar char="•"/>
            </a:pPr>
            <a:r>
              <a:rPr lang="zh-CN" altLang="en-US" sz="2000"/>
              <a:t>NER L</a:t>
            </a:r>
          </a:p>
          <a:p>
            <a:pPr marL="342900" indent="-342900">
              <a:buFont typeface="Arial" panose="020B0604020202020204" pitchFamily="34" charset="0"/>
              <a:buChar char="•"/>
            </a:pPr>
            <a:r>
              <a:rPr lang="zh-CN" altLang="en-US" sz="2000"/>
              <a:t>使用Random Forest进行学习</a:t>
            </a:r>
          </a:p>
          <a:p>
            <a:pPr indent="0">
              <a:buFont typeface="Arial" panose="020B0604020202020204" pitchFamily="34" charset="0"/>
              <a:buNone/>
            </a:pPr>
            <a:r>
              <a:rPr lang="en-US" altLang="zh-CN" sz="2000"/>
              <a:t>      </a:t>
            </a:r>
            <a:r>
              <a:rPr lang="zh-CN" altLang="en-US" sz="2000"/>
              <a:t>两个query对之间的顺序</a:t>
            </a:r>
          </a:p>
        </p:txBody>
      </p:sp>
      <p:pic>
        <p:nvPicPr>
          <p:cNvPr id="5" name="图片 4"/>
          <p:cNvPicPr>
            <a:picLocks noChangeAspect="1"/>
          </p:cNvPicPr>
          <p:nvPr/>
        </p:nvPicPr>
        <p:blipFill>
          <a:blip r:embed="rId2"/>
          <a:stretch>
            <a:fillRect/>
          </a:stretch>
        </p:blipFill>
        <p:spPr>
          <a:xfrm>
            <a:off x="5619750" y="1215390"/>
            <a:ext cx="5600700" cy="4625340"/>
          </a:xfrm>
          <a:prstGeom prst="rect">
            <a:avLst/>
          </a:prstGeom>
        </p:spPr>
      </p:pic>
    </p:spTree>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7EABE7-6E72-49BF-8B0A-ADF3EE6D6674}"/>
              </a:ext>
            </a:extLst>
          </p:cNvPr>
          <p:cNvSpPr txBox="1"/>
          <p:nvPr/>
        </p:nvSpPr>
        <p:spPr>
          <a:xfrm>
            <a:off x="908648" y="453241"/>
            <a:ext cx="5323125" cy="523220"/>
          </a:xfrm>
          <a:prstGeom prst="rect">
            <a:avLst/>
          </a:prstGeom>
          <a:noFill/>
        </p:spPr>
        <p:txBody>
          <a:bodyPr wrap="square" rtlCol="0">
            <a:spAutoFit/>
          </a:bodyPr>
          <a:lstStyle/>
          <a:p>
            <a:pPr fontAlgn="auto"/>
            <a:r>
              <a:rPr lang="zh-CN" altLang="en-US" sz="2800" dirty="0">
                <a:latin typeface="Microsoft YaHei" panose="020B0503020204020204" pitchFamily="34" charset="-122"/>
                <a:ea typeface="Microsoft YaHei" panose="020B0503020204020204" pitchFamily="34" charset="-122"/>
              </a:rPr>
              <a:t>知识问答概述</a:t>
            </a:r>
          </a:p>
        </p:txBody>
      </p:sp>
      <p:sp>
        <p:nvSpPr>
          <p:cNvPr id="4" name="文本框 3">
            <a:extLst>
              <a:ext uri="{FF2B5EF4-FFF2-40B4-BE49-F238E27FC236}">
                <a16:creationId xmlns:a16="http://schemas.microsoft.com/office/drawing/2014/main" id="{5DBDB13B-3076-4306-9515-2E0EB59D2BA5}"/>
              </a:ext>
            </a:extLst>
          </p:cNvPr>
          <p:cNvSpPr txBox="1"/>
          <p:nvPr/>
        </p:nvSpPr>
        <p:spPr>
          <a:xfrm>
            <a:off x="908647" y="1335504"/>
            <a:ext cx="9483307" cy="2000548"/>
          </a:xfrm>
          <a:prstGeom prst="rect">
            <a:avLst/>
          </a:prstGeom>
          <a:noFill/>
        </p:spPr>
        <p:txBody>
          <a:bodyPr wrap="square">
            <a:spAutoFit/>
          </a:bodyPr>
          <a:lstStyle/>
          <a:p>
            <a:r>
              <a:rPr lang="zh-CN" altLang="en-US" sz="2800" b="1" dirty="0"/>
              <a:t>四大基本要素</a:t>
            </a:r>
            <a:r>
              <a:rPr lang="en-US" altLang="zh-CN" sz="2800" b="1" dirty="0"/>
              <a:t>:</a:t>
            </a:r>
          </a:p>
          <a:p>
            <a:pPr marL="342900" indent="-342900">
              <a:buClr>
                <a:srgbClr val="003399"/>
              </a:buClr>
              <a:buFont typeface="Wingdings" panose="05000000000000000000" pitchFamily="2" charset="2"/>
              <a:buChar char="u"/>
            </a:pPr>
            <a:r>
              <a:rPr lang="zh-CN" altLang="en-US" sz="2400" dirty="0"/>
              <a:t>问题：问答系统的输入</a:t>
            </a:r>
            <a:endParaRPr lang="en-US" altLang="zh-CN" sz="2400" dirty="0"/>
          </a:p>
          <a:p>
            <a:pPr marL="342900" indent="-342900">
              <a:buClr>
                <a:srgbClr val="003399"/>
              </a:buClr>
              <a:buFont typeface="Wingdings" panose="05000000000000000000" pitchFamily="2" charset="2"/>
              <a:buChar char="u"/>
            </a:pPr>
            <a:r>
              <a:rPr lang="zh-CN" altLang="en-US" sz="2400" dirty="0"/>
              <a:t>答案：问答系统的输出</a:t>
            </a:r>
            <a:endParaRPr lang="en-US" altLang="zh-CN" sz="2400" dirty="0"/>
          </a:p>
          <a:p>
            <a:pPr marL="342900" indent="-342900">
              <a:buClr>
                <a:srgbClr val="003399"/>
              </a:buClr>
              <a:buFont typeface="Wingdings" panose="05000000000000000000" pitchFamily="2" charset="2"/>
              <a:buChar char="u"/>
            </a:pPr>
            <a:r>
              <a:rPr lang="zh-CN" altLang="en-US" sz="2400" dirty="0"/>
              <a:t>智能体：问答系统的执行者</a:t>
            </a:r>
            <a:endParaRPr lang="en-US" altLang="zh-CN" sz="2400" dirty="0"/>
          </a:p>
          <a:p>
            <a:pPr marL="342900" indent="-342900">
              <a:buClr>
                <a:srgbClr val="003399"/>
              </a:buClr>
              <a:buFont typeface="Wingdings" panose="05000000000000000000" pitchFamily="2" charset="2"/>
              <a:buChar char="u"/>
            </a:pPr>
            <a:r>
              <a:rPr lang="zh-CN" altLang="en-US" sz="2400" dirty="0"/>
              <a:t>知识库：存储问答系统的知识</a:t>
            </a:r>
            <a:endParaRPr lang="en-US" altLang="zh-CN" sz="2400" dirty="0"/>
          </a:p>
        </p:txBody>
      </p:sp>
      <p:pic>
        <p:nvPicPr>
          <p:cNvPr id="5" name="图片 4">
            <a:extLst>
              <a:ext uri="{FF2B5EF4-FFF2-40B4-BE49-F238E27FC236}">
                <a16:creationId xmlns:a16="http://schemas.microsoft.com/office/drawing/2014/main" id="{557CCDBF-AC75-4D36-A33E-61420DF472AB}"/>
              </a:ext>
            </a:extLst>
          </p:cNvPr>
          <p:cNvPicPr>
            <a:picLocks noChangeAspect="1"/>
          </p:cNvPicPr>
          <p:nvPr/>
        </p:nvPicPr>
        <p:blipFill>
          <a:blip r:embed="rId3"/>
          <a:stretch>
            <a:fillRect/>
          </a:stretch>
        </p:blipFill>
        <p:spPr>
          <a:xfrm>
            <a:off x="1581934" y="3740485"/>
            <a:ext cx="8410155" cy="1889689"/>
          </a:xfrm>
          <a:prstGeom prst="rect">
            <a:avLst/>
          </a:prstGeom>
        </p:spPr>
      </p:pic>
    </p:spTree>
    <p:extLst>
      <p:ext uri="{BB962C8B-B14F-4D97-AF65-F5344CB8AC3E}">
        <p14:creationId xmlns:p14="http://schemas.microsoft.com/office/powerpoint/2010/main" val="526158229"/>
      </p:ext>
    </p:extLst>
  </p:cSld>
  <p:clrMapOvr>
    <a:masterClrMapping/>
  </p:clrMapOvr>
  <p:transition spd="med">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2600" b="1" kern="1200" dirty="0">
                <a:solidFill>
                  <a:schemeClr val="tx1">
                    <a:lumMod val="85000"/>
                    <a:lumOff val="15000"/>
                  </a:schemeClr>
                </a:solidFill>
                <a:latin typeface="+mn-lt"/>
                <a:ea typeface="+mn-ea"/>
                <a:cs typeface="+mn-ea"/>
              </a:rPr>
              <a:t>QUINT</a:t>
            </a:r>
            <a:r>
              <a:rPr lang="zh-CN" altLang="en-US" sz="2600" b="1" kern="1200" dirty="0">
                <a:solidFill>
                  <a:schemeClr val="tx1">
                    <a:lumMod val="85000"/>
                    <a:lumOff val="15000"/>
                  </a:schemeClr>
                </a:solidFill>
                <a:latin typeface="+mn-lt"/>
                <a:ea typeface="+mn-ea"/>
                <a:cs typeface="+mn-ea"/>
              </a:rPr>
              <a:t>架构</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60</a:t>
            </a:fld>
            <a:endParaRPr lang="zh-CN" altLang="en-US" dirty="0"/>
          </a:p>
        </p:txBody>
      </p:sp>
      <p:sp>
        <p:nvSpPr>
          <p:cNvPr id="4" name="文本框 3"/>
          <p:cNvSpPr txBox="1"/>
          <p:nvPr/>
        </p:nvSpPr>
        <p:spPr>
          <a:xfrm>
            <a:off x="660400" y="1228725"/>
            <a:ext cx="6139815" cy="4092575"/>
          </a:xfrm>
          <a:prstGeom prst="rect">
            <a:avLst/>
          </a:prstGeom>
          <a:noFill/>
        </p:spPr>
        <p:txBody>
          <a:bodyPr wrap="square" rtlCol="0">
            <a:spAutoFit/>
          </a:bodyPr>
          <a:lstStyle/>
          <a:p>
            <a:pPr indent="0">
              <a:buFont typeface="Arial" panose="020B0604020202020204" pitchFamily="34" charset="0"/>
              <a:buNone/>
            </a:pPr>
            <a:r>
              <a:rPr lang="zh-CN" altLang="en-US" sz="2000"/>
              <a:t>step4：复杂问题处理</a:t>
            </a:r>
          </a:p>
          <a:p>
            <a:pPr marL="342900" indent="-342900">
              <a:buFont typeface="Arial" panose="020B0604020202020204" pitchFamily="34" charset="0"/>
              <a:buChar char="•"/>
            </a:pPr>
            <a:r>
              <a:rPr lang="zh-CN" altLang="en-US" sz="2000"/>
              <a:t>依存树重写</a:t>
            </a:r>
          </a:p>
          <a:p>
            <a:pPr marL="800100" lvl="1" indent="-342900">
              <a:buFont typeface="Arial" panose="020B0604020202020204" pitchFamily="34" charset="0"/>
              <a:buChar char="‒"/>
            </a:pPr>
            <a:r>
              <a:rPr lang="zh-CN" altLang="en-US" sz="2000"/>
              <a:t>并列连词</a:t>
            </a:r>
          </a:p>
          <a:p>
            <a:pPr marL="800100" lvl="1" indent="-342900">
              <a:buFont typeface="Arial" panose="020B0604020202020204" pitchFamily="34" charset="0"/>
              <a:buChar char="‒"/>
            </a:pPr>
            <a:r>
              <a:rPr lang="zh-CN" altLang="en-US" sz="2000"/>
              <a:t>关系从句</a:t>
            </a:r>
          </a:p>
          <a:p>
            <a:pPr marL="342900" indent="-342900">
              <a:buFont typeface="Arial" panose="020B0604020202020204" pitchFamily="34" charset="0"/>
              <a:buChar char="•"/>
            </a:pPr>
            <a:r>
              <a:rPr lang="zh-CN" altLang="en-US" sz="2000"/>
              <a:t>子问题回答</a:t>
            </a:r>
          </a:p>
          <a:p>
            <a:pPr marL="800100" lvl="1" indent="-342900" algn="l">
              <a:buClrTx/>
              <a:buSzTx/>
              <a:buFont typeface="Arial" panose="020B0604020202020204" pitchFamily="34" charset="0"/>
              <a:buChar char="‒"/>
            </a:pPr>
            <a:r>
              <a:rPr lang="zh-CN" altLang="en-US" sz="2000"/>
              <a:t>匹配模板，实例化，query rank</a:t>
            </a:r>
          </a:p>
          <a:p>
            <a:pPr marL="800100" lvl="1" indent="-342900" algn="l">
              <a:buClrTx/>
              <a:buSzTx/>
              <a:buFont typeface="Arial" panose="020B0604020202020204" pitchFamily="34" charset="0"/>
              <a:buChar char="‒"/>
            </a:pPr>
            <a:r>
              <a:rPr lang="zh-CN" altLang="en-US" sz="2000"/>
              <a:t>返回query list</a:t>
            </a:r>
          </a:p>
          <a:p>
            <a:pPr marL="342900" indent="-342900">
              <a:buFont typeface="Arial" panose="020B0604020202020204" pitchFamily="34" charset="0"/>
              <a:buChar char="•"/>
            </a:pPr>
            <a:r>
              <a:rPr lang="zh-CN" altLang="en-US" sz="2000"/>
              <a:t>答案拼接</a:t>
            </a:r>
          </a:p>
          <a:p>
            <a:pPr marL="800100" lvl="1" indent="-342900" algn="l">
              <a:buClrTx/>
              <a:buSzTx/>
              <a:buFont typeface="Arial" panose="020B0604020202020204" pitchFamily="34" charset="0"/>
              <a:buChar char="‒"/>
            </a:pPr>
            <a:r>
              <a:rPr lang="zh-CN" altLang="en-US" sz="2000"/>
              <a:t>对子问题中的query list打分1/r,其中r表示位置</a:t>
            </a:r>
          </a:p>
          <a:p>
            <a:pPr marL="800100" lvl="1" indent="-342900" algn="l">
              <a:buClrTx/>
              <a:buSzTx/>
              <a:buFont typeface="Arial" panose="020B0604020202020204" pitchFamily="34" charset="0"/>
              <a:buChar char="‒"/>
            </a:pPr>
            <a:r>
              <a:rPr lang="zh-CN" altLang="en-US" sz="2000"/>
              <a:t>对每个子问题的答案取交集</a:t>
            </a:r>
          </a:p>
          <a:p>
            <a:pPr marL="800100" lvl="1" indent="-342900" algn="l">
              <a:buClrTx/>
              <a:buSzTx/>
              <a:buFont typeface="Arial" panose="020B0604020202020204" pitchFamily="34" charset="0"/>
              <a:buChar char="‒"/>
            </a:pPr>
            <a:r>
              <a:rPr lang="zh-CN" altLang="en-US" sz="2000"/>
              <a:t>选择交际不为空，且组合后得分最高的query组合</a:t>
            </a:r>
          </a:p>
          <a:p>
            <a:pPr marL="342900" indent="-342900">
              <a:buFont typeface="Arial" panose="020B0604020202020204" pitchFamily="34" charset="0"/>
              <a:buChar char="•"/>
            </a:pPr>
            <a:endParaRPr lang="zh-CN" altLang="en-US" sz="2000"/>
          </a:p>
        </p:txBody>
      </p:sp>
      <p:pic>
        <p:nvPicPr>
          <p:cNvPr id="6" name="图片 5" descr="新建位图图像"/>
          <p:cNvPicPr>
            <a:picLocks noChangeAspect="1"/>
          </p:cNvPicPr>
          <p:nvPr/>
        </p:nvPicPr>
        <p:blipFill>
          <a:blip r:embed="rId2"/>
          <a:stretch>
            <a:fillRect/>
          </a:stretch>
        </p:blipFill>
        <p:spPr>
          <a:xfrm>
            <a:off x="6568440" y="1188720"/>
            <a:ext cx="4587240" cy="4480560"/>
          </a:xfrm>
          <a:prstGeom prst="rect">
            <a:avLst/>
          </a:prstGeom>
        </p:spPr>
      </p:pic>
    </p:spTree>
  </p:cSld>
  <p:clrMapOvr>
    <a:masterClrMapping/>
  </p:clrMapOvr>
  <p:transition spd="med">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2600" b="1" kern="1200" dirty="0">
                <a:solidFill>
                  <a:schemeClr val="tx1">
                    <a:lumMod val="85000"/>
                    <a:lumOff val="15000"/>
                  </a:schemeClr>
                </a:solidFill>
                <a:latin typeface="+mn-lt"/>
                <a:ea typeface="+mn-ea"/>
                <a:cs typeface="+mn-ea"/>
              </a:rPr>
              <a:t>QUINT</a:t>
            </a:r>
            <a:r>
              <a:rPr lang="zh-CN" altLang="en-US" sz="2600" b="1" kern="1200" dirty="0">
                <a:solidFill>
                  <a:schemeClr val="tx1">
                    <a:lumMod val="85000"/>
                    <a:lumOff val="15000"/>
                  </a:schemeClr>
                </a:solidFill>
                <a:latin typeface="+mn-lt"/>
                <a:ea typeface="+mn-ea"/>
                <a:cs typeface="+mn-ea"/>
              </a:rPr>
              <a:t>架构</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61</a:t>
            </a:fld>
            <a:endParaRPr lang="zh-CN" altLang="en-US" dirty="0"/>
          </a:p>
        </p:txBody>
      </p:sp>
      <p:sp>
        <p:nvSpPr>
          <p:cNvPr id="4" name="文本框 3"/>
          <p:cNvSpPr txBox="1"/>
          <p:nvPr/>
        </p:nvSpPr>
        <p:spPr>
          <a:xfrm>
            <a:off x="864870" y="1657350"/>
            <a:ext cx="4900295" cy="193802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a:t>实验结果：</a:t>
            </a:r>
          </a:p>
          <a:p>
            <a:pPr indent="0">
              <a:buFont typeface="Arial" panose="020B0604020202020204" pitchFamily="34" charset="0"/>
              <a:buNone/>
            </a:pPr>
            <a:endParaRPr lang="zh-CN" altLang="en-US" sz="2000"/>
          </a:p>
          <a:p>
            <a:pPr indent="0">
              <a:buFont typeface="Arial" panose="020B0604020202020204" pitchFamily="34" charset="0"/>
              <a:buNone/>
            </a:pPr>
            <a:r>
              <a:rPr lang="zh-CN" altLang="en-US" sz="2000"/>
              <a:t>可以看出，</a:t>
            </a:r>
            <a:r>
              <a:rPr lang="en-US" altLang="zh-CN" sz="2000"/>
              <a:t>QUINT</a:t>
            </a:r>
            <a:r>
              <a:rPr lang="zh-CN" altLang="en-US" sz="2000"/>
              <a:t>方法在</a:t>
            </a:r>
            <a:r>
              <a:rPr lang="en-US" altLang="zh-CN" sz="2000"/>
              <a:t>WebQuestions</a:t>
            </a:r>
            <a:r>
              <a:rPr lang="zh-CN" altLang="en-US" sz="2000"/>
              <a:t>数据集上取得了接近最好成绩的效果。</a:t>
            </a:r>
          </a:p>
          <a:p>
            <a:pPr indent="0">
              <a:buFont typeface="Arial" panose="020B0604020202020204" pitchFamily="34" charset="0"/>
              <a:buNone/>
            </a:pPr>
            <a:r>
              <a:rPr lang="zh-CN" altLang="en-US" sz="2000"/>
              <a:t>在</a:t>
            </a:r>
            <a:r>
              <a:rPr lang="en-US" altLang="zh-CN" sz="2000"/>
              <a:t>Free917</a:t>
            </a:r>
            <a:r>
              <a:rPr lang="zh-CN" altLang="en-US" sz="2000"/>
              <a:t>数据集上取得了当时最好的效果，同时人工监督的工作量也是最少的。</a:t>
            </a:r>
          </a:p>
        </p:txBody>
      </p:sp>
      <p:pic>
        <p:nvPicPr>
          <p:cNvPr id="5" name="图片 4"/>
          <p:cNvPicPr>
            <a:picLocks noChangeAspect="1"/>
          </p:cNvPicPr>
          <p:nvPr/>
        </p:nvPicPr>
        <p:blipFill>
          <a:blip r:embed="rId2"/>
          <a:stretch>
            <a:fillRect/>
          </a:stretch>
        </p:blipFill>
        <p:spPr>
          <a:xfrm>
            <a:off x="5765165" y="1657350"/>
            <a:ext cx="4373245" cy="4330700"/>
          </a:xfrm>
          <a:prstGeom prst="rect">
            <a:avLst/>
          </a:prstGeom>
        </p:spPr>
      </p:pic>
    </p:spTree>
  </p:cSld>
  <p:clrMapOvr>
    <a:masterClrMapping/>
  </p:clrMapOvr>
  <p:transition spd="med">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914400" eaLnBrk="1" fontAlgn="auto" hangingPunct="1">
              <a:lnSpc>
                <a:spcPct val="100000"/>
              </a:lnSpc>
              <a:buClrTx/>
              <a:buSzTx/>
              <a:buFontTx/>
            </a:pPr>
            <a:r>
              <a:rPr lang="en-US" altLang="zh-CN" sz="2600" b="1" kern="1200" dirty="0">
                <a:solidFill>
                  <a:schemeClr val="tx1">
                    <a:lumMod val="85000"/>
                    <a:lumOff val="15000"/>
                  </a:schemeClr>
                </a:solidFill>
                <a:latin typeface="+mn-lt"/>
                <a:ea typeface="+mn-ea"/>
                <a:cs typeface="+mn-ea"/>
              </a:rPr>
              <a:t>KBQA</a:t>
            </a:r>
            <a:r>
              <a:rPr lang="zh-CN" altLang="en-US" sz="2600" b="1" kern="1200" dirty="0">
                <a:solidFill>
                  <a:schemeClr val="tx1">
                    <a:lumMod val="85000"/>
                    <a:lumOff val="15000"/>
                  </a:schemeClr>
                </a:solidFill>
                <a:latin typeface="+mn-lt"/>
                <a:ea typeface="+mn-ea"/>
                <a:cs typeface="+mn-ea"/>
              </a:rPr>
              <a:t>基于模板方法总结</a:t>
            </a:r>
          </a:p>
        </p:txBody>
      </p:sp>
      <p:sp>
        <p:nvSpPr>
          <p:cNvPr id="2" name="灯片编号占位符 1"/>
          <p:cNvSpPr>
            <a:spLocks noGrp="1"/>
          </p:cNvSpPr>
          <p:nvPr>
            <p:ph type="sldNum" sz="quarter" idx="12"/>
          </p:nvPr>
        </p:nvSpPr>
        <p:spPr/>
        <p:txBody>
          <a:bodyPr/>
          <a:lstStyle/>
          <a:p>
            <a:fld id="{89DB14B3-731A-4352-BC82-B1993596BD11}" type="slidenum">
              <a:rPr lang="zh-CN" altLang="en-US" smtClean="0"/>
              <a:t>62</a:t>
            </a:fld>
            <a:endParaRPr lang="zh-CN" altLang="en-US" dirty="0"/>
          </a:p>
        </p:txBody>
      </p:sp>
      <p:sp>
        <p:nvSpPr>
          <p:cNvPr id="4" name="文本框 3"/>
          <p:cNvSpPr txBox="1"/>
          <p:nvPr/>
        </p:nvSpPr>
        <p:spPr>
          <a:xfrm>
            <a:off x="864870" y="2686050"/>
            <a:ext cx="9736455" cy="132207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a:t>总的来说，基于模板方法的优点是模板查询的响应速度快，准确率较高，可以回答相对复杂的复合问题。</a:t>
            </a:r>
          </a:p>
          <a:p>
            <a:pPr marL="342900" indent="-342900">
              <a:buFont typeface="Arial" panose="020B0604020202020204" pitchFamily="34" charset="0"/>
              <a:buChar char="•"/>
            </a:pPr>
            <a:r>
              <a:rPr lang="zh-CN" altLang="en-US" sz="2000"/>
              <a:t>而缺点是模板结构通常无法与真实的用户问题相匹配。如果尽可能匹配上一个问题的多种不同表述，则需要建立庞大的模板库，耗时耗力且会降低查询效率。</a:t>
            </a:r>
          </a:p>
        </p:txBody>
      </p:sp>
    </p:spTree>
  </p:cSld>
  <p:clrMapOvr>
    <a:masterClrMapping/>
  </p:clrMapOvr>
  <p:transition spd="med">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447801" y="4310151"/>
            <a:ext cx="10264776" cy="923330"/>
          </a:xfrm>
        </p:spPr>
        <p:txBody>
          <a:bodyPr/>
          <a:lstStyle/>
          <a:p>
            <a:r>
              <a:rPr lang="zh-CN" altLang="en-US" dirty="0">
                <a:cs typeface="+mn-ea"/>
                <a:sym typeface="+mn-lt"/>
              </a:rPr>
              <a:t>基于深度学习的知识问答</a:t>
            </a:r>
            <a:endParaRPr lang="zh-CN" altLang="en-US" sz="5400" kern="100" dirty="0">
              <a:effectLst/>
              <a:latin typeface="Times New Roman" panose="02020603050405020304" pitchFamily="18" charset="0"/>
              <a:ea typeface="宋体" panose="02010600030101010101" pitchFamily="2" charset="-122"/>
              <a:cs typeface="+mn-ea"/>
              <a:sym typeface="+mn-lt"/>
            </a:endParaRPr>
          </a:p>
        </p:txBody>
      </p:sp>
      <p:sp>
        <p:nvSpPr>
          <p:cNvPr id="9" name="文本占位符 8"/>
          <p:cNvSpPr>
            <a:spLocks noGrp="1"/>
          </p:cNvSpPr>
          <p:nvPr>
            <p:ph type="body" sz="quarter" idx="12"/>
          </p:nvPr>
        </p:nvSpPr>
        <p:spPr/>
        <p:txBody>
          <a:bodyPr/>
          <a:lstStyle/>
          <a:p>
            <a:pPr marL="0" indent="0">
              <a:buNone/>
            </a:pPr>
            <a:r>
              <a:rPr lang="en-US" altLang="zh-CN" dirty="0">
                <a:cs typeface="+mn-ea"/>
                <a:sym typeface="+mn-lt"/>
              </a:rPr>
              <a:t>05</a:t>
            </a:r>
            <a:endParaRPr lang="en-US" dirty="0">
              <a:cs typeface="+mn-ea"/>
              <a:sym typeface="+mn-lt"/>
            </a:endParaRPr>
          </a:p>
        </p:txBody>
      </p:sp>
      <p:grpSp>
        <p:nvGrpSpPr>
          <p:cNvPr id="5" name="组合 4"/>
          <p:cNvGrpSpPr/>
          <p:nvPr/>
        </p:nvGrpSpPr>
        <p:grpSpPr>
          <a:xfrm>
            <a:off x="0" y="-715587"/>
            <a:ext cx="676656" cy="602672"/>
            <a:chOff x="0" y="6950133"/>
            <a:chExt cx="676656" cy="602672"/>
          </a:xfrm>
        </p:grpSpPr>
        <p:sp>
          <p:nvSpPr>
            <p:cNvPr id="7" name="矩形 6"/>
            <p:cNvSpPr/>
            <p:nvPr/>
          </p:nvSpPr>
          <p:spPr bwMode="auto">
            <a:xfrm>
              <a:off x="0" y="6950133"/>
              <a:ext cx="676656" cy="602672"/>
            </a:xfrm>
            <a:prstGeom prst="rect">
              <a:avLst/>
            </a:prstGeom>
            <a:solidFill>
              <a:schemeClr val="bg1"/>
            </a:solidFill>
            <a:ln w="6350">
              <a:noFill/>
            </a:ln>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900000" tIns="0" rIns="0" bIns="0" numCol="1" spcCol="0" rtlCol="0" fromWordArt="0" anchor="ctr" anchorCtr="0" forceAA="0" compatLnSpc="1">
              <a:noAutofit/>
            </a:bodyPr>
            <a:lstStyle/>
            <a:p>
              <a:endParaRPr lang="zh-CN" altLang="en-US" spc="100" dirty="0">
                <a:solidFill>
                  <a:schemeClr val="tx1">
                    <a:lumMod val="65000"/>
                    <a:lumOff val="35000"/>
                  </a:schemeClr>
                </a:solidFill>
              </a:endParaRPr>
            </a:p>
          </p:txBody>
        </p:sp>
        <p:grpSp>
          <p:nvGrpSpPr>
            <p:cNvPr id="10" name="组合 9"/>
            <p:cNvGrpSpPr/>
            <p:nvPr/>
          </p:nvGrpSpPr>
          <p:grpSpPr>
            <a:xfrm>
              <a:off x="47544" y="7038552"/>
              <a:ext cx="581568" cy="425834"/>
              <a:chOff x="84575" y="6977592"/>
              <a:chExt cx="581568" cy="425834"/>
            </a:xfrm>
          </p:grpSpPr>
          <p:grpSp>
            <p:nvGrpSpPr>
              <p:cNvPr id="11" name="组合 10"/>
              <p:cNvGrpSpPr/>
              <p:nvPr/>
            </p:nvGrpSpPr>
            <p:grpSpPr>
              <a:xfrm>
                <a:off x="84575" y="6979654"/>
                <a:ext cx="317380" cy="421711"/>
                <a:chOff x="14690033" y="2185397"/>
                <a:chExt cx="583830" cy="775754"/>
              </a:xfrm>
            </p:grpSpPr>
            <p:sp>
              <p:nvSpPr>
                <p:cNvPr id="13"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2" name="文本框 11"/>
              <p:cNvSpPr txBox="1"/>
              <p:nvPr/>
            </p:nvSpPr>
            <p:spPr>
              <a:xfrm>
                <a:off x="477838" y="6977592"/>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sp>
        <p:nvSpPr>
          <p:cNvPr id="19" name="矩形 18"/>
          <p:cNvSpPr/>
          <p:nvPr/>
        </p:nvSpPr>
        <p:spPr bwMode="auto">
          <a:xfrm>
            <a:off x="812015" y="-715587"/>
            <a:ext cx="11379985" cy="602672"/>
          </a:xfrm>
          <a:prstGeom prst="rect">
            <a:avLst/>
          </a:prstGeom>
          <a:solidFill>
            <a:schemeClr val="bg1"/>
          </a:solidFill>
          <a:ln w="6350">
            <a:noFill/>
          </a:ln>
          <a:effectLst>
            <a:innerShdw dist="63500">
              <a:schemeClr val="accent2">
                <a:lumMod val="60000"/>
                <a:lumOff val="40000"/>
              </a:schemeClr>
            </a:innerShdw>
          </a:effectLst>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pc="100" dirty="0">
                <a:solidFill>
                  <a:schemeClr val="tx1">
                    <a:lumMod val="65000"/>
                    <a:lumOff val="35000"/>
                  </a:schemeClr>
                </a:solidFill>
              </a:rPr>
              <a:t>右键单击左侧缩略图→版式→选择</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其他过渡页形式</a:t>
            </a:r>
            <a:r>
              <a:rPr lang="en-US" altLang="zh-CN" spc="100" dirty="0">
                <a:solidFill>
                  <a:schemeClr val="tx1">
                    <a:lumMod val="65000"/>
                    <a:lumOff val="35000"/>
                  </a:schemeClr>
                </a:solidFill>
              </a:rPr>
              <a:t>】</a:t>
            </a:r>
          </a:p>
        </p:txBody>
      </p:sp>
      <p:sp>
        <p:nvSpPr>
          <p:cNvPr id="2" name="文本框 1"/>
          <p:cNvSpPr txBox="1"/>
          <p:nvPr/>
        </p:nvSpPr>
        <p:spPr>
          <a:xfrm>
            <a:off x="8988238" y="5258447"/>
            <a:ext cx="3319375" cy="714042"/>
          </a:xfrm>
          <a:prstGeom prst="rect">
            <a:avLst/>
          </a:prstGeom>
          <a:noFill/>
        </p:spPr>
        <p:txBody>
          <a:bodyPr wrap="square" lIns="72000" tIns="0" rIns="72000" bIns="0" rtlCol="0" anchor="t">
            <a:spAutoFit/>
          </a:bodyPr>
          <a:lstStyle/>
          <a:p>
            <a:pPr algn="l">
              <a:lnSpc>
                <a:spcPct val="120000"/>
              </a:lnSpc>
            </a:pPr>
            <a:r>
              <a:rPr lang="zh-CN" altLang="en-US" sz="2000" dirty="0">
                <a:cs typeface="+mn-ea"/>
                <a:sym typeface="+mn-lt"/>
              </a:rPr>
              <a:t>汇报人：王子末</a:t>
            </a:r>
            <a:endParaRPr lang="en-US" altLang="zh-CN" sz="2000" dirty="0">
              <a:cs typeface="+mn-ea"/>
              <a:sym typeface="+mn-lt"/>
            </a:endParaRPr>
          </a:p>
          <a:p>
            <a:pPr algn="l">
              <a:lnSpc>
                <a:spcPct val="120000"/>
              </a:lnSpc>
            </a:pPr>
            <a:r>
              <a:rPr lang="zh-CN" altLang="en-US" sz="2000" dirty="0">
                <a:cs typeface="+mn-ea"/>
                <a:sym typeface="+mn-lt"/>
              </a:rPr>
              <a:t>学号：</a:t>
            </a:r>
            <a:r>
              <a:rPr lang="en-US" altLang="zh-CN" sz="2000" dirty="0">
                <a:cs typeface="+mn-ea"/>
                <a:sym typeface="+mn-lt"/>
              </a:rPr>
              <a:t>21721691</a:t>
            </a:r>
            <a:endParaRPr lang="zh-CN" altLang="en-US" sz="2000" dirty="0"/>
          </a:p>
        </p:txBody>
      </p:sp>
    </p:spTree>
    <p:extLst>
      <p:ext uri="{BB962C8B-B14F-4D97-AF65-F5344CB8AC3E}">
        <p14:creationId xmlns:p14="http://schemas.microsoft.com/office/powerpoint/2010/main" val="3139595033"/>
      </p:ext>
    </p:extLst>
  </p:cSld>
  <p:clrMapOvr>
    <a:masterClrMapping/>
  </p:clrMapOvr>
  <p:transition spd="med">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99150" y="2086610"/>
            <a:ext cx="5450205" cy="589915"/>
          </a:xfrm>
          <a:prstGeom prst="rect">
            <a:avLst/>
          </a:prstGeom>
          <a:solidFill>
            <a:srgbClr val="00407C"/>
          </a:solidFill>
          <a:ln>
            <a:noFill/>
          </a:ln>
        </p:spPr>
        <p:txBody>
          <a:bodyPr rot="0" vertOverflow="overflow" horzOverflow="overflow" vert="horz" wrap="square" lIns="91440" tIns="45720" rIns="91440" bIns="45720" numCol="1" spcCol="0" rtlCol="0" fromWordArt="0" anchor="ctr" anchorCtr="0" forceAA="0" compatLnSpc="1">
            <a:noAutofit/>
          </a:bodyPr>
          <a:lstStyle/>
          <a:p>
            <a:pPr algn="ctr" defTabSz="914400">
              <a:buSzPct val="25000"/>
            </a:pPr>
            <a:endParaRPr lang="zh-CN" altLang="en-US" b="1" dirty="0">
              <a:solidFill>
                <a:schemeClr val="bg1"/>
              </a:solidFill>
              <a:cs typeface="+mn-ea"/>
              <a:sym typeface="+mn-lt"/>
            </a:endParaRPr>
          </a:p>
        </p:txBody>
      </p:sp>
      <p:sp>
        <p:nvSpPr>
          <p:cNvPr id="5" name="标题 4"/>
          <p:cNvSpPr>
            <a:spLocks noGrp="1"/>
          </p:cNvSpPr>
          <p:nvPr>
            <p:ph type="title"/>
          </p:nvPr>
        </p:nvSpPr>
        <p:spPr/>
        <p:txBody>
          <a:bodyPr>
            <a:normAutofit/>
          </a:bodyPr>
          <a:lstStyle/>
          <a:p>
            <a:r>
              <a:rPr lang="zh-CN" altLang="en-US" dirty="0">
                <a:latin typeface="+mn-lt"/>
                <a:ea typeface="+mn-ea"/>
                <a:cs typeface="+mn-ea"/>
                <a:sym typeface="+mn-ea"/>
              </a:rPr>
              <a:t>基于深度学习的知识问答</a:t>
            </a:r>
          </a:p>
        </p:txBody>
      </p:sp>
      <p:sp>
        <p:nvSpPr>
          <p:cNvPr id="9" name="灯片编号占位符 2"/>
          <p:cNvSpPr>
            <a:spLocks noGrp="1"/>
          </p:cNvSpPr>
          <p:nvPr>
            <p:ph type="sldNum" sz="quarter" idx="4"/>
          </p:nvPr>
        </p:nvSpPr>
        <p:spPr>
          <a:xfrm>
            <a:off x="5898204" y="6356350"/>
            <a:ext cx="395592" cy="365125"/>
          </a:xfrm>
        </p:spPr>
        <p:txBody>
          <a:bodyPr/>
          <a:lstStyle/>
          <a:p>
            <a:pPr defTabSz="914400">
              <a:defRPr/>
            </a:pPr>
            <a:fld id="{A48020E0-1C4F-4D89-9FD1-EC2E5B71218B}" type="slidenum">
              <a:rPr lang="en-US" smtClean="0">
                <a:solidFill>
                  <a:srgbClr val="000000">
                    <a:tint val="75000"/>
                  </a:srgbClr>
                </a:solidFill>
                <a:cs typeface="+mn-ea"/>
                <a:sym typeface="+mn-lt"/>
              </a:rPr>
              <a:t>64</a:t>
            </a:fld>
            <a:endParaRPr lang="en-US" dirty="0">
              <a:solidFill>
                <a:srgbClr val="000000">
                  <a:tint val="75000"/>
                </a:srgbClr>
              </a:solidFill>
              <a:cs typeface="+mn-ea"/>
              <a:sym typeface="+mn-lt"/>
            </a:endParaRPr>
          </a:p>
        </p:txBody>
      </p:sp>
      <p:sp>
        <p:nvSpPr>
          <p:cNvPr id="25" name="矩形 24"/>
          <p:cNvSpPr/>
          <p:nvPr/>
        </p:nvSpPr>
        <p:spPr>
          <a:xfrm>
            <a:off x="5899150" y="4339590"/>
            <a:ext cx="5121275" cy="578485"/>
          </a:xfrm>
          <a:prstGeom prst="rect">
            <a:avLst/>
          </a:prstGeom>
          <a:solidFill>
            <a:srgbClr val="00407C"/>
          </a:solidFill>
          <a:ln>
            <a:noFill/>
          </a:ln>
        </p:spPr>
        <p:txBody>
          <a:bodyPr rot="0" vertOverflow="overflow" horzOverflow="overflow" vert="horz" wrap="square" lIns="91440" tIns="45720" rIns="91440" bIns="45720" numCol="1" spcCol="0" rtlCol="0" fromWordArt="0" anchor="ctr" anchorCtr="0" forceAA="0" compatLnSpc="1">
            <a:noAutofit/>
          </a:bodyPr>
          <a:lstStyle/>
          <a:p>
            <a:pPr algn="ctr" defTabSz="914400">
              <a:buSzPct val="25000"/>
            </a:pPr>
            <a:endParaRPr lang="zh-CN" altLang="en-US" b="1" dirty="0">
              <a:solidFill>
                <a:schemeClr val="bg1"/>
              </a:solidFill>
              <a:cs typeface="+mn-ea"/>
              <a:sym typeface="+mn-lt"/>
            </a:endParaRPr>
          </a:p>
        </p:txBody>
      </p:sp>
      <p:sp>
        <p:nvSpPr>
          <p:cNvPr id="26" name="文本框 25"/>
          <p:cNvSpPr txBox="1"/>
          <p:nvPr/>
        </p:nvSpPr>
        <p:spPr>
          <a:xfrm>
            <a:off x="5898515" y="4339590"/>
            <a:ext cx="5121910" cy="516255"/>
          </a:xfrm>
          <a:prstGeom prst="rect">
            <a:avLst/>
          </a:prstGeom>
          <a:noFill/>
        </p:spPr>
        <p:txBody>
          <a:bodyPr wrap="none" lIns="72000" tIns="0" rIns="72000" bIns="0" rtlCol="0" anchor="t">
            <a:spAutoFit/>
          </a:bodyPr>
          <a:lstStyle/>
          <a:p>
            <a:pPr algn="l">
              <a:lnSpc>
                <a:spcPct val="120000"/>
              </a:lnSpc>
            </a:pPr>
            <a:r>
              <a:rPr lang="zh-CN" altLang="en-US" sz="2800" dirty="0">
                <a:solidFill>
                  <a:schemeClr val="bg1"/>
                </a:solidFill>
              </a:rPr>
              <a:t>基于深度学习的端到端问答模型</a:t>
            </a:r>
          </a:p>
        </p:txBody>
      </p:sp>
      <p:sp>
        <p:nvSpPr>
          <p:cNvPr id="28" name="文本框 27"/>
          <p:cNvSpPr txBox="1"/>
          <p:nvPr/>
        </p:nvSpPr>
        <p:spPr>
          <a:xfrm>
            <a:off x="5899150" y="2123440"/>
            <a:ext cx="6421120" cy="516255"/>
          </a:xfrm>
          <a:prstGeom prst="rect">
            <a:avLst/>
          </a:prstGeom>
          <a:noFill/>
        </p:spPr>
        <p:txBody>
          <a:bodyPr wrap="square" lIns="72000" tIns="0" rIns="72000" bIns="0" rtlCol="0" anchor="t">
            <a:spAutoFit/>
          </a:bodyPr>
          <a:lstStyle/>
          <a:p>
            <a:pPr algn="l">
              <a:lnSpc>
                <a:spcPct val="120000"/>
              </a:lnSpc>
            </a:pPr>
            <a:r>
              <a:rPr lang="zh-CN" altLang="en-US" sz="2800" dirty="0">
                <a:solidFill>
                  <a:schemeClr val="bg1"/>
                </a:solidFill>
              </a:rPr>
              <a:t>基于深度学习的传统问答模块优化</a:t>
            </a:r>
          </a:p>
        </p:txBody>
      </p:sp>
      <p:sp>
        <p:nvSpPr>
          <p:cNvPr id="3" name="矩形 2"/>
          <p:cNvSpPr/>
          <p:nvPr/>
        </p:nvSpPr>
        <p:spPr>
          <a:xfrm>
            <a:off x="113030" y="3274060"/>
            <a:ext cx="4725670" cy="589915"/>
          </a:xfrm>
          <a:prstGeom prst="rect">
            <a:avLst/>
          </a:prstGeom>
          <a:solidFill>
            <a:srgbClr val="00407C"/>
          </a:solidFill>
          <a:ln>
            <a:solidFill>
              <a:schemeClr val="accent1"/>
            </a:solidFill>
          </a:ln>
        </p:spPr>
        <p:txBody>
          <a:bodyPr rot="0" vertOverflow="overflow" horzOverflow="overflow" vert="horz" wrap="square" lIns="91440" tIns="45720" rIns="91440" bIns="45720" numCol="1" spcCol="0" rtlCol="0" fromWordArt="0" anchor="ctr" anchorCtr="0" forceAA="0" compatLnSpc="1">
            <a:noAutofit/>
            <a:scene3d>
              <a:camera prst="orthographicFront"/>
              <a:lightRig rig="threePt" dir="t"/>
            </a:scene3d>
          </a:bodyPr>
          <a:lstStyle/>
          <a:p>
            <a:pPr algn="ctr" defTabSz="914400">
              <a:buSzPct val="25000"/>
            </a:pPr>
            <a:endParaRPr lang="zh-CN" altLang="en-US" b="1" dirty="0">
              <a:solidFill>
                <a:schemeClr val="accent1"/>
              </a:solidFill>
              <a:effectLst>
                <a:outerShdw blurRad="38100" dist="25400" dir="5400000" algn="ctr" rotWithShape="0">
                  <a:srgbClr val="6E747A">
                    <a:alpha val="43000"/>
                  </a:srgbClr>
                </a:outerShdw>
              </a:effectLst>
              <a:cs typeface="+mn-ea"/>
              <a:sym typeface="+mn-lt"/>
            </a:endParaRPr>
          </a:p>
        </p:txBody>
      </p:sp>
      <p:sp>
        <p:nvSpPr>
          <p:cNvPr id="4" name="文本框 3"/>
          <p:cNvSpPr txBox="1"/>
          <p:nvPr/>
        </p:nvSpPr>
        <p:spPr>
          <a:xfrm>
            <a:off x="113030" y="3273425"/>
            <a:ext cx="4725670" cy="543610"/>
          </a:xfrm>
          <a:prstGeom prst="rect">
            <a:avLst/>
          </a:prstGeom>
          <a:noFill/>
          <a:extLst>
            <a:ext uri="{909E8E84-426E-40DD-AFC4-6F175D3DCCD1}">
              <a14:hiddenFill xmlns:a14="http://schemas.microsoft.com/office/drawing/2010/main">
                <a:solidFill>
                  <a:schemeClr val="bg1"/>
                </a:solidFill>
              </a14:hiddenFill>
            </a:ext>
          </a:extLst>
        </p:spPr>
        <p:txBody>
          <a:bodyPr wrap="square" lIns="72000" tIns="0" rIns="72000" bIns="0" rtlCol="0" anchor="t">
            <a:spAutoFit/>
          </a:bodyPr>
          <a:lstStyle/>
          <a:p>
            <a:pPr algn="l">
              <a:lnSpc>
                <a:spcPct val="120000"/>
              </a:lnSpc>
            </a:pPr>
            <a:r>
              <a:rPr lang="zh-CN" altLang="en-US" sz="3200" dirty="0">
                <a:solidFill>
                  <a:schemeClr val="bg1"/>
                </a:solidFill>
              </a:rPr>
              <a:t>基于深度学习的知识问答</a:t>
            </a:r>
          </a:p>
        </p:txBody>
      </p:sp>
      <p:cxnSp>
        <p:nvCxnSpPr>
          <p:cNvPr id="6" name="肘形连接符 5"/>
          <p:cNvCxnSpPr>
            <a:stCxn id="4" idx="3"/>
            <a:endCxn id="28" idx="1"/>
          </p:cNvCxnSpPr>
          <p:nvPr/>
        </p:nvCxnSpPr>
        <p:spPr>
          <a:xfrm flipV="1">
            <a:off x="4838700" y="2381568"/>
            <a:ext cx="1060450" cy="1163662"/>
          </a:xfrm>
          <a:prstGeom prst="bentConnector3">
            <a:avLst>
              <a:gd name="adj1" fmla="val 50000"/>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7" name="肘形连接符 6"/>
          <p:cNvCxnSpPr>
            <a:endCxn id="26" idx="1"/>
          </p:cNvCxnSpPr>
          <p:nvPr/>
        </p:nvCxnSpPr>
        <p:spPr>
          <a:xfrm rot="5400000" flipV="1">
            <a:off x="5065395" y="3764915"/>
            <a:ext cx="1130300" cy="535305"/>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latin typeface="+mn-lt"/>
                <a:ea typeface="+mn-ea"/>
                <a:cs typeface="+mn-ea"/>
                <a:sym typeface="+mn-ea"/>
              </a:rPr>
              <a:t>基于深度学习的传统问答模块优化</a:t>
            </a:r>
          </a:p>
        </p:txBody>
      </p:sp>
      <p:sp>
        <p:nvSpPr>
          <p:cNvPr id="9" name="灯片编号占位符 2"/>
          <p:cNvSpPr>
            <a:spLocks noGrp="1"/>
          </p:cNvSpPr>
          <p:nvPr>
            <p:ph type="sldNum" sz="quarter" idx="4"/>
          </p:nvPr>
        </p:nvSpPr>
        <p:spPr>
          <a:xfrm>
            <a:off x="5898204" y="6356350"/>
            <a:ext cx="395592" cy="365125"/>
          </a:xfrm>
        </p:spPr>
        <p:txBody>
          <a:bodyPr/>
          <a:lstStyle/>
          <a:p>
            <a:pPr defTabSz="914400">
              <a:defRPr/>
            </a:pPr>
            <a:fld id="{A48020E0-1C4F-4D89-9FD1-EC2E5B71218B}" type="slidenum">
              <a:rPr lang="en-US" smtClean="0">
                <a:solidFill>
                  <a:srgbClr val="000000">
                    <a:tint val="75000"/>
                  </a:srgbClr>
                </a:solidFill>
                <a:cs typeface="+mn-ea"/>
                <a:sym typeface="+mn-lt"/>
              </a:rPr>
              <a:t>65</a:t>
            </a:fld>
            <a:endParaRPr lang="en-US" dirty="0">
              <a:solidFill>
                <a:srgbClr val="000000">
                  <a:tint val="75000"/>
                </a:srgbClr>
              </a:solidFill>
              <a:cs typeface="+mn-ea"/>
              <a:sym typeface="+mn-lt"/>
            </a:endParaRPr>
          </a:p>
        </p:txBody>
      </p:sp>
      <p:graphicFrame>
        <p:nvGraphicFramePr>
          <p:cNvPr id="3" name="图示 2"/>
          <p:cNvGraphicFramePr/>
          <p:nvPr/>
        </p:nvGraphicFramePr>
        <p:xfrm>
          <a:off x="-1195070" y="1378585"/>
          <a:ext cx="7341870" cy="4664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p:cNvSpPr txBox="1"/>
          <p:nvPr/>
        </p:nvSpPr>
        <p:spPr>
          <a:xfrm>
            <a:off x="2967990" y="2783205"/>
            <a:ext cx="1972310" cy="664210"/>
          </a:xfrm>
          <a:prstGeom prst="rect">
            <a:avLst/>
          </a:prstGeom>
          <a:noFill/>
        </p:spPr>
        <p:txBody>
          <a:bodyPr wrap="none" lIns="72000" tIns="0" rIns="72000" bIns="0" rtlCol="0" anchor="t">
            <a:spAutoFit/>
          </a:bodyPr>
          <a:lstStyle/>
          <a:p>
            <a:pPr algn="l">
              <a:lnSpc>
                <a:spcPct val="120000"/>
              </a:lnSpc>
            </a:pPr>
            <a:r>
              <a:rPr lang="zh-CN" altLang="en-US" sz="3600" dirty="0">
                <a:solidFill>
                  <a:schemeClr val="bg1"/>
                </a:solidFill>
              </a:rPr>
              <a:t>实体识别</a:t>
            </a:r>
          </a:p>
        </p:txBody>
      </p:sp>
      <p:sp>
        <p:nvSpPr>
          <p:cNvPr id="6" name="文本框 5"/>
          <p:cNvSpPr txBox="1"/>
          <p:nvPr/>
        </p:nvSpPr>
        <p:spPr>
          <a:xfrm>
            <a:off x="2967990" y="3991610"/>
            <a:ext cx="1972310" cy="664210"/>
          </a:xfrm>
          <a:prstGeom prst="rect">
            <a:avLst/>
          </a:prstGeom>
          <a:noFill/>
        </p:spPr>
        <p:txBody>
          <a:bodyPr wrap="none" lIns="72000" tIns="0" rIns="72000" bIns="0" rtlCol="0" anchor="t">
            <a:spAutoFit/>
          </a:bodyPr>
          <a:lstStyle/>
          <a:p>
            <a:pPr algn="l">
              <a:lnSpc>
                <a:spcPct val="120000"/>
              </a:lnSpc>
            </a:pPr>
            <a:r>
              <a:rPr lang="zh-CN" altLang="en-US" sz="3600" dirty="0">
                <a:solidFill>
                  <a:schemeClr val="bg1"/>
                </a:solidFill>
              </a:rPr>
              <a:t>意图分类</a:t>
            </a:r>
          </a:p>
        </p:txBody>
      </p:sp>
      <p:sp>
        <p:nvSpPr>
          <p:cNvPr id="8" name="文本框 7"/>
          <p:cNvSpPr txBox="1"/>
          <p:nvPr/>
        </p:nvSpPr>
        <p:spPr>
          <a:xfrm>
            <a:off x="5686425" y="2894330"/>
            <a:ext cx="6272530" cy="442595"/>
          </a:xfrm>
          <a:prstGeom prst="rect">
            <a:avLst/>
          </a:prstGeom>
          <a:noFill/>
        </p:spPr>
        <p:txBody>
          <a:bodyPr wrap="none" lIns="72000" tIns="0" rIns="72000" bIns="0" rtlCol="0" anchor="t">
            <a:spAutoFit/>
          </a:bodyPr>
          <a:lstStyle/>
          <a:p>
            <a:pPr algn="l">
              <a:lnSpc>
                <a:spcPct val="120000"/>
              </a:lnSpc>
            </a:pPr>
            <a:r>
              <a:rPr lang="en-US" altLang="zh-CN" sz="2400" b="1" dirty="0"/>
              <a:t>LSTM+CRF</a:t>
            </a:r>
            <a:r>
              <a:rPr lang="zh-CN" altLang="en-US" sz="2400" b="1" dirty="0"/>
              <a:t>以及</a:t>
            </a:r>
            <a:r>
              <a:rPr lang="en-US" altLang="zh-CN" sz="2400" b="1" dirty="0"/>
              <a:t>BERT</a:t>
            </a:r>
            <a:r>
              <a:rPr lang="zh-CN" altLang="en-US" sz="2400" b="1" dirty="0"/>
              <a:t>提升实体识别的准确率</a:t>
            </a:r>
          </a:p>
        </p:txBody>
      </p:sp>
      <p:sp>
        <p:nvSpPr>
          <p:cNvPr id="10" name="文本框 9"/>
          <p:cNvSpPr txBox="1"/>
          <p:nvPr/>
        </p:nvSpPr>
        <p:spPr>
          <a:xfrm>
            <a:off x="5686425" y="4102735"/>
            <a:ext cx="5335905" cy="442595"/>
          </a:xfrm>
          <a:prstGeom prst="rect">
            <a:avLst/>
          </a:prstGeom>
          <a:noFill/>
        </p:spPr>
        <p:txBody>
          <a:bodyPr wrap="none" lIns="72000" tIns="0" rIns="72000" bIns="0" rtlCol="0" anchor="t">
            <a:spAutoFit/>
          </a:bodyPr>
          <a:lstStyle/>
          <a:p>
            <a:pPr algn="l">
              <a:lnSpc>
                <a:spcPct val="120000"/>
              </a:lnSpc>
            </a:pPr>
            <a:r>
              <a:rPr lang="zh-CN" altLang="en-US" sz="2400" b="1" dirty="0"/>
              <a:t>基于字符级别的文本分类深度学习方法</a:t>
            </a:r>
          </a:p>
        </p:txBody>
      </p:sp>
      <p:sp>
        <p:nvSpPr>
          <p:cNvPr id="12" name="文本框 11"/>
          <p:cNvSpPr txBox="1"/>
          <p:nvPr/>
        </p:nvSpPr>
        <p:spPr>
          <a:xfrm>
            <a:off x="5023485" y="5229860"/>
            <a:ext cx="7168515" cy="442595"/>
          </a:xfrm>
          <a:prstGeom prst="rect">
            <a:avLst/>
          </a:prstGeom>
          <a:noFill/>
        </p:spPr>
        <p:txBody>
          <a:bodyPr wrap="none" lIns="72000" tIns="0" rIns="72000" bIns="0" rtlCol="0" anchor="t">
            <a:spAutoFit/>
          </a:bodyPr>
          <a:lstStyle/>
          <a:p>
            <a:pPr algn="l">
              <a:lnSpc>
                <a:spcPct val="120000"/>
              </a:lnSpc>
            </a:pPr>
            <a:r>
              <a:rPr lang="zh-CN" altLang="en-US" sz="2400" b="1" dirty="0"/>
              <a:t>基于深度学习的排序方法判定一组概念的语义融洽度</a:t>
            </a:r>
          </a:p>
        </p:txBody>
      </p:sp>
      <p:cxnSp>
        <p:nvCxnSpPr>
          <p:cNvPr id="13" name="直接连接符 12"/>
          <p:cNvCxnSpPr/>
          <p:nvPr/>
        </p:nvCxnSpPr>
        <p:spPr>
          <a:xfrm>
            <a:off x="4966335" y="3373755"/>
            <a:ext cx="69926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023485" y="4545965"/>
            <a:ext cx="64547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01895" y="5708015"/>
            <a:ext cx="706628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屏幕快照 2021-10-25 下午4.57.59"/>
          <p:cNvPicPr>
            <a:picLocks noChangeAspect="1"/>
          </p:cNvPicPr>
          <p:nvPr/>
        </p:nvPicPr>
        <p:blipFill>
          <a:blip r:embed="rId2"/>
          <a:stretch>
            <a:fillRect/>
          </a:stretch>
        </p:blipFill>
        <p:spPr>
          <a:xfrm>
            <a:off x="866140" y="1436370"/>
            <a:ext cx="10058400" cy="4720590"/>
          </a:xfrm>
          <a:prstGeom prst="rect">
            <a:avLst/>
          </a:prstGeom>
        </p:spPr>
      </p:pic>
      <p:sp>
        <p:nvSpPr>
          <p:cNvPr id="5" name="标题 4"/>
          <p:cNvSpPr>
            <a:spLocks noGrp="1"/>
          </p:cNvSpPr>
          <p:nvPr>
            <p:ph type="title"/>
          </p:nvPr>
        </p:nvSpPr>
        <p:spPr/>
        <p:txBody>
          <a:bodyPr>
            <a:normAutofit/>
          </a:bodyPr>
          <a:lstStyle/>
          <a:p>
            <a:r>
              <a:rPr lang="zh-CN" altLang="en-US" dirty="0">
                <a:latin typeface="+mn-lt"/>
                <a:ea typeface="+mn-ea"/>
                <a:cs typeface="+mn-ea"/>
                <a:sym typeface="+mn-ea"/>
              </a:rPr>
              <a:t>深度神经网络提升知识问答</a:t>
            </a:r>
          </a:p>
        </p:txBody>
      </p:sp>
      <p:sp>
        <p:nvSpPr>
          <p:cNvPr id="9" name="灯片编号占位符 2"/>
          <p:cNvSpPr>
            <a:spLocks noGrp="1"/>
          </p:cNvSpPr>
          <p:nvPr>
            <p:ph type="sldNum" sz="quarter" idx="4"/>
          </p:nvPr>
        </p:nvSpPr>
        <p:spPr>
          <a:xfrm>
            <a:off x="5898204" y="6356350"/>
            <a:ext cx="395592" cy="365125"/>
          </a:xfrm>
        </p:spPr>
        <p:txBody>
          <a:bodyPr/>
          <a:lstStyle/>
          <a:p>
            <a:pPr defTabSz="914400">
              <a:defRPr/>
            </a:pPr>
            <a:fld id="{A48020E0-1C4F-4D89-9FD1-EC2E5B71218B}" type="slidenum">
              <a:rPr lang="en-US" smtClean="0">
                <a:solidFill>
                  <a:srgbClr val="000000">
                    <a:tint val="75000"/>
                  </a:srgbClr>
                </a:solidFill>
                <a:cs typeface="+mn-ea"/>
                <a:sym typeface="+mn-lt"/>
              </a:rPr>
              <a:t>66</a:t>
            </a:fld>
            <a:endParaRPr lang="en-US" dirty="0">
              <a:solidFill>
                <a:srgbClr val="000000">
                  <a:tint val="75000"/>
                </a:srgbClr>
              </a:solidFill>
              <a:cs typeface="+mn-ea"/>
              <a:sym typeface="+mn-lt"/>
            </a:endParaRPr>
          </a:p>
        </p:txBody>
      </p:sp>
      <p:sp>
        <p:nvSpPr>
          <p:cNvPr id="8" name="文本框 7"/>
          <p:cNvSpPr txBox="1"/>
          <p:nvPr/>
        </p:nvSpPr>
        <p:spPr>
          <a:xfrm>
            <a:off x="1045845" y="1436370"/>
            <a:ext cx="4418330" cy="516255"/>
          </a:xfrm>
          <a:prstGeom prst="rect">
            <a:avLst/>
          </a:prstGeom>
          <a:noFill/>
        </p:spPr>
        <p:txBody>
          <a:bodyPr wrap="none" lIns="72000" tIns="0" rIns="72000" bIns="0" rtlCol="0" anchor="t">
            <a:spAutoFit/>
          </a:bodyPr>
          <a:lstStyle/>
          <a:p>
            <a:pPr algn="l">
              <a:lnSpc>
                <a:spcPct val="120000"/>
              </a:lnSpc>
            </a:pPr>
            <a:r>
              <a:rPr lang="zh-CN" altLang="en-US" sz="2800" b="1" dirty="0"/>
              <a:t>传统的基于语义解析的方法</a:t>
            </a:r>
          </a:p>
        </p:txBody>
      </p:sp>
      <p:sp>
        <p:nvSpPr>
          <p:cNvPr id="2" name="文本框 1"/>
          <p:cNvSpPr txBox="1"/>
          <p:nvPr/>
        </p:nvSpPr>
        <p:spPr>
          <a:xfrm>
            <a:off x="1936115" y="4712970"/>
            <a:ext cx="4721860" cy="1328420"/>
          </a:xfrm>
          <a:prstGeom prst="rect">
            <a:avLst/>
          </a:prstGeom>
          <a:noFill/>
        </p:spPr>
        <p:txBody>
          <a:bodyPr wrap="none" lIns="72000" tIns="0" rIns="72000" bIns="0" rtlCol="0" anchor="t">
            <a:spAutoFit/>
          </a:bodyPr>
          <a:lstStyle/>
          <a:p>
            <a:pPr algn="l">
              <a:lnSpc>
                <a:spcPct val="120000"/>
              </a:lnSpc>
            </a:pPr>
            <a:r>
              <a:rPr lang="zh-CN" altLang="en-US" sz="3600" b="1" dirty="0"/>
              <a:t>找到问题中自然语言短</a:t>
            </a:r>
          </a:p>
          <a:p>
            <a:pPr algn="l">
              <a:lnSpc>
                <a:spcPct val="120000"/>
              </a:lnSpc>
            </a:pPr>
            <a:r>
              <a:rPr lang="zh-CN" altLang="en-US" sz="3600" b="1" dirty="0"/>
              <a:t>语与知识库的映射关系</a:t>
            </a:r>
          </a:p>
        </p:txBody>
      </p:sp>
      <p:pic>
        <p:nvPicPr>
          <p:cNvPr id="3" name="图片 2" descr="疑问"/>
          <p:cNvPicPr>
            <a:picLocks noChangeAspect="1"/>
          </p:cNvPicPr>
          <p:nvPr/>
        </p:nvPicPr>
        <p:blipFill>
          <a:blip r:embed="rId3"/>
          <a:stretch>
            <a:fillRect/>
          </a:stretch>
        </p:blipFill>
        <p:spPr>
          <a:xfrm>
            <a:off x="843280" y="4956175"/>
            <a:ext cx="1092835" cy="1085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latin typeface="+mn-lt"/>
                <a:ea typeface="+mn-ea"/>
                <a:cs typeface="+mn-ea"/>
                <a:sym typeface="+mn-ea"/>
              </a:rPr>
              <a:t>深度神经网络提升知识问答</a:t>
            </a:r>
          </a:p>
        </p:txBody>
      </p:sp>
      <p:sp>
        <p:nvSpPr>
          <p:cNvPr id="9" name="灯片编号占位符 2"/>
          <p:cNvSpPr>
            <a:spLocks noGrp="1"/>
          </p:cNvSpPr>
          <p:nvPr>
            <p:ph type="sldNum" sz="quarter" idx="4"/>
          </p:nvPr>
        </p:nvSpPr>
        <p:spPr>
          <a:xfrm>
            <a:off x="5898204" y="6356350"/>
            <a:ext cx="395592" cy="365125"/>
          </a:xfrm>
        </p:spPr>
        <p:txBody>
          <a:bodyPr/>
          <a:lstStyle/>
          <a:p>
            <a:pPr defTabSz="914400">
              <a:defRPr/>
            </a:pPr>
            <a:fld id="{A48020E0-1C4F-4D89-9FD1-EC2E5B71218B}" type="slidenum">
              <a:rPr lang="en-US" smtClean="0">
                <a:solidFill>
                  <a:srgbClr val="000000">
                    <a:tint val="75000"/>
                  </a:srgbClr>
                </a:solidFill>
                <a:cs typeface="+mn-ea"/>
                <a:sym typeface="+mn-lt"/>
              </a:rPr>
              <a:t>67</a:t>
            </a:fld>
            <a:endParaRPr lang="en-US" dirty="0">
              <a:solidFill>
                <a:srgbClr val="000000">
                  <a:tint val="75000"/>
                </a:srgbClr>
              </a:solidFill>
              <a:cs typeface="+mn-ea"/>
              <a:sym typeface="+mn-lt"/>
            </a:endParaRPr>
          </a:p>
        </p:txBody>
      </p:sp>
      <p:sp>
        <p:nvSpPr>
          <p:cNvPr id="2" name="文本框 1"/>
          <p:cNvSpPr txBox="1"/>
          <p:nvPr/>
        </p:nvSpPr>
        <p:spPr>
          <a:xfrm>
            <a:off x="518795" y="1459230"/>
            <a:ext cx="6067425" cy="590550"/>
          </a:xfrm>
          <a:prstGeom prst="rect">
            <a:avLst/>
          </a:prstGeom>
          <a:noFill/>
        </p:spPr>
        <p:txBody>
          <a:bodyPr wrap="none" lIns="72000" tIns="0" rIns="72000" bIns="0" rtlCol="0" anchor="t">
            <a:spAutoFit/>
          </a:bodyPr>
          <a:lstStyle/>
          <a:p>
            <a:pPr algn="l">
              <a:lnSpc>
                <a:spcPct val="120000"/>
              </a:lnSpc>
            </a:pPr>
            <a:r>
              <a:rPr lang="en-US" altLang="zh-CN" sz="3200" b="1" dirty="0"/>
              <a:t>Yih</a:t>
            </a:r>
            <a:r>
              <a:rPr lang="zh-CN" altLang="en-US" sz="3200" b="1" dirty="0"/>
              <a:t>等人提出一种语义解析的框架</a:t>
            </a:r>
          </a:p>
        </p:txBody>
      </p:sp>
      <p:sp>
        <p:nvSpPr>
          <p:cNvPr id="3" name="文本框 2"/>
          <p:cNvSpPr txBox="1"/>
          <p:nvPr/>
        </p:nvSpPr>
        <p:spPr>
          <a:xfrm>
            <a:off x="518795" y="2489200"/>
            <a:ext cx="11518265" cy="2583815"/>
          </a:xfrm>
          <a:prstGeom prst="rect">
            <a:avLst/>
          </a:prstGeom>
          <a:noFill/>
        </p:spPr>
        <p:txBody>
          <a:bodyPr wrap="square" lIns="72000" tIns="0" rIns="72000" bIns="0" rtlCol="0" anchor="t">
            <a:spAutoFit/>
          </a:bodyPr>
          <a:lstStyle/>
          <a:p>
            <a:pPr algn="l">
              <a:lnSpc>
                <a:spcPct val="120000"/>
              </a:lnSpc>
            </a:pPr>
            <a:r>
              <a:rPr lang="en-US" altLang="zh-CN" sz="2800" dirty="0"/>
              <a:t>1.</a:t>
            </a:r>
            <a:r>
              <a:rPr lang="zh-CN" altLang="en-US" sz="2800" dirty="0"/>
              <a:t>基于问句生成对应的查询图</a:t>
            </a:r>
          </a:p>
          <a:p>
            <a:pPr algn="l">
              <a:lnSpc>
                <a:spcPct val="120000"/>
              </a:lnSpc>
            </a:pPr>
            <a:r>
              <a:rPr lang="en-US" altLang="zh-CN" sz="2800" dirty="0"/>
              <a:t>2.</a:t>
            </a:r>
            <a:r>
              <a:rPr lang="zh-CN" altLang="en-US" sz="2800" dirty="0"/>
              <a:t>用该查询图在知识库上进行子图匹配，找到最优子图即找到问题的答案</a:t>
            </a:r>
          </a:p>
          <a:p>
            <a:pPr algn="l">
              <a:lnSpc>
                <a:spcPct val="120000"/>
              </a:lnSpc>
            </a:pPr>
            <a:r>
              <a:rPr lang="zh-CN" altLang="en-US" sz="2800" dirty="0"/>
              <a:t>因为查询图可以直接映射到</a:t>
            </a:r>
            <a:r>
              <a:rPr lang="en-US" altLang="zh-CN" sz="2800" dirty="0"/>
              <a:t>Lambda Calculus</a:t>
            </a:r>
            <a:r>
              <a:rPr lang="zh-CN" altLang="en-US" sz="2800" dirty="0"/>
              <a:t>形式的逻辑表达式，并且语义上与λ</a:t>
            </a:r>
            <a:r>
              <a:rPr lang="en-US" altLang="zh-CN" sz="2800" dirty="0"/>
              <a:t>-DCS</a:t>
            </a:r>
            <a:r>
              <a:rPr lang="zh-CN" altLang="en-US" sz="2800" dirty="0"/>
              <a:t>紧密相关，因此就可以将语义解析的过程转换成查询图生成的过程。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latin typeface="+mn-lt"/>
                <a:ea typeface="+mn-ea"/>
                <a:cs typeface="+mn-ea"/>
                <a:sym typeface="+mn-ea"/>
              </a:rPr>
              <a:t>深度神经网络提升知识问答</a:t>
            </a:r>
          </a:p>
        </p:txBody>
      </p:sp>
      <p:sp>
        <p:nvSpPr>
          <p:cNvPr id="9" name="灯片编号占位符 2"/>
          <p:cNvSpPr>
            <a:spLocks noGrp="1"/>
          </p:cNvSpPr>
          <p:nvPr>
            <p:ph type="sldNum" sz="quarter" idx="4"/>
          </p:nvPr>
        </p:nvSpPr>
        <p:spPr>
          <a:xfrm>
            <a:off x="5898204" y="6356350"/>
            <a:ext cx="395592" cy="365125"/>
          </a:xfrm>
        </p:spPr>
        <p:txBody>
          <a:bodyPr/>
          <a:lstStyle/>
          <a:p>
            <a:pPr defTabSz="914400">
              <a:defRPr/>
            </a:pPr>
            <a:fld id="{A48020E0-1C4F-4D89-9FD1-EC2E5B71218B}" type="slidenum">
              <a:rPr lang="en-US" smtClean="0">
                <a:solidFill>
                  <a:srgbClr val="000000">
                    <a:tint val="75000"/>
                  </a:srgbClr>
                </a:solidFill>
                <a:cs typeface="+mn-ea"/>
                <a:sym typeface="+mn-lt"/>
              </a:rPr>
              <a:t>68</a:t>
            </a:fld>
            <a:endParaRPr lang="en-US" dirty="0">
              <a:solidFill>
                <a:srgbClr val="000000">
                  <a:tint val="75000"/>
                </a:srgbClr>
              </a:solidFill>
              <a:cs typeface="+mn-ea"/>
              <a:sym typeface="+mn-lt"/>
            </a:endParaRPr>
          </a:p>
        </p:txBody>
      </p:sp>
      <p:pic>
        <p:nvPicPr>
          <p:cNvPr id="2" name="图片 1" descr="屏幕快照 2021-10-25 下午5.28.03"/>
          <p:cNvPicPr>
            <a:picLocks noChangeAspect="1"/>
          </p:cNvPicPr>
          <p:nvPr/>
        </p:nvPicPr>
        <p:blipFill>
          <a:blip r:embed="rId2"/>
          <a:stretch>
            <a:fillRect/>
          </a:stretch>
        </p:blipFill>
        <p:spPr>
          <a:xfrm>
            <a:off x="518795" y="1578610"/>
            <a:ext cx="10058400" cy="2886710"/>
          </a:xfrm>
          <a:prstGeom prst="rect">
            <a:avLst/>
          </a:prstGeom>
        </p:spPr>
      </p:pic>
      <p:sp>
        <p:nvSpPr>
          <p:cNvPr id="3" name="文本框 2"/>
          <p:cNvSpPr txBox="1"/>
          <p:nvPr/>
        </p:nvSpPr>
        <p:spPr>
          <a:xfrm>
            <a:off x="2164080" y="1578610"/>
            <a:ext cx="1162050" cy="368935"/>
          </a:xfrm>
          <a:prstGeom prst="rect">
            <a:avLst/>
          </a:prstGeom>
          <a:noFill/>
        </p:spPr>
        <p:txBody>
          <a:bodyPr wrap="none" lIns="72000" tIns="0" rIns="72000" bIns="0" rtlCol="0" anchor="t">
            <a:spAutoFit/>
          </a:bodyPr>
          <a:lstStyle/>
          <a:p>
            <a:pPr algn="l">
              <a:lnSpc>
                <a:spcPct val="120000"/>
              </a:lnSpc>
            </a:pPr>
            <a:r>
              <a:rPr lang="zh-CN" altLang="en-US" sz="2000" b="1" dirty="0">
                <a:solidFill>
                  <a:schemeClr val="accent2"/>
                </a:solidFill>
              </a:rPr>
              <a:t>聚合函数</a:t>
            </a:r>
          </a:p>
        </p:txBody>
      </p:sp>
      <p:sp>
        <p:nvSpPr>
          <p:cNvPr id="4" name="文本框 3"/>
          <p:cNvSpPr txBox="1"/>
          <p:nvPr/>
        </p:nvSpPr>
        <p:spPr>
          <a:xfrm>
            <a:off x="788035" y="4133215"/>
            <a:ext cx="652780" cy="368935"/>
          </a:xfrm>
          <a:prstGeom prst="rect">
            <a:avLst/>
          </a:prstGeom>
          <a:noFill/>
        </p:spPr>
        <p:txBody>
          <a:bodyPr wrap="none" lIns="72000" tIns="0" rIns="72000" bIns="0" rtlCol="0" anchor="t">
            <a:spAutoFit/>
          </a:bodyPr>
          <a:lstStyle/>
          <a:p>
            <a:pPr algn="l">
              <a:lnSpc>
                <a:spcPct val="120000"/>
              </a:lnSpc>
            </a:pPr>
            <a:r>
              <a:rPr lang="zh-CN" altLang="en-US" sz="2000" b="1" dirty="0">
                <a:solidFill>
                  <a:schemeClr val="accent2"/>
                </a:solidFill>
              </a:rPr>
              <a:t>实体</a:t>
            </a:r>
          </a:p>
        </p:txBody>
      </p:sp>
      <p:sp>
        <p:nvSpPr>
          <p:cNvPr id="6" name="文本框 5"/>
          <p:cNvSpPr txBox="1"/>
          <p:nvPr/>
        </p:nvSpPr>
        <p:spPr>
          <a:xfrm>
            <a:off x="5359400" y="4248150"/>
            <a:ext cx="1162050" cy="368935"/>
          </a:xfrm>
          <a:prstGeom prst="rect">
            <a:avLst/>
          </a:prstGeom>
          <a:noFill/>
        </p:spPr>
        <p:txBody>
          <a:bodyPr wrap="none" lIns="72000" tIns="0" rIns="72000" bIns="0" rtlCol="0" anchor="t">
            <a:spAutoFit/>
          </a:bodyPr>
          <a:lstStyle/>
          <a:p>
            <a:pPr algn="l">
              <a:lnSpc>
                <a:spcPct val="120000"/>
              </a:lnSpc>
            </a:pPr>
            <a:r>
              <a:rPr lang="zh-CN" altLang="en-US" sz="2000" b="1" dirty="0">
                <a:solidFill>
                  <a:schemeClr val="accent2"/>
                </a:solidFill>
              </a:rPr>
              <a:t>中间变量</a:t>
            </a:r>
          </a:p>
        </p:txBody>
      </p:sp>
      <p:sp>
        <p:nvSpPr>
          <p:cNvPr id="8" name="文本框 7"/>
          <p:cNvSpPr txBox="1"/>
          <p:nvPr/>
        </p:nvSpPr>
        <p:spPr>
          <a:xfrm>
            <a:off x="8423910" y="4321810"/>
            <a:ext cx="3153410" cy="368935"/>
          </a:xfrm>
          <a:prstGeom prst="rect">
            <a:avLst/>
          </a:prstGeom>
          <a:noFill/>
        </p:spPr>
        <p:txBody>
          <a:bodyPr wrap="none" lIns="72000" tIns="0" rIns="72000" bIns="0" rtlCol="0" anchor="t">
            <a:spAutoFit/>
          </a:bodyPr>
          <a:lstStyle/>
          <a:p>
            <a:pPr algn="l">
              <a:lnSpc>
                <a:spcPct val="120000"/>
              </a:lnSpc>
            </a:pPr>
            <a:r>
              <a:rPr lang="en-US" altLang="zh-CN" sz="2000" b="1" dirty="0">
                <a:solidFill>
                  <a:schemeClr val="accent2"/>
                </a:solidFill>
              </a:rPr>
              <a:t>Lambda</a:t>
            </a:r>
            <a:r>
              <a:rPr lang="zh-CN" altLang="en-US" sz="2000" b="1" dirty="0">
                <a:solidFill>
                  <a:schemeClr val="accent2"/>
                </a:solidFill>
              </a:rPr>
              <a:t>变量（答案节点）</a:t>
            </a:r>
          </a:p>
        </p:txBody>
      </p:sp>
      <p:sp>
        <p:nvSpPr>
          <p:cNvPr id="10" name="文本框 9"/>
          <p:cNvSpPr txBox="1"/>
          <p:nvPr/>
        </p:nvSpPr>
        <p:spPr>
          <a:xfrm>
            <a:off x="591820" y="4690745"/>
            <a:ext cx="6624320" cy="516255"/>
          </a:xfrm>
          <a:prstGeom prst="rect">
            <a:avLst/>
          </a:prstGeom>
          <a:noFill/>
        </p:spPr>
        <p:txBody>
          <a:bodyPr wrap="none" lIns="72000" tIns="0" rIns="72000" bIns="0" rtlCol="0" anchor="t">
            <a:spAutoFit/>
          </a:bodyPr>
          <a:lstStyle/>
          <a:p>
            <a:pPr algn="l">
              <a:lnSpc>
                <a:spcPct val="120000"/>
              </a:lnSpc>
            </a:pPr>
            <a:r>
              <a:rPr lang="en-US" altLang="zh-CN" sz="2800" b="1" dirty="0"/>
              <a:t>Who first voiced Meg on Family Guy</a:t>
            </a:r>
            <a:r>
              <a:rPr lang="zh-CN" altLang="en-US" sz="2800" b="1" dirty="0"/>
              <a:t>？</a:t>
            </a:r>
          </a:p>
        </p:txBody>
      </p:sp>
      <p:sp>
        <p:nvSpPr>
          <p:cNvPr id="11" name="文本框 10"/>
          <p:cNvSpPr txBox="1"/>
          <p:nvPr/>
        </p:nvSpPr>
        <p:spPr>
          <a:xfrm>
            <a:off x="591820" y="5672455"/>
            <a:ext cx="10924540" cy="516255"/>
          </a:xfrm>
          <a:prstGeom prst="rect">
            <a:avLst/>
          </a:prstGeom>
          <a:noFill/>
        </p:spPr>
        <p:txBody>
          <a:bodyPr wrap="none" lIns="72000" tIns="0" rIns="72000" bIns="0" rtlCol="0" anchor="t">
            <a:spAutoFit/>
          </a:bodyPr>
          <a:lstStyle/>
          <a:p>
            <a:pPr algn="l">
              <a:lnSpc>
                <a:spcPct val="120000"/>
              </a:lnSpc>
            </a:pPr>
            <a:r>
              <a:rPr lang="zh-CN" altLang="en-US" sz="2800" b="1" u="sng" dirty="0">
                <a:latin typeface="Arial Bold" panose="020B0704020202020204" charset="0"/>
                <a:cs typeface="Arial Bold" panose="020B0704020202020204" charset="0"/>
              </a:rPr>
              <a:t>λx</a:t>
            </a:r>
            <a:r>
              <a:rPr lang="en-US" altLang="zh-CN" sz="2800" b="1" u="sng" dirty="0">
                <a:latin typeface="Arial Bold" panose="020B0704020202020204" charset="0"/>
                <a:cs typeface="Arial Bold" panose="020B0704020202020204" charset="0"/>
              </a:rPr>
              <a:t>.∃y.cast(FamilyGuy, y)∧ actor(y, x)∧ character(y, MegGriffin)</a:t>
            </a:r>
          </a:p>
        </p:txBody>
      </p:sp>
      <p:sp>
        <p:nvSpPr>
          <p:cNvPr id="12" name="下箭头 11"/>
          <p:cNvSpPr/>
          <p:nvPr/>
        </p:nvSpPr>
        <p:spPr>
          <a:xfrm>
            <a:off x="3250565" y="5224780"/>
            <a:ext cx="395605" cy="515620"/>
          </a:xfrm>
          <a:prstGeom prst="downArrow">
            <a:avLst/>
          </a:prstGeom>
          <a:solidFill>
            <a:schemeClr val="accent1"/>
          </a:solidFill>
          <a:ln>
            <a:noFill/>
          </a:ln>
        </p:spPr>
        <p:txBody>
          <a:bodyPr rot="0" vertOverflow="overflow" horzOverflow="overflow" vert="horz" wrap="square" lIns="91440" tIns="45720" rIns="91440" bIns="45720" numCol="1" spcCol="0" rtlCol="0" fromWordArt="0" anchor="ctr" anchorCtr="0" forceAA="0" compatLnSpc="1">
            <a:noAutofit/>
          </a:bodyPr>
          <a:lstStyle/>
          <a:p>
            <a:pPr algn="ctr" defTabSz="914400">
              <a:buSzPct val="25000"/>
            </a:pPr>
            <a:endParaRPr lang="zh-CN" altLang="en-US" b="1" dirty="0">
              <a:solidFill>
                <a:schemeClr val="bg1"/>
              </a:solidFill>
              <a:cs typeface="+mn-ea"/>
              <a:sym typeface="+mn-lt"/>
            </a:endParaRPr>
          </a:p>
        </p:txBody>
      </p:sp>
      <p:sp>
        <p:nvSpPr>
          <p:cNvPr id="13" name="文本框 12"/>
          <p:cNvSpPr txBox="1"/>
          <p:nvPr/>
        </p:nvSpPr>
        <p:spPr>
          <a:xfrm>
            <a:off x="518795" y="1246505"/>
            <a:ext cx="1416685" cy="368935"/>
          </a:xfrm>
          <a:prstGeom prst="rect">
            <a:avLst/>
          </a:prstGeom>
          <a:noFill/>
        </p:spPr>
        <p:txBody>
          <a:bodyPr wrap="none" lIns="72000" tIns="0" rIns="72000" bIns="0" rtlCol="0" anchor="t">
            <a:spAutoFit/>
          </a:bodyPr>
          <a:lstStyle/>
          <a:p>
            <a:pPr algn="l">
              <a:lnSpc>
                <a:spcPct val="120000"/>
              </a:lnSpc>
            </a:pPr>
            <a:r>
              <a:rPr lang="zh-CN" altLang="en-US" sz="2000" b="1" dirty="0"/>
              <a:t>查询图示例</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21-10-25 下午5.41.17"/>
          <p:cNvPicPr>
            <a:picLocks noChangeAspect="1"/>
          </p:cNvPicPr>
          <p:nvPr/>
        </p:nvPicPr>
        <p:blipFill>
          <a:blip r:embed="rId2"/>
          <a:stretch>
            <a:fillRect/>
          </a:stretch>
        </p:blipFill>
        <p:spPr>
          <a:xfrm>
            <a:off x="3635375" y="2421255"/>
            <a:ext cx="8842375" cy="3935095"/>
          </a:xfrm>
          <a:prstGeom prst="rect">
            <a:avLst/>
          </a:prstGeom>
        </p:spPr>
      </p:pic>
      <p:sp>
        <p:nvSpPr>
          <p:cNvPr id="5" name="标题 4"/>
          <p:cNvSpPr>
            <a:spLocks noGrp="1"/>
          </p:cNvSpPr>
          <p:nvPr>
            <p:ph type="title"/>
          </p:nvPr>
        </p:nvSpPr>
        <p:spPr/>
        <p:txBody>
          <a:bodyPr>
            <a:normAutofit/>
          </a:bodyPr>
          <a:lstStyle/>
          <a:p>
            <a:r>
              <a:rPr lang="zh-CN" altLang="en-US" dirty="0">
                <a:latin typeface="+mn-lt"/>
                <a:ea typeface="+mn-ea"/>
                <a:cs typeface="+mn-ea"/>
                <a:sym typeface="+mn-ea"/>
              </a:rPr>
              <a:t>深度神经网络提升知识问答</a:t>
            </a:r>
          </a:p>
        </p:txBody>
      </p:sp>
      <p:sp>
        <p:nvSpPr>
          <p:cNvPr id="9" name="灯片编号占位符 2"/>
          <p:cNvSpPr>
            <a:spLocks noGrp="1"/>
          </p:cNvSpPr>
          <p:nvPr>
            <p:ph type="sldNum" sz="quarter" idx="4"/>
          </p:nvPr>
        </p:nvSpPr>
        <p:spPr>
          <a:xfrm>
            <a:off x="5898204" y="6356350"/>
            <a:ext cx="395592" cy="365125"/>
          </a:xfrm>
        </p:spPr>
        <p:txBody>
          <a:bodyPr/>
          <a:lstStyle/>
          <a:p>
            <a:pPr defTabSz="914400">
              <a:defRPr/>
            </a:pPr>
            <a:fld id="{A48020E0-1C4F-4D89-9FD1-EC2E5B71218B}" type="slidenum">
              <a:rPr lang="en-US" smtClean="0">
                <a:solidFill>
                  <a:srgbClr val="000000">
                    <a:tint val="75000"/>
                  </a:srgbClr>
                </a:solidFill>
                <a:cs typeface="+mn-ea"/>
                <a:sym typeface="+mn-lt"/>
              </a:rPr>
              <a:t>69</a:t>
            </a:fld>
            <a:endParaRPr lang="en-US" dirty="0">
              <a:solidFill>
                <a:srgbClr val="000000">
                  <a:tint val="75000"/>
                </a:srgbClr>
              </a:solidFill>
              <a:cs typeface="+mn-ea"/>
              <a:sym typeface="+mn-lt"/>
            </a:endParaRPr>
          </a:p>
        </p:txBody>
      </p:sp>
      <p:sp>
        <p:nvSpPr>
          <p:cNvPr id="2" name="文本框 1"/>
          <p:cNvSpPr txBox="1"/>
          <p:nvPr/>
        </p:nvSpPr>
        <p:spPr>
          <a:xfrm>
            <a:off x="242570" y="1033145"/>
            <a:ext cx="11433175" cy="1846580"/>
          </a:xfrm>
          <a:prstGeom prst="rect">
            <a:avLst/>
          </a:prstGeom>
          <a:noFill/>
        </p:spPr>
        <p:txBody>
          <a:bodyPr wrap="square" lIns="72000" tIns="0" rIns="72000" bIns="0" rtlCol="0" anchor="t">
            <a:spAutoFit/>
          </a:bodyPr>
          <a:lstStyle/>
          <a:p>
            <a:pPr algn="l">
              <a:lnSpc>
                <a:spcPct val="120000"/>
              </a:lnSpc>
            </a:pPr>
            <a:r>
              <a:rPr lang="zh-CN" altLang="en-US" sz="2000" b="1" dirty="0"/>
              <a:t>查询图生成过程：</a:t>
            </a:r>
          </a:p>
          <a:p>
            <a:pPr algn="l">
              <a:lnSpc>
                <a:spcPct val="120000"/>
              </a:lnSpc>
            </a:pPr>
            <a:r>
              <a:rPr lang="en-US" altLang="zh-CN" sz="2000" b="1" dirty="0"/>
              <a:t>1.</a:t>
            </a:r>
            <a:r>
              <a:rPr lang="zh-CN" altLang="en-US" sz="2000" b="1" dirty="0"/>
              <a:t>选择一个主题实体作为根结点</a:t>
            </a:r>
          </a:p>
          <a:p>
            <a:pPr algn="l">
              <a:lnSpc>
                <a:spcPct val="120000"/>
              </a:lnSpc>
            </a:pPr>
            <a:r>
              <a:rPr lang="en-US" altLang="zh-CN" sz="2000" b="1" dirty="0"/>
              <a:t>2.</a:t>
            </a:r>
            <a:r>
              <a:rPr lang="zh-CN" altLang="en-US" sz="2000" b="1" dirty="0"/>
              <a:t>确定一条从根结点到</a:t>
            </a:r>
            <a:r>
              <a:rPr lang="en-US" altLang="zh-CN" sz="2000" b="1" dirty="0"/>
              <a:t>Lambda</a:t>
            </a:r>
            <a:r>
              <a:rPr lang="zh-CN" altLang="en-US" sz="2000" b="1" dirty="0"/>
              <a:t>变量（答案节点）的有向路径，</a:t>
            </a:r>
          </a:p>
          <a:p>
            <a:pPr algn="l">
              <a:lnSpc>
                <a:spcPct val="120000"/>
              </a:lnSpc>
            </a:pPr>
            <a:r>
              <a:rPr lang="zh-CN" altLang="en-US" sz="2000" b="1" dirty="0"/>
              <a:t>路径上可以有一个或多个中间变量，这条路径被成为核心推断链</a:t>
            </a:r>
          </a:p>
          <a:p>
            <a:pPr algn="l">
              <a:lnSpc>
                <a:spcPct val="120000"/>
              </a:lnSpc>
            </a:pPr>
            <a:r>
              <a:rPr lang="en-US" altLang="zh-CN" sz="2000" b="1" dirty="0"/>
              <a:t>3.</a:t>
            </a:r>
            <a:r>
              <a:rPr lang="zh-CN" altLang="en-US" sz="2000" b="1" dirty="0"/>
              <a:t>添加约束条件和聚合函数</a:t>
            </a:r>
          </a:p>
        </p:txBody>
      </p:sp>
      <p:sp>
        <p:nvSpPr>
          <p:cNvPr id="7" name="圆角矩形 6"/>
          <p:cNvSpPr/>
          <p:nvPr/>
        </p:nvSpPr>
        <p:spPr>
          <a:xfrm>
            <a:off x="5313045" y="4436110"/>
            <a:ext cx="2546350" cy="46672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txBody>
          <a:bodyPr rot="0" vertOverflow="overflow" horzOverflow="overflow" vert="horz" wrap="square" lIns="91440" tIns="45720" rIns="91440" bIns="45720" numCol="1" spcCol="0" rtlCol="0" fromWordArt="0" anchor="ctr" anchorCtr="0" forceAA="0" compatLnSpc="1">
            <a:noAutofit/>
          </a:bodyPr>
          <a:lstStyle/>
          <a:p>
            <a:pPr algn="ctr" defTabSz="914400">
              <a:buSzPct val="25000"/>
            </a:pPr>
            <a:endParaRPr lang="zh-CN" altLang="en-US" b="1" dirty="0">
              <a:solidFill>
                <a:schemeClr val="bg1"/>
              </a:solidFill>
              <a:cs typeface="+mn-ea"/>
              <a:sym typeface="+mn-lt"/>
            </a:endParaRPr>
          </a:p>
        </p:txBody>
      </p:sp>
      <p:sp>
        <p:nvSpPr>
          <p:cNvPr id="8" name="圆角矩形 7"/>
          <p:cNvSpPr/>
          <p:nvPr/>
        </p:nvSpPr>
        <p:spPr>
          <a:xfrm>
            <a:off x="5600065" y="2745105"/>
            <a:ext cx="1369060" cy="58166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txBody>
          <a:bodyPr rot="0" vertOverflow="overflow" horzOverflow="overflow" vert="horz" wrap="square" lIns="91440" tIns="45720" rIns="91440" bIns="45720" numCol="1" spcCol="0" rtlCol="0" fromWordArt="0" anchor="ctr" anchorCtr="0" forceAA="0" compatLnSpc="1">
            <a:noAutofit/>
          </a:bodyPr>
          <a:lstStyle/>
          <a:p>
            <a:pPr algn="ctr" defTabSz="914400">
              <a:buSzPct val="25000"/>
            </a:pPr>
            <a:endParaRPr lang="zh-CN" altLang="en-US" b="1" dirty="0">
              <a:solidFill>
                <a:schemeClr val="bg1"/>
              </a:solidFill>
              <a:cs typeface="+mn-ea"/>
              <a:sym typeface="+mn-lt"/>
            </a:endParaRPr>
          </a:p>
        </p:txBody>
      </p:sp>
      <p:sp>
        <p:nvSpPr>
          <p:cNvPr id="10" name="文本框 9"/>
          <p:cNvSpPr txBox="1"/>
          <p:nvPr/>
        </p:nvSpPr>
        <p:spPr>
          <a:xfrm>
            <a:off x="729615" y="4436110"/>
            <a:ext cx="1748155" cy="332105"/>
          </a:xfrm>
          <a:prstGeom prst="rect">
            <a:avLst/>
          </a:prstGeom>
          <a:noFill/>
        </p:spPr>
        <p:txBody>
          <a:bodyPr wrap="none" lIns="72000" tIns="0" rIns="72000" bIns="0" rtlCol="0" anchor="t">
            <a:spAutoFit/>
          </a:bodyPr>
          <a:lstStyle/>
          <a:p>
            <a:pPr algn="l">
              <a:lnSpc>
                <a:spcPct val="120000"/>
              </a:lnSpc>
            </a:pPr>
            <a:r>
              <a:rPr lang="zh-CN" altLang="en-US" b="1" dirty="0"/>
              <a:t>最优核心推断链</a:t>
            </a:r>
          </a:p>
        </p:txBody>
      </p:sp>
      <p:cxnSp>
        <p:nvCxnSpPr>
          <p:cNvPr id="11" name="直接箭头连接符 10"/>
          <p:cNvCxnSpPr/>
          <p:nvPr/>
        </p:nvCxnSpPr>
        <p:spPr>
          <a:xfrm>
            <a:off x="2477770" y="4602480"/>
            <a:ext cx="2676525" cy="0"/>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27330" y="4808220"/>
            <a:ext cx="3597910" cy="996315"/>
          </a:xfrm>
          <a:prstGeom prst="rect">
            <a:avLst/>
          </a:prstGeom>
          <a:noFill/>
        </p:spPr>
        <p:txBody>
          <a:bodyPr wrap="none" lIns="72000" tIns="0" rIns="72000" bIns="0" rtlCol="0" anchor="t">
            <a:spAutoFit/>
          </a:bodyPr>
          <a:lstStyle/>
          <a:p>
            <a:pPr algn="l">
              <a:lnSpc>
                <a:spcPct val="120000"/>
              </a:lnSpc>
            </a:pPr>
            <a:r>
              <a:rPr lang="zh-CN" altLang="en-US" dirty="0"/>
              <a:t>评估</a:t>
            </a:r>
            <a:r>
              <a:rPr lang="en-US" altLang="zh-CN" dirty="0"/>
              <a:t>{cast-actor,writer-start,genre}</a:t>
            </a:r>
          </a:p>
          <a:p>
            <a:pPr algn="l">
              <a:lnSpc>
                <a:spcPct val="120000"/>
              </a:lnSpc>
            </a:pPr>
            <a:r>
              <a:rPr lang="zh-CN" altLang="en-US" dirty="0"/>
              <a:t>三个谓语序列词中哪个最接近</a:t>
            </a:r>
          </a:p>
          <a:p>
            <a:pPr algn="l">
              <a:lnSpc>
                <a:spcPct val="120000"/>
              </a:lnSpc>
            </a:pPr>
            <a:r>
              <a:rPr lang="zh-CN" altLang="en-US" dirty="0"/>
              <a:t>问题中的</a:t>
            </a:r>
            <a:r>
              <a:rPr lang="en-US" altLang="zh-CN" dirty="0"/>
              <a:t>Family Guy</a:t>
            </a:r>
            <a:r>
              <a:rPr lang="zh-CN" altLang="en-US" dirty="0"/>
              <a:t>和</a:t>
            </a:r>
            <a:r>
              <a:rPr lang="en-US" altLang="zh-CN" dirty="0"/>
              <a:t>Who</a:t>
            </a:r>
            <a:r>
              <a:rPr lang="zh-CN" altLang="en-US" dirty="0"/>
              <a:t>的关系</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407BFEF-841C-44A7-B869-4D82A69B01A5}"/>
              </a:ext>
            </a:extLst>
          </p:cNvPr>
          <p:cNvSpPr>
            <a:spLocks noGrp="1"/>
          </p:cNvSpPr>
          <p:nvPr>
            <p:ph type="sldNum" sz="quarter" idx="12"/>
          </p:nvPr>
        </p:nvSpPr>
        <p:spPr/>
        <p:txBody>
          <a:bodyPr/>
          <a:lstStyle/>
          <a:p>
            <a:fld id="{89DB14B3-731A-4352-BC82-B1993596BD11}" type="slidenum">
              <a:rPr lang="zh-CN" altLang="en-US" smtClean="0"/>
              <a:t>7</a:t>
            </a:fld>
            <a:endParaRPr lang="zh-CN" altLang="en-US" dirty="0"/>
          </a:p>
        </p:txBody>
      </p:sp>
      <p:sp>
        <p:nvSpPr>
          <p:cNvPr id="4" name="文本框 3">
            <a:extLst>
              <a:ext uri="{FF2B5EF4-FFF2-40B4-BE49-F238E27FC236}">
                <a16:creationId xmlns:a16="http://schemas.microsoft.com/office/drawing/2014/main" id="{B8D1808B-8B45-4DA7-A5EF-08024D9181AB}"/>
              </a:ext>
            </a:extLst>
          </p:cNvPr>
          <p:cNvSpPr txBox="1"/>
          <p:nvPr/>
        </p:nvSpPr>
        <p:spPr>
          <a:xfrm>
            <a:off x="908648" y="453241"/>
            <a:ext cx="5323125" cy="523220"/>
          </a:xfrm>
          <a:prstGeom prst="rect">
            <a:avLst/>
          </a:prstGeom>
          <a:noFill/>
        </p:spPr>
        <p:txBody>
          <a:bodyPr wrap="square" rtlCol="0">
            <a:spAutoFit/>
          </a:bodyPr>
          <a:lstStyle/>
          <a:p>
            <a:pPr fontAlgn="auto"/>
            <a:r>
              <a:rPr lang="zh-CN" altLang="en-US" sz="2800" dirty="0">
                <a:latin typeface="Microsoft YaHei" panose="020B0503020204020204" pitchFamily="34" charset="-122"/>
                <a:ea typeface="Microsoft YaHei" panose="020B0503020204020204" pitchFamily="34" charset="-122"/>
              </a:rPr>
              <a:t>知识问答概述</a:t>
            </a:r>
          </a:p>
        </p:txBody>
      </p:sp>
      <p:sp>
        <p:nvSpPr>
          <p:cNvPr id="5" name="文本框 4">
            <a:extLst>
              <a:ext uri="{FF2B5EF4-FFF2-40B4-BE49-F238E27FC236}">
                <a16:creationId xmlns:a16="http://schemas.microsoft.com/office/drawing/2014/main" id="{B08A5CBC-7759-467F-B937-4CF58BE1C755}"/>
              </a:ext>
            </a:extLst>
          </p:cNvPr>
          <p:cNvSpPr txBox="1"/>
          <p:nvPr/>
        </p:nvSpPr>
        <p:spPr>
          <a:xfrm>
            <a:off x="908647" y="1335504"/>
            <a:ext cx="9483307" cy="2000548"/>
          </a:xfrm>
          <a:prstGeom prst="rect">
            <a:avLst/>
          </a:prstGeom>
          <a:noFill/>
        </p:spPr>
        <p:txBody>
          <a:bodyPr wrap="square">
            <a:spAutoFit/>
          </a:bodyPr>
          <a:lstStyle/>
          <a:p>
            <a:r>
              <a:rPr lang="zh-CN" altLang="en-US" sz="2800" b="1" dirty="0"/>
              <a:t>知识问答系统的分类</a:t>
            </a:r>
            <a:r>
              <a:rPr lang="en-US" altLang="zh-CN" sz="2800" b="1" dirty="0"/>
              <a:t>:</a:t>
            </a:r>
          </a:p>
          <a:p>
            <a:pPr marL="342900" indent="-342900">
              <a:buClr>
                <a:srgbClr val="003399"/>
              </a:buClr>
              <a:buFont typeface="Wingdings" panose="05000000000000000000" pitchFamily="2" charset="2"/>
              <a:buChar char="u"/>
            </a:pPr>
            <a:r>
              <a:rPr lang="zh-CN" altLang="en-US" sz="2400" dirty="0"/>
              <a:t>限定域问答系统</a:t>
            </a:r>
            <a:endParaRPr lang="en-US" altLang="zh-CN" sz="2400" dirty="0"/>
          </a:p>
          <a:p>
            <a:pPr indent="457200">
              <a:buClr>
                <a:srgbClr val="003399"/>
              </a:buClr>
            </a:pPr>
            <a:r>
              <a:rPr lang="zh-CN" altLang="en-US" sz="2400" b="0" i="0" dirty="0">
                <a:solidFill>
                  <a:srgbClr val="333333"/>
                </a:solidFill>
                <a:effectLst/>
                <a:latin typeface="Helvetica Neue"/>
              </a:rPr>
              <a:t>系统所能处理的问题只限定于某个领域或者某个内容范围，比如只限定于医学、化学或者某企业的业务领域等。例如</a:t>
            </a:r>
            <a:r>
              <a:rPr lang="en-US" altLang="zh-CN" sz="2400" b="0" i="0" dirty="0">
                <a:solidFill>
                  <a:srgbClr val="333333"/>
                </a:solidFill>
                <a:effectLst/>
                <a:latin typeface="Helvetica Neue"/>
              </a:rPr>
              <a:t>BASEBALL(1961)</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LUNAR(1973)</a:t>
            </a:r>
            <a:r>
              <a:rPr lang="en-US" altLang="zh-CN" sz="2400" dirty="0">
                <a:solidFill>
                  <a:srgbClr val="333333"/>
                </a:solidFill>
                <a:latin typeface="Helvetica Neue"/>
              </a:rPr>
              <a:t>.</a:t>
            </a:r>
            <a:endParaRPr lang="en-US" altLang="zh-CN" sz="2400" dirty="0"/>
          </a:p>
        </p:txBody>
      </p:sp>
      <p:pic>
        <p:nvPicPr>
          <p:cNvPr id="7" name="图片 6">
            <a:extLst>
              <a:ext uri="{FF2B5EF4-FFF2-40B4-BE49-F238E27FC236}">
                <a16:creationId xmlns:a16="http://schemas.microsoft.com/office/drawing/2014/main" id="{124FA7B6-E188-43B9-8D9C-F2C40874EA0C}"/>
              </a:ext>
            </a:extLst>
          </p:cNvPr>
          <p:cNvPicPr>
            <a:picLocks noChangeAspect="1"/>
          </p:cNvPicPr>
          <p:nvPr/>
        </p:nvPicPr>
        <p:blipFill>
          <a:blip r:embed="rId2"/>
          <a:stretch>
            <a:fillRect/>
          </a:stretch>
        </p:blipFill>
        <p:spPr>
          <a:xfrm>
            <a:off x="1336227" y="3521949"/>
            <a:ext cx="3731359" cy="2000548"/>
          </a:xfrm>
          <a:prstGeom prst="rect">
            <a:avLst/>
          </a:prstGeom>
        </p:spPr>
      </p:pic>
      <p:pic>
        <p:nvPicPr>
          <p:cNvPr id="9" name="图片 8">
            <a:extLst>
              <a:ext uri="{FF2B5EF4-FFF2-40B4-BE49-F238E27FC236}">
                <a16:creationId xmlns:a16="http://schemas.microsoft.com/office/drawing/2014/main" id="{D2A77CFD-7F42-4060-B9DB-472E8FD1C260}"/>
              </a:ext>
            </a:extLst>
          </p:cNvPr>
          <p:cNvPicPr>
            <a:picLocks noChangeAspect="1"/>
          </p:cNvPicPr>
          <p:nvPr/>
        </p:nvPicPr>
        <p:blipFill>
          <a:blip r:embed="rId3"/>
          <a:stretch>
            <a:fillRect/>
          </a:stretch>
        </p:blipFill>
        <p:spPr>
          <a:xfrm>
            <a:off x="6272291" y="3023349"/>
            <a:ext cx="3058693" cy="2997748"/>
          </a:xfrm>
          <a:prstGeom prst="rect">
            <a:avLst/>
          </a:prstGeom>
        </p:spPr>
      </p:pic>
    </p:spTree>
    <p:extLst>
      <p:ext uri="{BB962C8B-B14F-4D97-AF65-F5344CB8AC3E}">
        <p14:creationId xmlns:p14="http://schemas.microsoft.com/office/powerpoint/2010/main" val="3872130873"/>
      </p:ext>
    </p:extLst>
  </p:cSld>
  <p:clrMapOvr>
    <a:masterClrMapping/>
  </p:clrMapOvr>
  <p:transition spd="med">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18809" y="365126"/>
            <a:ext cx="9561064" cy="578454"/>
          </a:xfrm>
        </p:spPr>
        <p:txBody>
          <a:bodyPr>
            <a:normAutofit/>
          </a:bodyPr>
          <a:lstStyle/>
          <a:p>
            <a:r>
              <a:rPr lang="zh-CN" altLang="en-US" dirty="0">
                <a:latin typeface="+mn-lt"/>
                <a:ea typeface="+mn-ea"/>
                <a:cs typeface="+mn-ea"/>
                <a:sym typeface="+mn-ea"/>
              </a:rPr>
              <a:t>深度神经网络提升知识问答</a:t>
            </a:r>
          </a:p>
        </p:txBody>
      </p:sp>
      <p:sp>
        <p:nvSpPr>
          <p:cNvPr id="9" name="灯片编号占位符 2"/>
          <p:cNvSpPr>
            <a:spLocks noGrp="1"/>
          </p:cNvSpPr>
          <p:nvPr>
            <p:ph type="sldNum" sz="quarter" idx="4"/>
          </p:nvPr>
        </p:nvSpPr>
        <p:spPr>
          <a:xfrm>
            <a:off x="5898204" y="6356350"/>
            <a:ext cx="395592" cy="365125"/>
          </a:xfrm>
        </p:spPr>
        <p:txBody>
          <a:bodyPr/>
          <a:lstStyle/>
          <a:p>
            <a:pPr defTabSz="914400">
              <a:defRPr/>
            </a:pPr>
            <a:fld id="{A48020E0-1C4F-4D89-9FD1-EC2E5B71218B}" type="slidenum">
              <a:rPr lang="en-US" smtClean="0">
                <a:solidFill>
                  <a:srgbClr val="000000">
                    <a:tint val="75000"/>
                  </a:srgbClr>
                </a:solidFill>
                <a:cs typeface="+mn-ea"/>
                <a:sym typeface="+mn-lt"/>
              </a:rPr>
              <a:t>70</a:t>
            </a:fld>
            <a:endParaRPr lang="en-US" dirty="0">
              <a:solidFill>
                <a:srgbClr val="000000">
                  <a:tint val="75000"/>
                </a:srgbClr>
              </a:solidFill>
              <a:cs typeface="+mn-ea"/>
              <a:sym typeface="+mn-lt"/>
            </a:endParaRPr>
          </a:p>
        </p:txBody>
      </p:sp>
      <p:pic>
        <p:nvPicPr>
          <p:cNvPr id="3" name="图片 2" descr="屏幕快照 2021-10-25 下午6.08.29"/>
          <p:cNvPicPr>
            <a:picLocks noChangeAspect="1"/>
          </p:cNvPicPr>
          <p:nvPr/>
        </p:nvPicPr>
        <p:blipFill>
          <a:blip r:embed="rId2"/>
          <a:stretch>
            <a:fillRect/>
          </a:stretch>
        </p:blipFill>
        <p:spPr>
          <a:xfrm>
            <a:off x="5478780" y="0"/>
            <a:ext cx="6589395" cy="6834505"/>
          </a:xfrm>
          <a:prstGeom prst="rect">
            <a:avLst/>
          </a:prstGeom>
        </p:spPr>
      </p:pic>
      <p:sp>
        <p:nvSpPr>
          <p:cNvPr id="4" name="文本框 3"/>
          <p:cNvSpPr txBox="1"/>
          <p:nvPr/>
        </p:nvSpPr>
        <p:spPr>
          <a:xfrm>
            <a:off x="0" y="1088390"/>
            <a:ext cx="5206365" cy="3101340"/>
          </a:xfrm>
          <a:prstGeom prst="rect">
            <a:avLst/>
          </a:prstGeom>
          <a:noFill/>
        </p:spPr>
        <p:txBody>
          <a:bodyPr wrap="square" lIns="72000" tIns="0" rIns="72000" bIns="0" rtlCol="0" anchor="t">
            <a:spAutoFit/>
          </a:bodyPr>
          <a:lstStyle/>
          <a:p>
            <a:pPr algn="l">
              <a:lnSpc>
                <a:spcPct val="120000"/>
              </a:lnSpc>
            </a:pPr>
            <a:r>
              <a:rPr lang="zh-CN" altLang="en-US" sz="2400" dirty="0"/>
              <a:t>通过语义相似度计算找到最优核心推断链</a:t>
            </a:r>
            <a:endParaRPr lang="en-US" altLang="zh-CN" sz="2400" dirty="0"/>
          </a:p>
          <a:p>
            <a:pPr algn="l">
              <a:lnSpc>
                <a:spcPct val="120000"/>
              </a:lnSpc>
            </a:pPr>
            <a:r>
              <a:rPr lang="en-US" altLang="zh-CN" sz="2400" dirty="0"/>
              <a:t>1.</a:t>
            </a:r>
            <a:r>
              <a:rPr lang="zh-CN" altLang="en-US" sz="2400" dirty="0"/>
              <a:t>将自然语言问题和谓语序列分别通过网络得到两个</a:t>
            </a:r>
            <a:r>
              <a:rPr lang="en-US" altLang="zh-CN" sz="2400" dirty="0"/>
              <a:t>300</a:t>
            </a:r>
            <a:r>
              <a:rPr lang="zh-CN" altLang="en-US" sz="2400" dirty="0"/>
              <a:t>维的分布式表达，</a:t>
            </a:r>
          </a:p>
          <a:p>
            <a:pPr algn="l">
              <a:lnSpc>
                <a:spcPct val="120000"/>
              </a:lnSpc>
            </a:pPr>
            <a:r>
              <a:rPr lang="en-US" altLang="zh-CN" sz="2400" dirty="0"/>
              <a:t>2.</a:t>
            </a:r>
            <a:r>
              <a:rPr lang="zh-CN" altLang="en-US" sz="2400" dirty="0"/>
              <a:t>利用表达向量之间的相似度距离计算自然语言问题和谓语序列的语义相似度得分</a:t>
            </a:r>
          </a:p>
        </p:txBody>
      </p:sp>
      <p:sp>
        <p:nvSpPr>
          <p:cNvPr id="6" name="文本框 5"/>
          <p:cNvSpPr txBox="1"/>
          <p:nvPr/>
        </p:nvSpPr>
        <p:spPr>
          <a:xfrm>
            <a:off x="6520815" y="262255"/>
            <a:ext cx="1743710" cy="332105"/>
          </a:xfrm>
          <a:prstGeom prst="rect">
            <a:avLst/>
          </a:prstGeom>
          <a:noFill/>
        </p:spPr>
        <p:txBody>
          <a:bodyPr wrap="none" lIns="72000" tIns="0" rIns="72000" bIns="0" rtlCol="0" anchor="t">
            <a:spAutoFit/>
          </a:bodyPr>
          <a:lstStyle/>
          <a:p>
            <a:pPr algn="l">
              <a:lnSpc>
                <a:spcPct val="120000"/>
              </a:lnSpc>
            </a:pPr>
            <a:r>
              <a:rPr lang="zh-CN" altLang="en-US" dirty="0">
                <a:solidFill>
                  <a:schemeClr val="accent2"/>
                </a:solidFill>
              </a:rPr>
              <a:t>非线性语义特征</a:t>
            </a:r>
          </a:p>
        </p:txBody>
      </p:sp>
      <p:sp>
        <p:nvSpPr>
          <p:cNvPr id="7" name="文本框 6"/>
          <p:cNvSpPr txBox="1"/>
          <p:nvPr/>
        </p:nvSpPr>
        <p:spPr>
          <a:xfrm>
            <a:off x="6844030" y="1351915"/>
            <a:ext cx="1515110" cy="332105"/>
          </a:xfrm>
          <a:prstGeom prst="rect">
            <a:avLst/>
          </a:prstGeom>
          <a:noFill/>
        </p:spPr>
        <p:txBody>
          <a:bodyPr wrap="none" lIns="72000" tIns="0" rIns="72000" bIns="0" rtlCol="0" anchor="t">
            <a:spAutoFit/>
          </a:bodyPr>
          <a:lstStyle/>
          <a:p>
            <a:pPr algn="l">
              <a:lnSpc>
                <a:spcPct val="120000"/>
              </a:lnSpc>
            </a:pPr>
            <a:r>
              <a:rPr lang="zh-CN" altLang="en-US" dirty="0">
                <a:solidFill>
                  <a:schemeClr val="accent2"/>
                </a:solidFill>
              </a:rPr>
              <a:t>全局特征向量</a:t>
            </a:r>
          </a:p>
        </p:txBody>
      </p:sp>
      <p:sp>
        <p:nvSpPr>
          <p:cNvPr id="8" name="文本框 7"/>
          <p:cNvSpPr txBox="1"/>
          <p:nvPr/>
        </p:nvSpPr>
        <p:spPr>
          <a:xfrm>
            <a:off x="5874385" y="3039745"/>
            <a:ext cx="1743710" cy="332105"/>
          </a:xfrm>
          <a:prstGeom prst="rect">
            <a:avLst/>
          </a:prstGeom>
          <a:noFill/>
        </p:spPr>
        <p:txBody>
          <a:bodyPr wrap="none" lIns="72000" tIns="0" rIns="72000" bIns="0" rtlCol="0" anchor="t">
            <a:spAutoFit/>
          </a:bodyPr>
          <a:lstStyle/>
          <a:p>
            <a:pPr algn="l">
              <a:lnSpc>
                <a:spcPct val="120000"/>
              </a:lnSpc>
            </a:pPr>
            <a:r>
              <a:rPr lang="zh-CN" altLang="en-US" dirty="0">
                <a:solidFill>
                  <a:schemeClr val="accent2"/>
                </a:solidFill>
              </a:rPr>
              <a:t>最显著局部特征</a:t>
            </a:r>
          </a:p>
        </p:txBody>
      </p:sp>
      <p:sp>
        <p:nvSpPr>
          <p:cNvPr id="10" name="文本框 9"/>
          <p:cNvSpPr txBox="1"/>
          <p:nvPr/>
        </p:nvSpPr>
        <p:spPr>
          <a:xfrm>
            <a:off x="5478780" y="3996690"/>
            <a:ext cx="2200910" cy="332105"/>
          </a:xfrm>
          <a:prstGeom prst="rect">
            <a:avLst/>
          </a:prstGeom>
          <a:noFill/>
        </p:spPr>
        <p:txBody>
          <a:bodyPr wrap="none" lIns="72000" tIns="0" rIns="72000" bIns="0" rtlCol="0" anchor="t">
            <a:spAutoFit/>
          </a:bodyPr>
          <a:lstStyle/>
          <a:p>
            <a:pPr algn="l">
              <a:lnSpc>
                <a:spcPct val="120000"/>
              </a:lnSpc>
            </a:pPr>
            <a:r>
              <a:rPr lang="zh-CN" altLang="en-US" dirty="0">
                <a:solidFill>
                  <a:schemeClr val="accent2"/>
                </a:solidFill>
              </a:rPr>
              <a:t>局部上下文特征向量</a:t>
            </a:r>
          </a:p>
        </p:txBody>
      </p:sp>
      <p:sp>
        <p:nvSpPr>
          <p:cNvPr id="11" name="文本框 10"/>
          <p:cNvSpPr txBox="1"/>
          <p:nvPr/>
        </p:nvSpPr>
        <p:spPr>
          <a:xfrm>
            <a:off x="3695700" y="5205730"/>
            <a:ext cx="1743710" cy="332105"/>
          </a:xfrm>
          <a:prstGeom prst="rect">
            <a:avLst/>
          </a:prstGeom>
          <a:noFill/>
        </p:spPr>
        <p:txBody>
          <a:bodyPr wrap="none" lIns="72000" tIns="0" rIns="72000" bIns="0" rtlCol="0" anchor="t">
            <a:spAutoFit/>
          </a:bodyPr>
          <a:lstStyle/>
          <a:p>
            <a:pPr algn="l">
              <a:lnSpc>
                <a:spcPct val="120000"/>
              </a:lnSpc>
            </a:pPr>
            <a:r>
              <a:rPr lang="zh-CN" altLang="en-US" dirty="0">
                <a:solidFill>
                  <a:schemeClr val="accent2"/>
                </a:solidFill>
              </a:rPr>
              <a:t>三元组对应向量</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latin typeface="+mn-lt"/>
                <a:ea typeface="+mn-ea"/>
                <a:cs typeface="+mn-ea"/>
                <a:sym typeface="+mn-ea"/>
              </a:rPr>
              <a:t>基于深度学习的端到端问答模型</a:t>
            </a:r>
          </a:p>
        </p:txBody>
      </p:sp>
      <p:sp>
        <p:nvSpPr>
          <p:cNvPr id="9" name="灯片编号占位符 2"/>
          <p:cNvSpPr>
            <a:spLocks noGrp="1"/>
          </p:cNvSpPr>
          <p:nvPr>
            <p:ph type="sldNum" sz="quarter" idx="4"/>
          </p:nvPr>
        </p:nvSpPr>
        <p:spPr>
          <a:xfrm>
            <a:off x="5898204" y="6356350"/>
            <a:ext cx="395592" cy="365125"/>
          </a:xfrm>
        </p:spPr>
        <p:txBody>
          <a:bodyPr/>
          <a:lstStyle/>
          <a:p>
            <a:pPr defTabSz="914400">
              <a:defRPr/>
            </a:pPr>
            <a:fld id="{A48020E0-1C4F-4D89-9FD1-EC2E5B71218B}" type="slidenum">
              <a:rPr lang="en-US" smtClean="0">
                <a:solidFill>
                  <a:srgbClr val="000000">
                    <a:tint val="75000"/>
                  </a:srgbClr>
                </a:solidFill>
                <a:cs typeface="+mn-ea"/>
                <a:sym typeface="+mn-lt"/>
              </a:rPr>
              <a:t>71</a:t>
            </a:fld>
            <a:endParaRPr lang="en-US" dirty="0">
              <a:solidFill>
                <a:srgbClr val="000000">
                  <a:tint val="75000"/>
                </a:srgbClr>
              </a:solidFill>
              <a:cs typeface="+mn-ea"/>
              <a:sym typeface="+mn-lt"/>
            </a:endParaRPr>
          </a:p>
        </p:txBody>
      </p:sp>
      <p:sp>
        <p:nvSpPr>
          <p:cNvPr id="2" name="文本框 1"/>
          <p:cNvSpPr txBox="1"/>
          <p:nvPr/>
        </p:nvSpPr>
        <p:spPr>
          <a:xfrm>
            <a:off x="380365" y="1115060"/>
            <a:ext cx="11224260" cy="3987165"/>
          </a:xfrm>
          <a:prstGeom prst="rect">
            <a:avLst/>
          </a:prstGeom>
          <a:noFill/>
        </p:spPr>
        <p:txBody>
          <a:bodyPr wrap="square" lIns="72000" tIns="0" rIns="72000" bIns="0" rtlCol="0" anchor="t">
            <a:spAutoFit/>
          </a:bodyPr>
          <a:lstStyle/>
          <a:p>
            <a:pPr algn="l">
              <a:lnSpc>
                <a:spcPct val="120000"/>
              </a:lnSpc>
            </a:pPr>
            <a:r>
              <a:rPr lang="zh-CN" altLang="en-US" sz="2400" dirty="0"/>
              <a:t>端到端的深度学习问答模型将</a:t>
            </a:r>
            <a:r>
              <a:rPr lang="zh-CN" altLang="en-US" sz="2400" dirty="0">
                <a:solidFill>
                  <a:schemeClr val="accent2"/>
                </a:solidFill>
              </a:rPr>
              <a:t>问题</a:t>
            </a:r>
            <a:r>
              <a:rPr lang="zh-CN" altLang="en-US" sz="2400" dirty="0"/>
              <a:t>和</a:t>
            </a:r>
            <a:r>
              <a:rPr lang="zh-CN" altLang="en-US" sz="2400" dirty="0">
                <a:solidFill>
                  <a:schemeClr val="accent2"/>
                </a:solidFill>
              </a:rPr>
              <a:t>知识库中的信息</a:t>
            </a:r>
            <a:r>
              <a:rPr lang="zh-CN" altLang="en-US" sz="2400" dirty="0"/>
              <a:t>均转化为</a:t>
            </a:r>
            <a:r>
              <a:rPr lang="zh-CN" altLang="en-US" sz="2400" dirty="0">
                <a:solidFill>
                  <a:schemeClr val="accent2"/>
                </a:solidFill>
              </a:rPr>
              <a:t>向量</a:t>
            </a:r>
            <a:r>
              <a:rPr lang="zh-CN" altLang="en-US" sz="2400" dirty="0"/>
              <a:t>表示，通过向量间的</a:t>
            </a:r>
            <a:r>
              <a:rPr lang="zh-CN" altLang="en-US" sz="2400" dirty="0">
                <a:solidFill>
                  <a:schemeClr val="accent2"/>
                </a:solidFill>
              </a:rPr>
              <a:t>相似度计算</a:t>
            </a:r>
            <a:r>
              <a:rPr lang="zh-CN" altLang="en-US" sz="2400" dirty="0"/>
              <a:t>的方式完成用户问题与知识库答案的匹配。</a:t>
            </a:r>
          </a:p>
          <a:p>
            <a:pPr algn="l">
              <a:lnSpc>
                <a:spcPct val="120000"/>
              </a:lnSpc>
            </a:pPr>
            <a:r>
              <a:rPr lang="en-US" altLang="zh-CN" sz="2400" dirty="0"/>
              <a:t>1.</a:t>
            </a:r>
            <a:r>
              <a:rPr lang="zh-CN" altLang="en-US" sz="2400" dirty="0"/>
              <a:t>根据问题中的主题词在知识库中确定候选答案</a:t>
            </a:r>
            <a:endParaRPr lang="zh-CN" altLang="en-US" sz="2400" u="sng" dirty="0"/>
          </a:p>
          <a:p>
            <a:pPr algn="l">
              <a:lnSpc>
                <a:spcPct val="120000"/>
              </a:lnSpc>
            </a:pPr>
            <a:r>
              <a:rPr lang="en-US" altLang="zh-CN" sz="2400" dirty="0"/>
              <a:t>2.</a:t>
            </a:r>
            <a:r>
              <a:rPr lang="zh-CN" altLang="en-US" sz="2400" dirty="0"/>
              <a:t>把问题和知识库中的候选答案都通过神经网络模型映射到一个低维空间，得到它们的分布式向量</a:t>
            </a:r>
            <a:endParaRPr lang="zh-CN" altLang="en-US" sz="2400" u="sng" dirty="0"/>
          </a:p>
          <a:p>
            <a:pPr algn="l">
              <a:lnSpc>
                <a:spcPct val="120000"/>
              </a:lnSpc>
            </a:pPr>
            <a:r>
              <a:rPr lang="en-US" altLang="zh-CN" sz="2400" dirty="0"/>
              <a:t>3.</a:t>
            </a:r>
            <a:r>
              <a:rPr lang="zh-CN" altLang="en-US" sz="2400" dirty="0"/>
              <a:t>计算候选答案分布式向量与问题向量的相似度得分，找出相似度最高的候选答案作为最终答案</a:t>
            </a:r>
          </a:p>
          <a:p>
            <a:pPr algn="l">
              <a:lnSpc>
                <a:spcPct val="120000"/>
              </a:lnSpc>
            </a:pPr>
            <a:r>
              <a:rPr lang="zh-CN" altLang="en-US" sz="2400" dirty="0"/>
              <a:t>该神经网络通过</a:t>
            </a:r>
            <a:r>
              <a:rPr lang="zh-CN" altLang="en-US" sz="2400" dirty="0">
                <a:solidFill>
                  <a:schemeClr val="accent2"/>
                </a:solidFill>
              </a:rPr>
              <a:t>标注数据</a:t>
            </a:r>
            <a:r>
              <a:rPr lang="zh-CN" altLang="en-US" sz="2400" dirty="0"/>
              <a:t>对进行训练，使得问题向量与知识库中正确答案的向量在低维空间的关联得分尽量高</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21-10-25 下午11.22.11"/>
          <p:cNvPicPr>
            <a:picLocks noChangeAspect="1"/>
          </p:cNvPicPr>
          <p:nvPr/>
        </p:nvPicPr>
        <p:blipFill>
          <a:blip r:embed="rId2"/>
          <a:stretch>
            <a:fillRect/>
          </a:stretch>
        </p:blipFill>
        <p:spPr>
          <a:xfrm>
            <a:off x="4670425" y="1136650"/>
            <a:ext cx="7748270" cy="4806950"/>
          </a:xfrm>
          <a:prstGeom prst="rect">
            <a:avLst/>
          </a:prstGeom>
        </p:spPr>
      </p:pic>
      <p:sp>
        <p:nvSpPr>
          <p:cNvPr id="5" name="标题 4"/>
          <p:cNvSpPr>
            <a:spLocks noGrp="1"/>
          </p:cNvSpPr>
          <p:nvPr>
            <p:ph type="title"/>
          </p:nvPr>
        </p:nvSpPr>
        <p:spPr/>
        <p:txBody>
          <a:bodyPr>
            <a:normAutofit/>
          </a:bodyPr>
          <a:lstStyle/>
          <a:p>
            <a:r>
              <a:rPr lang="zh-CN" altLang="en-US" dirty="0">
                <a:latin typeface="+mn-lt"/>
                <a:ea typeface="+mn-ea"/>
                <a:cs typeface="+mn-ea"/>
                <a:sym typeface="+mn-ea"/>
              </a:rPr>
              <a:t>基于深度学习的端到端问答模型</a:t>
            </a:r>
          </a:p>
        </p:txBody>
      </p:sp>
      <p:sp>
        <p:nvSpPr>
          <p:cNvPr id="9" name="灯片编号占位符 2"/>
          <p:cNvSpPr>
            <a:spLocks noGrp="1"/>
          </p:cNvSpPr>
          <p:nvPr>
            <p:ph type="sldNum" sz="quarter" idx="4"/>
          </p:nvPr>
        </p:nvSpPr>
        <p:spPr>
          <a:xfrm>
            <a:off x="5898204" y="6356350"/>
            <a:ext cx="395592" cy="365125"/>
          </a:xfrm>
        </p:spPr>
        <p:txBody>
          <a:bodyPr/>
          <a:lstStyle/>
          <a:p>
            <a:pPr defTabSz="914400">
              <a:defRPr/>
            </a:pPr>
            <a:fld id="{A48020E0-1C4F-4D89-9FD1-EC2E5B71218B}" type="slidenum">
              <a:rPr lang="en-US" smtClean="0">
                <a:solidFill>
                  <a:srgbClr val="000000">
                    <a:tint val="75000"/>
                  </a:srgbClr>
                </a:solidFill>
                <a:cs typeface="+mn-ea"/>
                <a:sym typeface="+mn-lt"/>
              </a:rPr>
              <a:t>72</a:t>
            </a:fld>
            <a:endParaRPr lang="en-US" dirty="0">
              <a:solidFill>
                <a:srgbClr val="000000">
                  <a:tint val="75000"/>
                </a:srgbClr>
              </a:solidFill>
              <a:cs typeface="+mn-ea"/>
              <a:sym typeface="+mn-lt"/>
            </a:endParaRPr>
          </a:p>
        </p:txBody>
      </p:sp>
      <p:sp>
        <p:nvSpPr>
          <p:cNvPr id="3" name="文本框 2"/>
          <p:cNvSpPr txBox="1"/>
          <p:nvPr/>
        </p:nvSpPr>
        <p:spPr>
          <a:xfrm>
            <a:off x="0" y="1052830"/>
            <a:ext cx="5109210" cy="1328420"/>
          </a:xfrm>
          <a:prstGeom prst="rect">
            <a:avLst/>
          </a:prstGeom>
          <a:noFill/>
        </p:spPr>
        <p:txBody>
          <a:bodyPr wrap="square" lIns="72000" tIns="0" rIns="72000" bIns="0" rtlCol="0" anchor="t">
            <a:spAutoFit/>
          </a:bodyPr>
          <a:lstStyle/>
          <a:p>
            <a:pPr algn="l">
              <a:lnSpc>
                <a:spcPct val="120000"/>
              </a:lnSpc>
            </a:pPr>
            <a:r>
              <a:rPr lang="en-US" altLang="zh-CN" dirty="0"/>
              <a:t>Bordes A</a:t>
            </a:r>
            <a:r>
              <a:rPr lang="zh-CN" altLang="en-US" dirty="0"/>
              <a:t>等人提出的方法，解决</a:t>
            </a:r>
            <a:r>
              <a:rPr lang="en-US" altLang="zh-CN" dirty="0"/>
              <a:t>WebQuestions</a:t>
            </a:r>
            <a:r>
              <a:rPr lang="zh-CN" altLang="en-US" dirty="0"/>
              <a:t>上数据量不够的问题，使用一些规则从</a:t>
            </a:r>
            <a:r>
              <a:rPr lang="en-US" altLang="zh-CN" dirty="0"/>
              <a:t>Freebase</a:t>
            </a:r>
            <a:r>
              <a:rPr lang="zh-CN" altLang="en-US" dirty="0"/>
              <a:t>、</a:t>
            </a:r>
            <a:r>
              <a:rPr lang="en-US" altLang="zh-CN" dirty="0"/>
              <a:t>ClueWeb</a:t>
            </a:r>
            <a:r>
              <a:rPr lang="zh-CN" altLang="en-US" dirty="0"/>
              <a:t>等知识库中构建了大量的标注数据用于训练模型。</a:t>
            </a:r>
          </a:p>
        </p:txBody>
      </p:sp>
      <p:sp>
        <p:nvSpPr>
          <p:cNvPr id="6" name="文本框 5"/>
          <p:cNvSpPr txBox="1"/>
          <p:nvPr/>
        </p:nvSpPr>
        <p:spPr>
          <a:xfrm>
            <a:off x="0" y="2599055"/>
            <a:ext cx="4918710" cy="1660525"/>
          </a:xfrm>
          <a:prstGeom prst="rect">
            <a:avLst/>
          </a:prstGeom>
          <a:noFill/>
        </p:spPr>
        <p:txBody>
          <a:bodyPr wrap="none" lIns="72000" tIns="0" rIns="72000" bIns="0" rtlCol="0" anchor="t">
            <a:spAutoFit/>
          </a:bodyPr>
          <a:lstStyle/>
          <a:p>
            <a:pPr algn="l">
              <a:lnSpc>
                <a:spcPct val="120000"/>
              </a:lnSpc>
            </a:pPr>
            <a:r>
              <a:rPr lang="en-US" altLang="zh-CN" dirty="0"/>
              <a:t>1.</a:t>
            </a:r>
            <a:r>
              <a:rPr lang="zh-CN" altLang="en-US" dirty="0"/>
              <a:t>利用实体链接定位题中的核心实体</a:t>
            </a:r>
          </a:p>
          <a:p>
            <a:pPr algn="l">
              <a:lnSpc>
                <a:spcPct val="120000"/>
              </a:lnSpc>
            </a:pPr>
            <a:r>
              <a:rPr lang="en-US" altLang="zh-CN" dirty="0"/>
              <a:t>2.</a:t>
            </a:r>
            <a:r>
              <a:rPr lang="zh-CN" altLang="en-US" dirty="0"/>
              <a:t>找到从问题中核心实体到候选答案实体的路径</a:t>
            </a:r>
          </a:p>
          <a:p>
            <a:pPr algn="l">
              <a:lnSpc>
                <a:spcPct val="120000"/>
              </a:lnSpc>
            </a:pPr>
            <a:r>
              <a:rPr lang="en-US" altLang="zh-CN" dirty="0"/>
              <a:t>3.</a:t>
            </a:r>
            <a:r>
              <a:rPr lang="zh-CN" altLang="en-US" dirty="0"/>
              <a:t>生成候选答案的子图</a:t>
            </a:r>
          </a:p>
          <a:p>
            <a:pPr algn="l">
              <a:lnSpc>
                <a:spcPct val="120000"/>
              </a:lnSpc>
            </a:pPr>
            <a:r>
              <a:rPr lang="en-US" altLang="zh-CN" dirty="0"/>
              <a:t>4.</a:t>
            </a:r>
            <a:r>
              <a:rPr lang="zh-CN" altLang="en-US" dirty="0"/>
              <a:t>分别将问题和答案子图映射成</a:t>
            </a:r>
            <a:r>
              <a:rPr lang="en-US" altLang="zh-CN" dirty="0"/>
              <a:t>Embedding</a:t>
            </a:r>
            <a:r>
              <a:rPr lang="zh-CN" altLang="en-US" dirty="0"/>
              <a:t>向量</a:t>
            </a:r>
          </a:p>
          <a:p>
            <a:pPr algn="l">
              <a:lnSpc>
                <a:spcPct val="120000"/>
              </a:lnSpc>
            </a:pPr>
            <a:r>
              <a:rPr lang="en-US" altLang="zh-CN" dirty="0"/>
              <a:t>5.</a:t>
            </a:r>
            <a:r>
              <a:rPr lang="zh-CN" altLang="en-US" dirty="0"/>
              <a:t>点积运算，获得候选答案和问题之间的匹配度</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716655" y="1038225"/>
            <a:ext cx="8449310" cy="3920490"/>
          </a:xfrm>
          <a:prstGeom prst="rect">
            <a:avLst/>
          </a:prstGeom>
        </p:spPr>
      </p:pic>
      <p:sp>
        <p:nvSpPr>
          <p:cNvPr id="5" name="标题 4"/>
          <p:cNvSpPr>
            <a:spLocks noGrp="1"/>
          </p:cNvSpPr>
          <p:nvPr>
            <p:ph type="title"/>
          </p:nvPr>
        </p:nvSpPr>
        <p:spPr/>
        <p:txBody>
          <a:bodyPr>
            <a:normAutofit/>
          </a:bodyPr>
          <a:lstStyle/>
          <a:p>
            <a:r>
              <a:rPr lang="zh-CN" altLang="en-US" dirty="0">
                <a:latin typeface="+mn-lt"/>
                <a:ea typeface="+mn-ea"/>
                <a:cs typeface="+mn-ea"/>
                <a:sym typeface="+mn-ea"/>
              </a:rPr>
              <a:t>基于深度学习的端到端问答模型</a:t>
            </a:r>
          </a:p>
        </p:txBody>
      </p:sp>
      <p:sp>
        <p:nvSpPr>
          <p:cNvPr id="9" name="灯片编号占位符 2"/>
          <p:cNvSpPr>
            <a:spLocks noGrp="1"/>
          </p:cNvSpPr>
          <p:nvPr>
            <p:ph type="sldNum" sz="quarter" idx="4"/>
          </p:nvPr>
        </p:nvSpPr>
        <p:spPr>
          <a:xfrm>
            <a:off x="5898204" y="6356350"/>
            <a:ext cx="395592" cy="365125"/>
          </a:xfrm>
        </p:spPr>
        <p:txBody>
          <a:bodyPr/>
          <a:lstStyle/>
          <a:p>
            <a:pPr defTabSz="914400">
              <a:defRPr/>
            </a:pPr>
            <a:fld id="{A48020E0-1C4F-4D89-9FD1-EC2E5B71218B}" type="slidenum">
              <a:rPr lang="en-US" smtClean="0">
                <a:solidFill>
                  <a:srgbClr val="000000">
                    <a:tint val="75000"/>
                  </a:srgbClr>
                </a:solidFill>
                <a:cs typeface="+mn-ea"/>
                <a:sym typeface="+mn-lt"/>
              </a:rPr>
              <a:t>73</a:t>
            </a:fld>
            <a:endParaRPr lang="en-US" dirty="0">
              <a:solidFill>
                <a:srgbClr val="000000">
                  <a:tint val="75000"/>
                </a:srgbClr>
              </a:solidFill>
              <a:cs typeface="+mn-ea"/>
              <a:sym typeface="+mn-lt"/>
            </a:endParaRPr>
          </a:p>
        </p:txBody>
      </p:sp>
      <p:sp>
        <p:nvSpPr>
          <p:cNvPr id="3" name="文本框 2"/>
          <p:cNvSpPr txBox="1"/>
          <p:nvPr/>
        </p:nvSpPr>
        <p:spPr>
          <a:xfrm>
            <a:off x="3716655" y="1038225"/>
            <a:ext cx="3191510" cy="332105"/>
          </a:xfrm>
          <a:prstGeom prst="rect">
            <a:avLst/>
          </a:prstGeom>
          <a:noFill/>
        </p:spPr>
        <p:txBody>
          <a:bodyPr wrap="none" lIns="72000" tIns="0" rIns="72000" bIns="0" rtlCol="0" anchor="t">
            <a:spAutoFit/>
          </a:bodyPr>
          <a:lstStyle/>
          <a:p>
            <a:pPr algn="l">
              <a:lnSpc>
                <a:spcPct val="120000"/>
              </a:lnSpc>
            </a:pPr>
            <a:r>
              <a:rPr lang="zh-CN" altLang="en-US" dirty="0"/>
              <a:t>基于</a:t>
            </a:r>
            <a:r>
              <a:rPr lang="en-US" altLang="zh-CN" dirty="0"/>
              <a:t>Multi-Column CNN</a:t>
            </a:r>
            <a:r>
              <a:rPr lang="zh-CN" altLang="en-US" dirty="0"/>
              <a:t>的工作</a:t>
            </a:r>
          </a:p>
        </p:txBody>
      </p:sp>
      <p:sp>
        <p:nvSpPr>
          <p:cNvPr id="4" name="文本框 3"/>
          <p:cNvSpPr txBox="1"/>
          <p:nvPr/>
        </p:nvSpPr>
        <p:spPr>
          <a:xfrm>
            <a:off x="380365" y="1304290"/>
            <a:ext cx="3336925" cy="2324735"/>
          </a:xfrm>
          <a:prstGeom prst="rect">
            <a:avLst/>
          </a:prstGeom>
          <a:noFill/>
        </p:spPr>
        <p:txBody>
          <a:bodyPr wrap="square" lIns="72000" tIns="0" rIns="72000" bIns="0" rtlCol="0" anchor="t">
            <a:spAutoFit/>
          </a:bodyPr>
          <a:lstStyle/>
          <a:p>
            <a:pPr algn="l">
              <a:lnSpc>
                <a:spcPct val="120000"/>
              </a:lnSpc>
            </a:pPr>
            <a:r>
              <a:rPr lang="en-US" altLang="zh-CN" b="1" dirty="0">
                <a:latin typeface="Arial Bold" panose="020B0704020202020204" charset="0"/>
                <a:cs typeface="Arial Bold" panose="020B0704020202020204" charset="0"/>
              </a:rPr>
              <a:t>·</a:t>
            </a:r>
            <a:r>
              <a:rPr lang="zh-CN" altLang="en-US" dirty="0"/>
              <a:t>答案路径：答案节点与问题中实体之间关系的集合。</a:t>
            </a:r>
          </a:p>
          <a:p>
            <a:pPr algn="l">
              <a:lnSpc>
                <a:spcPct val="120000"/>
              </a:lnSpc>
            </a:pPr>
            <a:endParaRPr lang="zh-CN" altLang="en-US" dirty="0"/>
          </a:p>
          <a:p>
            <a:pPr algn="l">
              <a:lnSpc>
                <a:spcPct val="120000"/>
              </a:lnSpc>
            </a:pPr>
            <a:r>
              <a:rPr lang="en-US" altLang="zh-CN" b="1" dirty="0">
                <a:latin typeface="Arial Bold" panose="020B0704020202020204" charset="0"/>
                <a:cs typeface="Arial Bold" panose="020B0704020202020204" charset="0"/>
              </a:rPr>
              <a:t>·</a:t>
            </a:r>
            <a:r>
              <a:rPr lang="zh-CN" altLang="en-US" dirty="0">
                <a:latin typeface="Arial" panose="020B0704020202020204" pitchFamily="34" charset="0"/>
                <a:cs typeface="Arial" panose="020B0704020202020204" pitchFamily="34" charset="0"/>
              </a:rPr>
              <a:t>答案上下文：连接着答案路径上的</a:t>
            </a:r>
            <a:r>
              <a:rPr lang="en-US" altLang="zh-CN" dirty="0">
                <a:latin typeface="Arial" panose="020B0704020202020204" pitchFamily="34" charset="0"/>
                <a:cs typeface="Arial" panose="020B0704020202020204" pitchFamily="34" charset="0"/>
              </a:rPr>
              <a:t>1</a:t>
            </a:r>
            <a:r>
              <a:rPr lang="zh-CN" altLang="en-US" dirty="0">
                <a:latin typeface="Arial" panose="020B0704020202020204" pitchFamily="34" charset="0"/>
                <a:cs typeface="Arial" panose="020B0704020202020204" pitchFamily="34" charset="0"/>
              </a:rPr>
              <a:t>跳的实体和关系。</a:t>
            </a:r>
          </a:p>
          <a:p>
            <a:pPr algn="l">
              <a:lnSpc>
                <a:spcPct val="120000"/>
              </a:lnSpc>
            </a:pPr>
            <a:endParaRPr lang="zh-CN" altLang="en-US" dirty="0">
              <a:latin typeface="Arial" panose="020B0704020202020204" pitchFamily="34" charset="0"/>
              <a:cs typeface="Arial" panose="020B0704020202020204" pitchFamily="34" charset="0"/>
            </a:endParaRPr>
          </a:p>
          <a:p>
            <a:pPr algn="l">
              <a:lnSpc>
                <a:spcPct val="120000"/>
              </a:lnSpc>
            </a:pPr>
            <a:r>
              <a:rPr lang="en-US" altLang="zh-CN" b="1" dirty="0">
                <a:latin typeface="Arial Bold" panose="020B0704020202020204" charset="0"/>
                <a:cs typeface="Arial Bold" panose="020B0704020202020204" charset="0"/>
              </a:rPr>
              <a:t>·</a:t>
            </a:r>
            <a:r>
              <a:rPr lang="zh-CN" altLang="en-US" dirty="0">
                <a:latin typeface="Arial" panose="020B0704020202020204" pitchFamily="34" charset="0"/>
                <a:cs typeface="Arial" panose="020B0704020202020204" pitchFamily="34" charset="0"/>
              </a:rPr>
              <a:t>答案类型：候选答案的类型</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716655" y="1038225"/>
            <a:ext cx="8449310" cy="3920490"/>
          </a:xfrm>
          <a:prstGeom prst="rect">
            <a:avLst/>
          </a:prstGeom>
        </p:spPr>
      </p:pic>
      <p:sp>
        <p:nvSpPr>
          <p:cNvPr id="5" name="标题 4"/>
          <p:cNvSpPr>
            <a:spLocks noGrp="1"/>
          </p:cNvSpPr>
          <p:nvPr>
            <p:ph type="title"/>
          </p:nvPr>
        </p:nvSpPr>
        <p:spPr/>
        <p:txBody>
          <a:bodyPr>
            <a:normAutofit/>
          </a:bodyPr>
          <a:lstStyle/>
          <a:p>
            <a:r>
              <a:rPr lang="zh-CN" altLang="en-US" dirty="0">
                <a:latin typeface="+mn-lt"/>
                <a:ea typeface="+mn-ea"/>
                <a:cs typeface="+mn-ea"/>
                <a:sym typeface="+mn-ea"/>
              </a:rPr>
              <a:t>基于深度学习的端到端问答模型</a:t>
            </a:r>
          </a:p>
        </p:txBody>
      </p:sp>
      <p:sp>
        <p:nvSpPr>
          <p:cNvPr id="9" name="灯片编号占位符 2"/>
          <p:cNvSpPr>
            <a:spLocks noGrp="1"/>
          </p:cNvSpPr>
          <p:nvPr>
            <p:ph type="sldNum" sz="quarter" idx="4"/>
          </p:nvPr>
        </p:nvSpPr>
        <p:spPr>
          <a:xfrm>
            <a:off x="5898204" y="6356350"/>
            <a:ext cx="395592" cy="365125"/>
          </a:xfrm>
        </p:spPr>
        <p:txBody>
          <a:bodyPr/>
          <a:lstStyle/>
          <a:p>
            <a:pPr defTabSz="914400">
              <a:defRPr/>
            </a:pPr>
            <a:fld id="{A48020E0-1C4F-4D89-9FD1-EC2E5B71218B}" type="slidenum">
              <a:rPr lang="en-US" smtClean="0">
                <a:solidFill>
                  <a:srgbClr val="000000">
                    <a:tint val="75000"/>
                  </a:srgbClr>
                </a:solidFill>
                <a:cs typeface="+mn-ea"/>
                <a:sym typeface="+mn-lt"/>
              </a:rPr>
              <a:t>74</a:t>
            </a:fld>
            <a:endParaRPr lang="en-US" dirty="0">
              <a:solidFill>
                <a:srgbClr val="000000">
                  <a:tint val="75000"/>
                </a:srgbClr>
              </a:solidFill>
              <a:cs typeface="+mn-ea"/>
              <a:sym typeface="+mn-lt"/>
            </a:endParaRPr>
          </a:p>
        </p:txBody>
      </p:sp>
      <p:sp>
        <p:nvSpPr>
          <p:cNvPr id="3" name="文本框 2"/>
          <p:cNvSpPr txBox="1"/>
          <p:nvPr/>
        </p:nvSpPr>
        <p:spPr>
          <a:xfrm>
            <a:off x="3716655" y="1038225"/>
            <a:ext cx="3191510" cy="332105"/>
          </a:xfrm>
          <a:prstGeom prst="rect">
            <a:avLst/>
          </a:prstGeom>
          <a:noFill/>
        </p:spPr>
        <p:txBody>
          <a:bodyPr wrap="none" lIns="72000" tIns="0" rIns="72000" bIns="0" rtlCol="0" anchor="t">
            <a:spAutoFit/>
          </a:bodyPr>
          <a:lstStyle/>
          <a:p>
            <a:pPr algn="l">
              <a:lnSpc>
                <a:spcPct val="120000"/>
              </a:lnSpc>
            </a:pPr>
            <a:r>
              <a:rPr lang="zh-CN" altLang="en-US" dirty="0"/>
              <a:t>基于</a:t>
            </a:r>
            <a:r>
              <a:rPr lang="en-US" altLang="zh-CN" dirty="0"/>
              <a:t>Multi-Column CNN</a:t>
            </a:r>
            <a:r>
              <a:rPr lang="zh-CN" altLang="en-US" dirty="0"/>
              <a:t>的工作</a:t>
            </a:r>
          </a:p>
        </p:txBody>
      </p:sp>
      <p:sp>
        <p:nvSpPr>
          <p:cNvPr id="7" name="文本框 6"/>
          <p:cNvSpPr txBox="1"/>
          <p:nvPr/>
        </p:nvSpPr>
        <p:spPr>
          <a:xfrm>
            <a:off x="100965" y="1256030"/>
            <a:ext cx="3783330" cy="3485515"/>
          </a:xfrm>
          <a:prstGeom prst="rect">
            <a:avLst/>
          </a:prstGeom>
          <a:noFill/>
        </p:spPr>
        <p:txBody>
          <a:bodyPr wrap="square" lIns="72000" tIns="0" rIns="72000" bIns="0" rtlCol="0" anchor="t">
            <a:spAutoFit/>
          </a:bodyPr>
          <a:lstStyle/>
          <a:p>
            <a:pPr algn="l">
              <a:lnSpc>
                <a:spcPct val="140000"/>
              </a:lnSpc>
            </a:pPr>
            <a:r>
              <a:rPr lang="en-US" altLang="zh-CN" dirty="0"/>
              <a:t>1.</a:t>
            </a:r>
            <a:r>
              <a:rPr lang="zh-CN" altLang="en-US" dirty="0"/>
              <a:t>通过</a:t>
            </a:r>
            <a:r>
              <a:rPr lang="en-US" altLang="zh-CN" dirty="0"/>
              <a:t>Multui-Column</a:t>
            </a:r>
            <a:r>
              <a:rPr lang="zh-CN" altLang="en-US" dirty="0"/>
              <a:t>卷积神经网络</a:t>
            </a:r>
          </a:p>
          <a:p>
            <a:pPr algn="l">
              <a:lnSpc>
                <a:spcPct val="140000"/>
              </a:lnSpc>
            </a:pPr>
            <a:r>
              <a:rPr lang="zh-CN" altLang="en-US" dirty="0"/>
              <a:t>提取该问题的三个分布式向量。</a:t>
            </a:r>
          </a:p>
          <a:p>
            <a:pPr algn="l">
              <a:lnSpc>
                <a:spcPct val="140000"/>
              </a:lnSpc>
            </a:pPr>
            <a:r>
              <a:rPr lang="en-US" altLang="zh-CN" dirty="0"/>
              <a:t>2.</a:t>
            </a:r>
            <a:r>
              <a:rPr lang="zh-CN" altLang="en-US" dirty="0"/>
              <a:t>问题包含确定的实体可以链接到</a:t>
            </a:r>
          </a:p>
          <a:p>
            <a:pPr algn="l">
              <a:lnSpc>
                <a:spcPct val="140000"/>
              </a:lnSpc>
            </a:pPr>
            <a:r>
              <a:rPr lang="zh-CN" altLang="en-US" dirty="0"/>
              <a:t>知识库中，</a:t>
            </a:r>
            <a:r>
              <a:rPr lang="en-US" altLang="zh-CN" dirty="0"/>
              <a:t>2</a:t>
            </a:r>
            <a:r>
              <a:rPr lang="zh-CN" altLang="en-US" dirty="0"/>
              <a:t>跳之内的节点作为候选</a:t>
            </a:r>
          </a:p>
          <a:p>
            <a:pPr algn="l">
              <a:lnSpc>
                <a:spcPct val="140000"/>
              </a:lnSpc>
            </a:pPr>
            <a:r>
              <a:rPr lang="zh-CN" altLang="en-US" dirty="0"/>
              <a:t>答案</a:t>
            </a:r>
          </a:p>
          <a:p>
            <a:pPr algn="l">
              <a:lnSpc>
                <a:spcPct val="140000"/>
              </a:lnSpc>
            </a:pPr>
            <a:r>
              <a:rPr lang="en-US" altLang="zh-CN" dirty="0"/>
              <a:t>3.</a:t>
            </a:r>
            <a:r>
              <a:rPr lang="zh-CN" altLang="en-US" dirty="0"/>
              <a:t>基于候选答案实体形成三个分布式向量</a:t>
            </a:r>
          </a:p>
          <a:p>
            <a:pPr algn="l">
              <a:lnSpc>
                <a:spcPct val="140000"/>
              </a:lnSpc>
            </a:pPr>
            <a:r>
              <a:rPr lang="en-US" altLang="zh-CN" dirty="0"/>
              <a:t>4.</a:t>
            </a:r>
            <a:r>
              <a:rPr lang="zh-CN" altLang="en-US" dirty="0"/>
              <a:t>分别点乘运算再求和得到最终的答案</a:t>
            </a:r>
            <a:r>
              <a:rPr lang="en-US" altLang="zh-CN" dirty="0"/>
              <a:t>-</a:t>
            </a:r>
            <a:r>
              <a:rPr lang="zh-CN" altLang="en-US" dirty="0"/>
              <a:t>问题对得分</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447801" y="4310151"/>
            <a:ext cx="10264776" cy="923330"/>
          </a:xfrm>
        </p:spPr>
        <p:txBody>
          <a:bodyPr/>
          <a:lstStyle/>
          <a:p>
            <a:pPr fontAlgn="auto"/>
            <a:r>
              <a:rPr lang="zh-CN" altLang="en-US" sz="5400" dirty="0">
                <a:latin typeface="Microsoft YaHei" panose="020B0503020204020204" pitchFamily="34" charset="-122"/>
                <a:ea typeface="Microsoft YaHei" panose="020B0503020204020204" pitchFamily="34" charset="-122"/>
              </a:rPr>
              <a:t>对话问答系统</a:t>
            </a:r>
            <a:r>
              <a:rPr lang="en-US" altLang="zh-CN" sz="5400" dirty="0">
                <a:latin typeface="Microsoft YaHei" panose="020B0503020204020204" pitchFamily="34" charset="-122"/>
                <a:ea typeface="Microsoft YaHei" panose="020B0503020204020204" pitchFamily="34" charset="-122"/>
              </a:rPr>
              <a:t>—</a:t>
            </a:r>
            <a:r>
              <a:rPr lang="zh-CN" altLang="en-US" sz="5400" dirty="0">
                <a:latin typeface="Microsoft YaHei" panose="020B0503020204020204" pitchFamily="34" charset="-122"/>
                <a:ea typeface="Microsoft YaHei" panose="020B0503020204020204" pitchFamily="34" charset="-122"/>
              </a:rPr>
              <a:t>论文解读</a:t>
            </a:r>
          </a:p>
        </p:txBody>
      </p:sp>
      <p:sp>
        <p:nvSpPr>
          <p:cNvPr id="9" name="文本占位符 8"/>
          <p:cNvSpPr>
            <a:spLocks noGrp="1"/>
          </p:cNvSpPr>
          <p:nvPr>
            <p:ph type="body" sz="quarter" idx="12"/>
          </p:nvPr>
        </p:nvSpPr>
        <p:spPr/>
        <p:txBody>
          <a:bodyPr/>
          <a:lstStyle/>
          <a:p>
            <a:pPr marL="0" indent="0">
              <a:buNone/>
            </a:pPr>
            <a:r>
              <a:rPr lang="en-US" altLang="zh-CN" dirty="0">
                <a:cs typeface="+mn-ea"/>
                <a:sym typeface="+mn-lt"/>
              </a:rPr>
              <a:t>06</a:t>
            </a:r>
            <a:endParaRPr lang="en-US" dirty="0">
              <a:cs typeface="+mn-ea"/>
              <a:sym typeface="+mn-lt"/>
            </a:endParaRPr>
          </a:p>
        </p:txBody>
      </p:sp>
      <p:grpSp>
        <p:nvGrpSpPr>
          <p:cNvPr id="5" name="组合 4"/>
          <p:cNvGrpSpPr/>
          <p:nvPr/>
        </p:nvGrpSpPr>
        <p:grpSpPr>
          <a:xfrm>
            <a:off x="0" y="-715587"/>
            <a:ext cx="676656" cy="602672"/>
            <a:chOff x="0" y="6950133"/>
            <a:chExt cx="676656" cy="602672"/>
          </a:xfrm>
        </p:grpSpPr>
        <p:sp>
          <p:nvSpPr>
            <p:cNvPr id="7" name="矩形 6"/>
            <p:cNvSpPr/>
            <p:nvPr/>
          </p:nvSpPr>
          <p:spPr bwMode="auto">
            <a:xfrm>
              <a:off x="0" y="6950133"/>
              <a:ext cx="676656" cy="602672"/>
            </a:xfrm>
            <a:prstGeom prst="rect">
              <a:avLst/>
            </a:prstGeom>
            <a:solidFill>
              <a:schemeClr val="bg1"/>
            </a:solidFill>
            <a:ln w="6350">
              <a:noFill/>
            </a:ln>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900000" tIns="0" rIns="0" bIns="0" numCol="1" spcCol="0" rtlCol="0" fromWordArt="0" anchor="ctr" anchorCtr="0" forceAA="0" compatLnSpc="1">
              <a:noAutofit/>
            </a:bodyPr>
            <a:lstStyle/>
            <a:p>
              <a:endParaRPr lang="zh-CN" altLang="en-US" spc="100" dirty="0">
                <a:solidFill>
                  <a:schemeClr val="tx1">
                    <a:lumMod val="65000"/>
                    <a:lumOff val="35000"/>
                  </a:schemeClr>
                </a:solidFill>
              </a:endParaRPr>
            </a:p>
          </p:txBody>
        </p:sp>
        <p:grpSp>
          <p:nvGrpSpPr>
            <p:cNvPr id="10" name="组合 9"/>
            <p:cNvGrpSpPr/>
            <p:nvPr/>
          </p:nvGrpSpPr>
          <p:grpSpPr>
            <a:xfrm>
              <a:off x="47544" y="7038552"/>
              <a:ext cx="581568" cy="425834"/>
              <a:chOff x="84575" y="6977592"/>
              <a:chExt cx="581568" cy="425834"/>
            </a:xfrm>
          </p:grpSpPr>
          <p:grpSp>
            <p:nvGrpSpPr>
              <p:cNvPr id="11" name="组合 10"/>
              <p:cNvGrpSpPr/>
              <p:nvPr/>
            </p:nvGrpSpPr>
            <p:grpSpPr>
              <a:xfrm>
                <a:off x="84575" y="6979654"/>
                <a:ext cx="317380" cy="421711"/>
                <a:chOff x="14690033" y="2185397"/>
                <a:chExt cx="583830" cy="775754"/>
              </a:xfrm>
            </p:grpSpPr>
            <p:sp>
              <p:nvSpPr>
                <p:cNvPr id="13"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2" name="文本框 11"/>
              <p:cNvSpPr txBox="1"/>
              <p:nvPr/>
            </p:nvSpPr>
            <p:spPr>
              <a:xfrm>
                <a:off x="477838" y="6977592"/>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sp>
        <p:nvSpPr>
          <p:cNvPr id="19" name="矩形 18"/>
          <p:cNvSpPr/>
          <p:nvPr/>
        </p:nvSpPr>
        <p:spPr bwMode="auto">
          <a:xfrm>
            <a:off x="812015" y="-715587"/>
            <a:ext cx="11379985" cy="602672"/>
          </a:xfrm>
          <a:prstGeom prst="rect">
            <a:avLst/>
          </a:prstGeom>
          <a:solidFill>
            <a:schemeClr val="bg1"/>
          </a:solidFill>
          <a:ln w="6350">
            <a:noFill/>
          </a:ln>
          <a:effectLst>
            <a:innerShdw dist="63500">
              <a:schemeClr val="accent2">
                <a:lumMod val="60000"/>
                <a:lumOff val="40000"/>
              </a:schemeClr>
            </a:innerShdw>
          </a:effectLst>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pc="100" dirty="0">
                <a:solidFill>
                  <a:schemeClr val="tx1">
                    <a:lumMod val="65000"/>
                    <a:lumOff val="35000"/>
                  </a:schemeClr>
                </a:solidFill>
              </a:rPr>
              <a:t>右键单击左侧缩略图→版式→选择</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其他过渡页形式</a:t>
            </a:r>
            <a:r>
              <a:rPr lang="en-US" altLang="zh-CN" spc="100" dirty="0">
                <a:solidFill>
                  <a:schemeClr val="tx1">
                    <a:lumMod val="65000"/>
                    <a:lumOff val="35000"/>
                  </a:schemeClr>
                </a:solidFill>
              </a:rPr>
              <a:t>】</a:t>
            </a:r>
          </a:p>
        </p:txBody>
      </p:sp>
      <p:sp>
        <p:nvSpPr>
          <p:cNvPr id="2" name="文本框 1"/>
          <p:cNvSpPr txBox="1"/>
          <p:nvPr/>
        </p:nvSpPr>
        <p:spPr>
          <a:xfrm>
            <a:off x="8988238" y="5258447"/>
            <a:ext cx="3319375" cy="714042"/>
          </a:xfrm>
          <a:prstGeom prst="rect">
            <a:avLst/>
          </a:prstGeom>
          <a:noFill/>
        </p:spPr>
        <p:txBody>
          <a:bodyPr wrap="square" lIns="72000" tIns="0" rIns="72000" bIns="0" rtlCol="0" anchor="t">
            <a:spAutoFit/>
          </a:bodyPr>
          <a:lstStyle/>
          <a:p>
            <a:pPr algn="l">
              <a:lnSpc>
                <a:spcPct val="120000"/>
              </a:lnSpc>
            </a:pPr>
            <a:r>
              <a:rPr lang="zh-CN" altLang="en-US" sz="2000" dirty="0">
                <a:cs typeface="+mn-ea"/>
                <a:sym typeface="+mn-lt"/>
              </a:rPr>
              <a:t>汇报人：周小茜</a:t>
            </a:r>
            <a:endParaRPr lang="en-US" altLang="zh-CN" sz="2000" dirty="0">
              <a:cs typeface="+mn-ea"/>
              <a:sym typeface="+mn-lt"/>
            </a:endParaRPr>
          </a:p>
          <a:p>
            <a:pPr algn="l">
              <a:lnSpc>
                <a:spcPct val="120000"/>
              </a:lnSpc>
            </a:pPr>
            <a:r>
              <a:rPr lang="zh-CN" altLang="en-US" sz="2000" dirty="0">
                <a:cs typeface="+mn-ea"/>
                <a:sym typeface="+mn-lt"/>
              </a:rPr>
              <a:t>学号：</a:t>
            </a:r>
            <a:r>
              <a:rPr lang="en-US" altLang="zh-CN" sz="2000" dirty="0">
                <a:cs typeface="+mn-ea"/>
                <a:sym typeface="+mn-lt"/>
              </a:rPr>
              <a:t>21721541</a:t>
            </a:r>
            <a:endParaRPr lang="zh-CN" altLang="en-US" sz="2000" dirty="0"/>
          </a:p>
        </p:txBody>
      </p:sp>
    </p:spTree>
    <p:extLst>
      <p:ext uri="{BB962C8B-B14F-4D97-AF65-F5344CB8AC3E}">
        <p14:creationId xmlns:p14="http://schemas.microsoft.com/office/powerpoint/2010/main" val="254431524"/>
      </p:ext>
    </p:extLst>
  </p:cSld>
  <p:clrMapOvr>
    <a:masterClrMapping/>
  </p:clrMapOvr>
  <p:transition spd="med">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charset="0"/>
              <a:ea typeface="宋体" panose="02010600030101010101" pitchFamily="2" charset="-122"/>
              <a:sym typeface="Calibri" panose="020F0502020204030204" charset="0"/>
            </a:endParaRPr>
          </a:p>
        </p:txBody>
      </p:sp>
      <p:pic>
        <p:nvPicPr>
          <p:cNvPr id="5" name="图片 4" descr="SHU_VI_LOGO.svg"/>
          <p:cNvPicPr>
            <a:picLocks noChangeAspect="1"/>
          </p:cNvPicPr>
          <p:nvPr/>
        </p:nvPicPr>
        <p:blipFill>
          <a:blip r:embed="rId4"/>
          <a:stretch>
            <a:fillRect/>
          </a:stretch>
        </p:blipFill>
        <p:spPr>
          <a:xfrm>
            <a:off x="9912985" y="4404722"/>
            <a:ext cx="1795780" cy="2251075"/>
          </a:xfrm>
          <a:prstGeom prst="rect">
            <a:avLst/>
          </a:prstGeom>
        </p:spPr>
      </p:pic>
      <p:sp>
        <p:nvSpPr>
          <p:cNvPr id="4" name="文本框 3"/>
          <p:cNvSpPr txBox="1"/>
          <p:nvPr/>
        </p:nvSpPr>
        <p:spPr>
          <a:xfrm>
            <a:off x="-431281" y="453241"/>
            <a:ext cx="6663055" cy="523220"/>
          </a:xfrm>
          <a:prstGeom prst="rect">
            <a:avLst/>
          </a:prstGeom>
          <a:noFill/>
        </p:spPr>
        <p:txBody>
          <a:bodyPr wrap="square" rtlCol="0">
            <a:spAutoFit/>
          </a:bodyPr>
          <a:lstStyle/>
          <a:p>
            <a:pPr algn="ctr" fontAlgn="auto"/>
            <a:r>
              <a:rPr lang="zh-CN" altLang="en-US" sz="2800" dirty="0">
                <a:latin typeface="Microsoft YaHei" panose="020B0503020204020204" pitchFamily="34" charset="-122"/>
                <a:ea typeface="Microsoft YaHei" panose="020B0503020204020204" pitchFamily="34" charset="-122"/>
              </a:rPr>
              <a:t>对话问答系统</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论文解读</a:t>
            </a:r>
          </a:p>
        </p:txBody>
      </p:sp>
      <p:sp>
        <p:nvSpPr>
          <p:cNvPr id="7" name="文本框 6">
            <a:extLst>
              <a:ext uri="{FF2B5EF4-FFF2-40B4-BE49-F238E27FC236}">
                <a16:creationId xmlns:a16="http://schemas.microsoft.com/office/drawing/2014/main" id="{6B58B3D5-3CB9-F644-BED4-C8E861EA3714}"/>
              </a:ext>
            </a:extLst>
          </p:cNvPr>
          <p:cNvSpPr txBox="1"/>
          <p:nvPr/>
        </p:nvSpPr>
        <p:spPr>
          <a:xfrm>
            <a:off x="531760" y="1733371"/>
            <a:ext cx="11128480" cy="1200329"/>
          </a:xfrm>
          <a:prstGeom prst="rect">
            <a:avLst/>
          </a:prstGeom>
          <a:noFill/>
        </p:spPr>
        <p:txBody>
          <a:bodyPr wrap="square">
            <a:spAutoFit/>
          </a:bodyPr>
          <a:lstStyle/>
          <a:p>
            <a:pPr algn="ctr"/>
            <a:r>
              <a:rPr lang="en" altLang="zh-CN" sz="3600" b="1">
                <a:effectLst/>
                <a:latin typeface="Helvetica" pitchFamily="2" charset="0"/>
              </a:rPr>
              <a:t>Dialog-to-Action: Conversational Question</a:t>
            </a:r>
          </a:p>
          <a:p>
            <a:pPr algn="ctr"/>
            <a:r>
              <a:rPr lang="en" altLang="zh-CN" sz="3600" b="1">
                <a:effectLst/>
                <a:latin typeface="Helvetica" pitchFamily="2" charset="0"/>
              </a:rPr>
              <a:t>Answering Over a Large-Scale Knowledge Base</a:t>
            </a:r>
          </a:p>
        </p:txBody>
      </p:sp>
      <p:sp>
        <p:nvSpPr>
          <p:cNvPr id="8" name="文本框 7">
            <a:extLst>
              <a:ext uri="{FF2B5EF4-FFF2-40B4-BE49-F238E27FC236}">
                <a16:creationId xmlns:a16="http://schemas.microsoft.com/office/drawing/2014/main" id="{07A2E713-7608-A54E-85EF-F856E66CE8E7}"/>
              </a:ext>
            </a:extLst>
          </p:cNvPr>
          <p:cNvSpPr txBox="1"/>
          <p:nvPr/>
        </p:nvSpPr>
        <p:spPr>
          <a:xfrm>
            <a:off x="6365886" y="5034491"/>
            <a:ext cx="3194304" cy="830997"/>
          </a:xfrm>
          <a:prstGeom prst="rect">
            <a:avLst/>
          </a:prstGeom>
          <a:noFill/>
        </p:spPr>
        <p:txBody>
          <a:bodyPr wrap="square" rtlCol="0">
            <a:spAutoFit/>
          </a:bodyPr>
          <a:lstStyle/>
          <a:p>
            <a:pPr lvl="1"/>
            <a:r>
              <a:rPr kumimoji="1" lang="zh-CN" altLang="en-US" sz="2400" dirty="0">
                <a:solidFill>
                  <a:schemeClr val="bg1"/>
                </a:solidFill>
              </a:rPr>
              <a:t>汇报人：周小茜</a:t>
            </a:r>
            <a:endParaRPr kumimoji="1" lang="en-US" altLang="zh-CN" sz="2400" dirty="0">
              <a:solidFill>
                <a:schemeClr val="bg1"/>
              </a:solidFill>
            </a:endParaRPr>
          </a:p>
          <a:p>
            <a:pPr lvl="1"/>
            <a:r>
              <a:rPr kumimoji="1" lang="zh-CN" altLang="en-US" sz="2400" dirty="0">
                <a:solidFill>
                  <a:schemeClr val="bg1"/>
                </a:solidFill>
              </a:rPr>
              <a:t>学号：</a:t>
            </a:r>
            <a:r>
              <a:rPr kumimoji="1" lang="en-US" altLang="zh-CN" sz="2400" dirty="0">
                <a:solidFill>
                  <a:schemeClr val="bg1"/>
                </a:solidFill>
              </a:rPr>
              <a:t>21721541</a:t>
            </a:r>
          </a:p>
        </p:txBody>
      </p:sp>
      <p:sp>
        <p:nvSpPr>
          <p:cNvPr id="2" name="文本框 1">
            <a:extLst>
              <a:ext uri="{FF2B5EF4-FFF2-40B4-BE49-F238E27FC236}">
                <a16:creationId xmlns:a16="http://schemas.microsoft.com/office/drawing/2014/main" id="{FE380E1D-2ED3-EC41-BD45-947197A12D00}"/>
              </a:ext>
            </a:extLst>
          </p:cNvPr>
          <p:cNvSpPr txBox="1"/>
          <p:nvPr/>
        </p:nvSpPr>
        <p:spPr>
          <a:xfrm>
            <a:off x="2725404" y="3323074"/>
            <a:ext cx="7012739" cy="461665"/>
          </a:xfrm>
          <a:prstGeom prst="rect">
            <a:avLst/>
          </a:prstGeom>
          <a:noFill/>
        </p:spPr>
        <p:txBody>
          <a:bodyPr wrap="square" rtlCol="0">
            <a:spAutoFit/>
          </a:bodyPr>
          <a:lstStyle/>
          <a:p>
            <a:pPr lvl="2"/>
            <a:r>
              <a:rPr lang="en" altLang="zh-CN" sz="2400"/>
              <a:t>Microsoft Research Asia et al., </a:t>
            </a:r>
            <a:r>
              <a:rPr kumimoji="1" lang="en-US" altLang="zh-CN" sz="2400"/>
              <a:t>NeurIPS, 2018</a:t>
            </a:r>
            <a:endParaRPr kumimoji="1" lang="zh-CN" altLang="en-US" sz="2400"/>
          </a:p>
        </p:txBody>
      </p:sp>
    </p:spTree>
    <p:custDataLst>
      <p:tags r:id="rId1"/>
    </p:custDataLst>
  </p:cSld>
  <p:clrMapOvr>
    <a:masterClrMapping/>
  </p:clrMapOvr>
  <p:transition spd="med">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658368" y="414528"/>
            <a:ext cx="4572000"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对话问答系统</a:t>
            </a:r>
            <a:r>
              <a:rPr kumimoji="1" lang="en-US" altLang="zh-CN" sz="2800">
                <a:latin typeface="Microsoft YaHei" panose="020B0503020204020204" pitchFamily="34" charset="-122"/>
                <a:ea typeface="Microsoft YaHei" panose="020B0503020204020204" pitchFamily="34" charset="-122"/>
              </a:rPr>
              <a:t>——</a:t>
            </a:r>
            <a:r>
              <a:rPr kumimoji="1" lang="zh-CN" altLang="en-US" sz="2800">
                <a:latin typeface="Microsoft YaHei" panose="020B0503020204020204" pitchFamily="34" charset="-122"/>
                <a:ea typeface="Microsoft YaHei" panose="020B0503020204020204" pitchFamily="34" charset="-122"/>
              </a:rPr>
              <a:t>研究背景</a:t>
            </a:r>
          </a:p>
        </p:txBody>
      </p:sp>
      <p:pic>
        <p:nvPicPr>
          <p:cNvPr id="4" name="图片 3">
            <a:extLst>
              <a:ext uri="{FF2B5EF4-FFF2-40B4-BE49-F238E27FC236}">
                <a16:creationId xmlns:a16="http://schemas.microsoft.com/office/drawing/2014/main" id="{CB5E9F92-5A83-F746-B6FE-74485740C633}"/>
              </a:ext>
            </a:extLst>
          </p:cNvPr>
          <p:cNvPicPr>
            <a:picLocks noChangeAspect="1"/>
          </p:cNvPicPr>
          <p:nvPr/>
        </p:nvPicPr>
        <p:blipFill rotWithShape="1">
          <a:blip r:embed="rId3">
            <a:clrChange>
              <a:clrFrom>
                <a:srgbClr val="FFFFFF"/>
              </a:clrFrom>
              <a:clrTo>
                <a:srgbClr val="FFFFFF">
                  <a:alpha val="0"/>
                </a:srgbClr>
              </a:clrTo>
            </a:clrChange>
          </a:blip>
          <a:srcRect r="25334" b="-1879"/>
          <a:stretch/>
        </p:blipFill>
        <p:spPr>
          <a:xfrm>
            <a:off x="1639825" y="3188135"/>
            <a:ext cx="8237234" cy="2639568"/>
          </a:xfrm>
          <a:prstGeom prst="rect">
            <a:avLst/>
          </a:prstGeom>
        </p:spPr>
      </p:pic>
      <p:sp>
        <p:nvSpPr>
          <p:cNvPr id="5" name="文本框 4">
            <a:extLst>
              <a:ext uri="{FF2B5EF4-FFF2-40B4-BE49-F238E27FC236}">
                <a16:creationId xmlns:a16="http://schemas.microsoft.com/office/drawing/2014/main" id="{4E27E0C8-0E4E-8A49-B7E9-4560D5C526BC}"/>
              </a:ext>
            </a:extLst>
          </p:cNvPr>
          <p:cNvSpPr txBox="1"/>
          <p:nvPr/>
        </p:nvSpPr>
        <p:spPr>
          <a:xfrm>
            <a:off x="2075688" y="1206044"/>
            <a:ext cx="8040624" cy="1884555"/>
          </a:xfrm>
          <a:prstGeom prst="rect">
            <a:avLst/>
          </a:prstGeom>
          <a:noFill/>
        </p:spPr>
        <p:txBody>
          <a:bodyPr wrap="square" rtlCol="0">
            <a:spAutoFit/>
          </a:bodyPr>
          <a:lstStyle/>
          <a:p>
            <a:pPr>
              <a:lnSpc>
                <a:spcPct val="150000"/>
              </a:lnSpc>
            </a:pPr>
            <a:r>
              <a:rPr kumimoji="1" lang="zh-CN" altLang="en-US" sz="2000" b="1">
                <a:latin typeface="Microsoft YaHei" panose="020B0503020204020204" pitchFamily="34" charset="-122"/>
                <a:ea typeface="Microsoft YaHei" panose="020B0503020204020204" pitchFamily="34" charset="-122"/>
              </a:rPr>
              <a:t>对话系统的分类：</a:t>
            </a:r>
            <a:endParaRPr kumimoji="1" lang="en-US" altLang="zh-CN" sz="2000" b="1">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en" altLang="zh-CN" sz="2000">
                <a:latin typeface="Microsoft YaHei" panose="020B0503020204020204" pitchFamily="34" charset="-122"/>
                <a:ea typeface="Microsoft YaHei" panose="020B0503020204020204" pitchFamily="34" charset="-122"/>
              </a:rPr>
              <a:t>Chit-Chat-oriented Dialogue System</a:t>
            </a:r>
            <a:r>
              <a:rPr lang="en-US" altLang="zh-CN" sz="2000">
                <a:latin typeface="Microsoft YaHei" panose="020B0503020204020204" pitchFamily="34" charset="-122"/>
                <a:ea typeface="Microsoft YaHei" panose="020B0503020204020204" pitchFamily="34" charset="-122"/>
              </a:rPr>
              <a:t>s(</a:t>
            </a:r>
            <a:r>
              <a:rPr lang="zh-CN" altLang="en-US" sz="2000">
                <a:latin typeface="Microsoft YaHei" panose="020B0503020204020204" pitchFamily="34" charset="-122"/>
                <a:ea typeface="Microsoft YaHei" panose="020B0503020204020204" pitchFamily="34" charset="-122"/>
              </a:rPr>
              <a:t>闲聊型</a:t>
            </a:r>
            <a:r>
              <a:rPr lang="en-US" altLang="zh-CN" sz="2000">
                <a:latin typeface="Microsoft YaHei" panose="020B0503020204020204" pitchFamily="34" charset="-122"/>
                <a:ea typeface="Microsoft YaHei" panose="020B0503020204020204" pitchFamily="34" charset="-122"/>
              </a:rPr>
              <a:t>);</a:t>
            </a:r>
          </a:p>
          <a:p>
            <a:pPr marL="342900" indent="-342900">
              <a:lnSpc>
                <a:spcPct val="150000"/>
              </a:lnSpc>
              <a:buAutoNum type="arabicPeriod"/>
            </a:pPr>
            <a:r>
              <a:rPr lang="en" altLang="zh-CN" sz="2000">
                <a:latin typeface="Microsoft YaHei" panose="020B0503020204020204" pitchFamily="34" charset="-122"/>
                <a:ea typeface="Microsoft YaHei" panose="020B0503020204020204" pitchFamily="34" charset="-122"/>
              </a:rPr>
              <a:t>Frame-based Dialogue Systems</a:t>
            </a:r>
            <a:r>
              <a:rPr lang="en-US" altLang="zh-CN" sz="2000">
                <a:latin typeface="Microsoft YaHei" panose="020B0503020204020204" pitchFamily="34" charset="-122"/>
                <a:ea typeface="Microsoft YaHei" panose="020B0503020204020204" pitchFamily="34" charset="-122"/>
              </a:rPr>
              <a:t>(</a:t>
            </a:r>
            <a:r>
              <a:rPr lang="zh-CN" altLang="en-US" sz="2000">
                <a:latin typeface="Microsoft YaHei" panose="020B0503020204020204" pitchFamily="34" charset="-122"/>
                <a:ea typeface="Microsoft YaHei" panose="020B0503020204020204" pitchFamily="34" charset="-122"/>
              </a:rPr>
              <a:t>框架型</a:t>
            </a:r>
            <a:r>
              <a:rPr lang="en-US" altLang="zh-CN" sz="2000">
                <a:latin typeface="Microsoft YaHei" panose="020B0503020204020204" pitchFamily="34" charset="-122"/>
                <a:ea typeface="Microsoft YaHei" panose="020B0503020204020204" pitchFamily="34" charset="-122"/>
              </a:rPr>
              <a:t>)</a:t>
            </a:r>
            <a:r>
              <a:rPr lang="zh-CN" altLang="en-US" sz="2000">
                <a:latin typeface="Microsoft YaHei" panose="020B0503020204020204" pitchFamily="34" charset="-122"/>
                <a:ea typeface="Microsoft YaHei" panose="020B0503020204020204" pitchFamily="34" charset="-122"/>
              </a:rPr>
              <a:t>；</a:t>
            </a:r>
            <a:endParaRPr lang="en-US" altLang="zh-CN" sz="200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en" altLang="zh-CN" sz="2000">
                <a:latin typeface="Microsoft YaHei" panose="020B0503020204020204" pitchFamily="34" charset="-122"/>
                <a:ea typeface="Microsoft YaHei" panose="020B0503020204020204" pitchFamily="34" charset="-122"/>
              </a:rPr>
              <a:t>Question-Answering (QA) Based Dialogue Systems</a:t>
            </a:r>
            <a:r>
              <a:rPr lang="en-US" altLang="zh-CN" sz="2000">
                <a:latin typeface="Microsoft YaHei" panose="020B0503020204020204" pitchFamily="34" charset="-122"/>
                <a:ea typeface="Microsoft YaHei" panose="020B0503020204020204" pitchFamily="34" charset="-122"/>
              </a:rPr>
              <a:t>(</a:t>
            </a:r>
            <a:r>
              <a:rPr lang="zh-CN" altLang="en-US" sz="2000">
                <a:latin typeface="Microsoft YaHei" panose="020B0503020204020204" pitchFamily="34" charset="-122"/>
                <a:ea typeface="Microsoft YaHei" panose="020B0503020204020204" pitchFamily="34" charset="-122"/>
              </a:rPr>
              <a:t>事实型</a:t>
            </a:r>
            <a:r>
              <a:rPr lang="en-US" altLang="zh-CN" sz="2000">
                <a:latin typeface="Microsoft YaHei" panose="020B0503020204020204" pitchFamily="34" charset="-122"/>
                <a:ea typeface="Microsoft YaHei" panose="020B0503020204020204" pitchFamily="34" charset="-122"/>
              </a:rPr>
              <a:t>)</a:t>
            </a:r>
            <a:endParaRPr kumimoji="1" lang="zh-CN" altLang="en-US" sz="2000">
              <a:latin typeface="Microsoft YaHei" panose="020B0503020204020204" pitchFamily="34" charset="-122"/>
              <a:ea typeface="Microsoft YaHei" panose="020B0503020204020204" pitchFamily="34" charset="-122"/>
            </a:endParaRPr>
          </a:p>
        </p:txBody>
      </p:sp>
    </p:spTree>
  </p:cSld>
  <p:clrMapOvr>
    <a:masterClrMapping/>
  </p:clrMapOvr>
  <p:transition spd="med">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658368" y="414528"/>
            <a:ext cx="5615110"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对话问答</a:t>
            </a:r>
            <a:r>
              <a:rPr kumimoji="1" lang="en-US" altLang="zh-CN" sz="2800">
                <a:latin typeface="Microsoft YaHei" panose="020B0503020204020204" pitchFamily="34" charset="-122"/>
                <a:ea typeface="Microsoft YaHei" panose="020B0503020204020204" pitchFamily="34" charset="-122"/>
              </a:rPr>
              <a:t>——</a:t>
            </a:r>
            <a:r>
              <a:rPr kumimoji="1" lang="zh-CN" altLang="en-US" sz="2800">
                <a:latin typeface="Microsoft YaHei" panose="020B0503020204020204" pitchFamily="34" charset="-122"/>
                <a:ea typeface="Microsoft YaHei" panose="020B0503020204020204" pitchFamily="34" charset="-122"/>
              </a:rPr>
              <a:t>难点与解决方法</a:t>
            </a:r>
          </a:p>
        </p:txBody>
      </p:sp>
      <p:sp>
        <p:nvSpPr>
          <p:cNvPr id="5" name="文本框 4">
            <a:extLst>
              <a:ext uri="{FF2B5EF4-FFF2-40B4-BE49-F238E27FC236}">
                <a16:creationId xmlns:a16="http://schemas.microsoft.com/office/drawing/2014/main" id="{5A49664D-2D9D-E648-9C9E-5D6B7C622BBF}"/>
              </a:ext>
            </a:extLst>
          </p:cNvPr>
          <p:cNvSpPr txBox="1"/>
          <p:nvPr/>
        </p:nvSpPr>
        <p:spPr>
          <a:xfrm>
            <a:off x="537076" y="1221792"/>
            <a:ext cx="4814584" cy="1520481"/>
          </a:xfrm>
          <a:prstGeom prst="rect">
            <a:avLst/>
          </a:prstGeom>
          <a:noFill/>
        </p:spPr>
        <p:txBody>
          <a:bodyPr wrap="square">
            <a:spAutoFit/>
          </a:bodyPr>
          <a:lstStyle/>
          <a:p>
            <a:pPr marL="0" marR="0">
              <a:lnSpc>
                <a:spcPct val="150000"/>
              </a:lnSpc>
              <a:spcBef>
                <a:spcPts val="0"/>
              </a:spcBef>
              <a:spcAft>
                <a:spcPts val="0"/>
              </a:spcAft>
            </a:pPr>
            <a:r>
              <a:rPr lang="en-US" altLang="zh-CN" sz="2400" b="1">
                <a:effectLst/>
                <a:ea typeface="Microsoft YaHei" panose="020B0503020204020204" pitchFamily="34" charset="-122"/>
              </a:rPr>
              <a:t>challenge</a:t>
            </a:r>
            <a:r>
              <a:rPr lang="zh-CN" altLang="zh-CN" sz="2400" b="1">
                <a:effectLst/>
                <a:ea typeface="Microsoft YaHei" panose="020B0503020204020204" pitchFamily="34" charset="-122"/>
              </a:rPr>
              <a:t>：</a:t>
            </a:r>
            <a:endParaRPr lang="en-US" altLang="zh-CN" sz="2400" b="1">
              <a:effectLst/>
              <a:ea typeface="Microsoft YaHei" panose="020B0503020204020204" pitchFamily="34" charset="-122"/>
            </a:endParaRPr>
          </a:p>
          <a:p>
            <a:pPr>
              <a:lnSpc>
                <a:spcPct val="150000"/>
              </a:lnSpc>
            </a:pPr>
            <a:r>
              <a:rPr lang="en-US" altLang="zh-CN" sz="2000">
                <a:ea typeface="Microsoft YaHei" panose="020B0503020204020204" pitchFamily="34" charset="-122"/>
              </a:rPr>
              <a:t>1.</a:t>
            </a:r>
            <a:r>
              <a:rPr lang="zh-CN" altLang="en-US" sz="2000">
                <a:ea typeface="Microsoft YaHei" panose="020B0503020204020204" pitchFamily="34" charset="-122"/>
              </a:rPr>
              <a:t>如何在经常遇到省略现象中理解问题；</a:t>
            </a:r>
            <a:endParaRPr lang="en-US" altLang="zh-CN" sz="2000">
              <a:ea typeface="Microsoft YaHei" panose="020B0503020204020204" pitchFamily="34" charset="-122"/>
            </a:endParaRPr>
          </a:p>
          <a:p>
            <a:pPr marL="0" marR="0">
              <a:lnSpc>
                <a:spcPct val="150000"/>
              </a:lnSpc>
              <a:spcBef>
                <a:spcPts val="0"/>
              </a:spcBef>
              <a:spcAft>
                <a:spcPts val="0"/>
              </a:spcAft>
            </a:pPr>
            <a:r>
              <a:rPr lang="en-US" altLang="zh-CN" sz="2000">
                <a:ea typeface="Microsoft YaHei" panose="020B0503020204020204" pitchFamily="34" charset="-122"/>
              </a:rPr>
              <a:t>2.</a:t>
            </a:r>
            <a:r>
              <a:rPr lang="zh-CN" altLang="en-US" sz="2000">
                <a:ea typeface="Microsoft YaHei" panose="020B0503020204020204" pitchFamily="34" charset="-122"/>
              </a:rPr>
              <a:t>如何有效的设计语义解码器，耗时问题。</a:t>
            </a:r>
            <a:endParaRPr lang="zh-CN" altLang="zh-CN" sz="2000">
              <a:effectLst/>
              <a:ea typeface="Microsoft YaHei" panose="020B0503020204020204" pitchFamily="34" charset="-122"/>
            </a:endParaRPr>
          </a:p>
        </p:txBody>
      </p:sp>
      <p:pic>
        <p:nvPicPr>
          <p:cNvPr id="4" name="图片 3">
            <a:extLst>
              <a:ext uri="{FF2B5EF4-FFF2-40B4-BE49-F238E27FC236}">
                <a16:creationId xmlns:a16="http://schemas.microsoft.com/office/drawing/2014/main" id="{D348A81F-1B44-3646-8297-EE0212A40535}"/>
              </a:ext>
            </a:extLst>
          </p:cNvPr>
          <p:cNvPicPr>
            <a:picLocks noChangeAspect="1"/>
          </p:cNvPicPr>
          <p:nvPr/>
        </p:nvPicPr>
        <p:blipFill rotWithShape="1">
          <a:blip r:embed="rId3"/>
          <a:srcRect t="12649" r="106" b="4205"/>
          <a:stretch/>
        </p:blipFill>
        <p:spPr>
          <a:xfrm>
            <a:off x="537076" y="3026317"/>
            <a:ext cx="4440438" cy="3059604"/>
          </a:xfrm>
          <a:prstGeom prst="rect">
            <a:avLst/>
          </a:prstGeom>
        </p:spPr>
      </p:pic>
      <p:sp>
        <p:nvSpPr>
          <p:cNvPr id="8" name="文本框 7">
            <a:extLst>
              <a:ext uri="{FF2B5EF4-FFF2-40B4-BE49-F238E27FC236}">
                <a16:creationId xmlns:a16="http://schemas.microsoft.com/office/drawing/2014/main" id="{9873F78B-91D7-8C4F-A5F7-AD58CE833517}"/>
              </a:ext>
            </a:extLst>
          </p:cNvPr>
          <p:cNvSpPr txBox="1"/>
          <p:nvPr/>
        </p:nvSpPr>
        <p:spPr>
          <a:xfrm>
            <a:off x="5546739" y="1221792"/>
            <a:ext cx="6957364" cy="1520481"/>
          </a:xfrm>
          <a:prstGeom prst="rect">
            <a:avLst/>
          </a:prstGeom>
          <a:noFill/>
        </p:spPr>
        <p:txBody>
          <a:bodyPr wrap="square">
            <a:spAutoFit/>
          </a:bodyPr>
          <a:lstStyle/>
          <a:p>
            <a:pPr marL="0" marR="0">
              <a:lnSpc>
                <a:spcPct val="150000"/>
              </a:lnSpc>
              <a:spcBef>
                <a:spcPts val="0"/>
              </a:spcBef>
              <a:spcAft>
                <a:spcPts val="0"/>
              </a:spcAft>
            </a:pPr>
            <a:r>
              <a:rPr lang="en-US" altLang="zh-CN" sz="2400" b="1">
                <a:ea typeface="Microsoft YaHei" panose="020B0503020204020204" pitchFamily="34" charset="-122"/>
              </a:rPr>
              <a:t>solution</a:t>
            </a:r>
            <a:r>
              <a:rPr lang="zh-CN" altLang="zh-CN" sz="2400" b="1">
                <a:effectLst/>
                <a:ea typeface="Microsoft YaHei" panose="020B0503020204020204" pitchFamily="34" charset="-122"/>
              </a:rPr>
              <a:t>：</a:t>
            </a:r>
            <a:endParaRPr lang="en-US" altLang="zh-CN" sz="2400" b="1">
              <a:effectLst/>
              <a:ea typeface="Microsoft YaHei" panose="020B0503020204020204" pitchFamily="34" charset="-122"/>
            </a:endParaRPr>
          </a:p>
          <a:p>
            <a:pPr>
              <a:lnSpc>
                <a:spcPct val="150000"/>
              </a:lnSpc>
            </a:pPr>
            <a:r>
              <a:rPr lang="en-US" altLang="zh-CN" sz="2000">
                <a:ea typeface="Microsoft YaHei" panose="020B0503020204020204" pitchFamily="34" charset="-122"/>
              </a:rPr>
              <a:t>1.</a:t>
            </a:r>
            <a:r>
              <a:rPr lang="zh-CN" altLang="zh-CN" sz="2000">
                <a:ea typeface="Microsoft YaHei" panose="020B0503020204020204" pitchFamily="34" charset="-122"/>
              </a:rPr>
              <a:t>引入了一个</a:t>
            </a:r>
            <a:r>
              <a:rPr lang="zh-CN" altLang="zh-CN" sz="2000">
                <a:solidFill>
                  <a:schemeClr val="accent2"/>
                </a:solidFill>
                <a:ea typeface="Microsoft YaHei" panose="020B0503020204020204" pitchFamily="34" charset="-122"/>
              </a:rPr>
              <a:t>对话内存管理</a:t>
            </a:r>
            <a:r>
              <a:rPr lang="zh-CN" altLang="zh-CN" sz="2000">
                <a:ea typeface="Microsoft YaHei" panose="020B0503020204020204" pitchFamily="34" charset="-122"/>
              </a:rPr>
              <a:t>组件</a:t>
            </a:r>
            <a:r>
              <a:rPr lang="zh-CN" altLang="en-US" sz="2000">
                <a:ea typeface="Microsoft YaHei" panose="020B0503020204020204" pitchFamily="34" charset="-122"/>
              </a:rPr>
              <a:t>；</a:t>
            </a:r>
            <a:endParaRPr lang="zh-CN" altLang="zh-CN" sz="2000">
              <a:ea typeface="Microsoft YaHei" panose="020B0503020204020204" pitchFamily="34" charset="-122"/>
            </a:endParaRPr>
          </a:p>
          <a:p>
            <a:pPr>
              <a:lnSpc>
                <a:spcPct val="150000"/>
              </a:lnSpc>
            </a:pPr>
            <a:r>
              <a:rPr lang="en-US" altLang="zh-CN" sz="2000">
                <a:ea typeface="Microsoft YaHei" panose="020B0503020204020204" pitchFamily="34" charset="-122"/>
              </a:rPr>
              <a:t>2.</a:t>
            </a:r>
            <a:r>
              <a:rPr lang="zh-CN" altLang="zh-CN" sz="2000">
                <a:ea typeface="Microsoft YaHei" panose="020B0503020204020204" pitchFamily="34" charset="-122"/>
              </a:rPr>
              <a:t>预先采用</a:t>
            </a:r>
            <a:r>
              <a:rPr lang="zh-CN" altLang="zh-CN" sz="2000">
                <a:solidFill>
                  <a:schemeClr val="accent2"/>
                </a:solidFill>
                <a:ea typeface="Microsoft YaHei" panose="020B0503020204020204" pitchFamily="34" charset="-122"/>
              </a:rPr>
              <a:t>广度优先搜索算法</a:t>
            </a:r>
            <a:r>
              <a:rPr lang="zh-CN" altLang="zh-CN" sz="2000">
                <a:ea typeface="Microsoft YaHei" panose="020B0503020204020204" pitchFamily="34" charset="-122"/>
              </a:rPr>
              <a:t>来获取话语对及其动作序列。</a:t>
            </a:r>
          </a:p>
        </p:txBody>
      </p:sp>
      <p:pic>
        <p:nvPicPr>
          <p:cNvPr id="9" name="图片 8">
            <a:extLst>
              <a:ext uri="{FF2B5EF4-FFF2-40B4-BE49-F238E27FC236}">
                <a16:creationId xmlns:a16="http://schemas.microsoft.com/office/drawing/2014/main" id="{29B7948C-5E93-224B-BDBA-8B71EFEEA282}"/>
              </a:ext>
            </a:extLst>
          </p:cNvPr>
          <p:cNvPicPr>
            <a:picLocks noChangeAspect="1"/>
          </p:cNvPicPr>
          <p:nvPr/>
        </p:nvPicPr>
        <p:blipFill>
          <a:blip r:embed="rId4"/>
          <a:stretch>
            <a:fillRect/>
          </a:stretch>
        </p:blipFill>
        <p:spPr>
          <a:xfrm>
            <a:off x="5174780" y="3600109"/>
            <a:ext cx="6787672" cy="1912020"/>
          </a:xfrm>
          <a:prstGeom prst="rect">
            <a:avLst/>
          </a:prstGeom>
        </p:spPr>
      </p:pic>
    </p:spTree>
    <p:extLst>
      <p:ext uri="{BB962C8B-B14F-4D97-AF65-F5344CB8AC3E}">
        <p14:creationId xmlns:p14="http://schemas.microsoft.com/office/powerpoint/2010/main" val="3016168819"/>
      </p:ext>
    </p:extLst>
  </p:cSld>
  <p:clrMapOvr>
    <a:masterClrMapping/>
  </p:clrMapOvr>
  <p:transition spd="med">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658368" y="414528"/>
            <a:ext cx="4572000"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本文目标及解决方案</a:t>
            </a:r>
          </a:p>
        </p:txBody>
      </p:sp>
      <p:sp>
        <p:nvSpPr>
          <p:cNvPr id="6" name="文本框 5">
            <a:extLst>
              <a:ext uri="{FF2B5EF4-FFF2-40B4-BE49-F238E27FC236}">
                <a16:creationId xmlns:a16="http://schemas.microsoft.com/office/drawing/2014/main" id="{60011471-BD54-2348-9712-1242B61DF579}"/>
              </a:ext>
            </a:extLst>
          </p:cNvPr>
          <p:cNvSpPr txBox="1"/>
          <p:nvPr/>
        </p:nvSpPr>
        <p:spPr>
          <a:xfrm>
            <a:off x="831988" y="1099099"/>
            <a:ext cx="10163962" cy="3736472"/>
          </a:xfrm>
          <a:prstGeom prst="rect">
            <a:avLst/>
          </a:prstGeom>
          <a:noFill/>
        </p:spPr>
        <p:txBody>
          <a:bodyPr wrap="square">
            <a:spAutoFit/>
          </a:bodyPr>
          <a:lstStyle/>
          <a:p>
            <a:pPr marL="0" marR="0">
              <a:lnSpc>
                <a:spcPct val="150000"/>
              </a:lnSpc>
              <a:spcBef>
                <a:spcPts val="0"/>
              </a:spcBef>
              <a:spcAft>
                <a:spcPts val="0"/>
              </a:spcAft>
            </a:pPr>
            <a:r>
              <a:rPr lang="zh-CN" altLang="en-US" sz="2000" b="1">
                <a:ea typeface="Microsoft YaHei" panose="020B0503020204020204" pitchFamily="34" charset="-122"/>
              </a:rPr>
              <a:t>本文目标</a:t>
            </a:r>
            <a:r>
              <a:rPr lang="zh-CN" altLang="zh-CN" sz="2000" b="1">
                <a:effectLst/>
                <a:ea typeface="Microsoft YaHei" panose="020B0503020204020204" pitchFamily="34" charset="-122"/>
              </a:rPr>
              <a:t>：</a:t>
            </a:r>
            <a:endParaRPr lang="en-US" altLang="zh-CN" sz="2000" b="1">
              <a:ea typeface="Microsoft YaHei" panose="020B0503020204020204" pitchFamily="34" charset="-122"/>
            </a:endParaRPr>
          </a:p>
          <a:p>
            <a:pPr>
              <a:lnSpc>
                <a:spcPct val="150000"/>
              </a:lnSpc>
            </a:pPr>
            <a:r>
              <a:rPr lang="en-US" altLang="zh-CN" sz="2000">
                <a:ea typeface="Microsoft YaHei" panose="020B0503020204020204" pitchFamily="34" charset="-122"/>
              </a:rPr>
              <a:t>1.</a:t>
            </a:r>
            <a:r>
              <a:rPr lang="zh-CN" altLang="en-US" sz="2000">
                <a:ea typeface="Microsoft YaHei" panose="020B0503020204020204" pitchFamily="34" charset="-122"/>
              </a:rPr>
              <a:t> 本文的目标是在</a:t>
            </a:r>
            <a:r>
              <a:rPr lang="zh-CN" altLang="en-US" sz="2000">
                <a:solidFill>
                  <a:schemeClr val="accent2"/>
                </a:solidFill>
                <a:ea typeface="Microsoft YaHei" panose="020B0503020204020204" pitchFamily="34" charset="-122"/>
              </a:rPr>
              <a:t>基于大规模开放领域知识库</a:t>
            </a:r>
            <a:r>
              <a:rPr lang="zh-CN" altLang="en-US" sz="2000">
                <a:ea typeface="Microsoft YaHei" panose="020B0503020204020204" pitchFamily="34" charset="-122"/>
              </a:rPr>
              <a:t>的对话中回答问题。</a:t>
            </a:r>
            <a:endParaRPr lang="en-US" altLang="zh-CN" sz="2000">
              <a:ea typeface="Microsoft YaHei" panose="020B0503020204020204" pitchFamily="34" charset="-122"/>
            </a:endParaRPr>
          </a:p>
          <a:p>
            <a:pPr>
              <a:lnSpc>
                <a:spcPct val="150000"/>
              </a:lnSpc>
            </a:pPr>
            <a:r>
              <a:rPr lang="en-US" altLang="zh-CN" sz="2000">
                <a:ea typeface="Microsoft YaHei" panose="020B0503020204020204" pitchFamily="34" charset="-122"/>
              </a:rPr>
              <a:t>2.</a:t>
            </a:r>
            <a:r>
              <a:rPr lang="zh-CN" altLang="en-US" sz="2000">
                <a:ea typeface="Microsoft YaHei" panose="020B0503020204020204" pitchFamily="34" charset="-122"/>
              </a:rPr>
              <a:t> 处理问题的方法，</a:t>
            </a:r>
            <a:r>
              <a:rPr lang="zh-CN" altLang="en-US" sz="2000">
                <a:solidFill>
                  <a:schemeClr val="accent2"/>
                </a:solidFill>
                <a:ea typeface="Microsoft YaHei" panose="020B0503020204020204" pitchFamily="34" charset="-122"/>
              </a:rPr>
              <a:t>首先将问题映射到可执行的逻辑形式</a:t>
            </a:r>
            <a:r>
              <a:rPr lang="zh-CN" altLang="en-US" sz="2000">
                <a:ea typeface="Microsoft YaHei" panose="020B0503020204020204" pitchFamily="34" charset="-122"/>
              </a:rPr>
              <a:t>，然后在</a:t>
            </a:r>
            <a:r>
              <a:rPr lang="en-US" altLang="zh-CN" sz="2000">
                <a:ea typeface="Microsoft YaHei" panose="020B0503020204020204" pitchFamily="34" charset="-122"/>
              </a:rPr>
              <a:t>KB</a:t>
            </a:r>
            <a:r>
              <a:rPr lang="zh-CN" altLang="en-US" sz="2000">
                <a:ea typeface="Microsoft YaHei" panose="020B0503020204020204" pitchFamily="34" charset="-122"/>
              </a:rPr>
              <a:t>上执行生成的逻辑形式来生成答案。</a:t>
            </a:r>
            <a:endParaRPr lang="en-US" altLang="zh-CN" sz="2000">
              <a:ea typeface="Microsoft YaHei" panose="020B0503020204020204" pitchFamily="34" charset="-122"/>
            </a:endParaRPr>
          </a:p>
          <a:p>
            <a:pPr>
              <a:lnSpc>
                <a:spcPct val="150000"/>
              </a:lnSpc>
            </a:pPr>
            <a:endParaRPr lang="en-US" altLang="zh-CN" sz="2000">
              <a:ea typeface="Microsoft YaHei" panose="020B0503020204020204" pitchFamily="34" charset="-122"/>
            </a:endParaRPr>
          </a:p>
          <a:p>
            <a:pPr>
              <a:lnSpc>
                <a:spcPct val="150000"/>
              </a:lnSpc>
            </a:pPr>
            <a:r>
              <a:rPr lang="zh-CN" altLang="en-US" sz="2000" b="1">
                <a:effectLst/>
                <a:ea typeface="Microsoft YaHei" panose="020B0503020204020204" pitchFamily="34" charset="-122"/>
              </a:rPr>
              <a:t>解决方案：</a:t>
            </a:r>
            <a:endParaRPr lang="en-US" altLang="zh-CN" sz="2000" b="1">
              <a:ea typeface="Microsoft YaHei" panose="020B0503020204020204" pitchFamily="34" charset="-122"/>
            </a:endParaRPr>
          </a:p>
          <a:p>
            <a:pPr>
              <a:lnSpc>
                <a:spcPct val="150000"/>
              </a:lnSpc>
            </a:pPr>
            <a:r>
              <a:rPr lang="en-US" altLang="zh-CN" sz="2000">
                <a:effectLst/>
                <a:ea typeface="Microsoft YaHei" panose="020B0503020204020204" pitchFamily="34" charset="-122"/>
              </a:rPr>
              <a:t>1.</a:t>
            </a:r>
            <a:r>
              <a:rPr lang="zh-CN" altLang="en-US" sz="2000">
                <a:effectLst/>
                <a:ea typeface="Microsoft YaHei" panose="020B0503020204020204" pitchFamily="34" charset="-122"/>
              </a:rPr>
              <a:t> </a:t>
            </a:r>
            <a:r>
              <a:rPr lang="zh-CN" altLang="zh-CN" sz="2000">
                <a:effectLst/>
                <a:ea typeface="Microsoft YaHei" panose="020B0503020204020204" pitchFamily="34" charset="-122"/>
              </a:rPr>
              <a:t>将</a:t>
            </a:r>
            <a:r>
              <a:rPr lang="zh-CN" altLang="zh-CN" sz="2000">
                <a:solidFill>
                  <a:schemeClr val="accent2"/>
                </a:solidFill>
                <a:effectLst/>
                <a:ea typeface="Microsoft YaHei" panose="020B0503020204020204" pitchFamily="34" charset="-122"/>
              </a:rPr>
              <a:t>逻辑形式</a:t>
            </a:r>
            <a:r>
              <a:rPr lang="zh-CN" altLang="zh-CN" sz="2000">
                <a:effectLst/>
                <a:ea typeface="Microsoft YaHei" panose="020B0503020204020204" pitchFamily="34" charset="-122"/>
              </a:rPr>
              <a:t>的生成看作是</a:t>
            </a:r>
            <a:r>
              <a:rPr lang="zh-CN" altLang="zh-CN" sz="2000">
                <a:solidFill>
                  <a:schemeClr val="accent2"/>
                </a:solidFill>
                <a:effectLst/>
                <a:ea typeface="Microsoft YaHei" panose="020B0503020204020204" pitchFamily="34" charset="-122"/>
              </a:rPr>
              <a:t>一系列动作的预测</a:t>
            </a:r>
            <a:r>
              <a:rPr lang="zh-CN" altLang="en-US" sz="2000">
                <a:effectLst/>
                <a:ea typeface="Microsoft YaHei" panose="020B0503020204020204" pitchFamily="34" charset="-122"/>
              </a:rPr>
              <a:t>；</a:t>
            </a:r>
            <a:endParaRPr lang="en-US" altLang="zh-CN" sz="2000">
              <a:effectLst/>
              <a:ea typeface="Microsoft YaHei" panose="020B0503020204020204" pitchFamily="34" charset="-122"/>
            </a:endParaRPr>
          </a:p>
          <a:p>
            <a:pPr>
              <a:lnSpc>
                <a:spcPct val="150000"/>
              </a:lnSpc>
            </a:pPr>
            <a:r>
              <a:rPr lang="en-US" altLang="zh-CN" sz="2000">
                <a:ea typeface="Microsoft YaHei" panose="020B0503020204020204" pitchFamily="34" charset="-122"/>
              </a:rPr>
              <a:t>2. </a:t>
            </a:r>
            <a:r>
              <a:rPr lang="zh-CN" altLang="zh-CN" sz="2000">
                <a:ea typeface="Microsoft YaHei" panose="020B0503020204020204" pitchFamily="34" charset="-122"/>
              </a:rPr>
              <a:t>开发了一个</a:t>
            </a:r>
            <a:r>
              <a:rPr lang="zh-CN" altLang="en-US" sz="2000">
                <a:solidFill>
                  <a:schemeClr val="accent2"/>
                </a:solidFill>
                <a:ea typeface="Microsoft YaHei" panose="020B0503020204020204" pitchFamily="34" charset="-122"/>
              </a:rPr>
              <a:t>基于</a:t>
            </a:r>
            <a:r>
              <a:rPr lang="zh-CN" altLang="zh-CN" sz="2000">
                <a:solidFill>
                  <a:schemeClr val="accent2"/>
                </a:solidFill>
                <a:ea typeface="Microsoft YaHei" panose="020B0503020204020204" pitchFamily="34" charset="-122"/>
              </a:rPr>
              <a:t>语法</a:t>
            </a:r>
            <a:r>
              <a:rPr lang="zh-CN" altLang="en-US" sz="2000">
                <a:solidFill>
                  <a:schemeClr val="accent2"/>
                </a:solidFill>
                <a:ea typeface="Microsoft YaHei" panose="020B0503020204020204" pitchFamily="34" charset="-122"/>
              </a:rPr>
              <a:t>的</a:t>
            </a:r>
            <a:r>
              <a:rPr lang="zh-CN" altLang="zh-CN" sz="2000">
                <a:solidFill>
                  <a:schemeClr val="accent2"/>
                </a:solidFill>
                <a:ea typeface="Microsoft YaHei" panose="020B0503020204020204" pitchFamily="34" charset="-122"/>
              </a:rPr>
              <a:t>解码器</a:t>
            </a:r>
            <a:r>
              <a:rPr lang="zh-CN" altLang="zh-CN" sz="2000">
                <a:ea typeface="Microsoft YaHei" panose="020B0503020204020204" pitchFamily="34" charset="-122"/>
              </a:rPr>
              <a:t>，以生成</a:t>
            </a:r>
            <a:r>
              <a:rPr lang="zh-CN" altLang="en-US" sz="2000">
                <a:ea typeface="Microsoft YaHei" panose="020B0503020204020204" pitchFamily="34" charset="-122"/>
              </a:rPr>
              <a:t>预测出</a:t>
            </a:r>
            <a:r>
              <a:rPr lang="zh-CN" altLang="zh-CN" sz="2000">
                <a:ea typeface="Microsoft YaHei" panose="020B0503020204020204" pitchFamily="34" charset="-122"/>
              </a:rPr>
              <a:t>的动作序列</a:t>
            </a:r>
            <a:r>
              <a:rPr lang="zh-CN" altLang="en-US" sz="2000">
                <a:ea typeface="Microsoft YaHei" panose="020B0503020204020204" pitchFamily="34" charset="-122"/>
              </a:rPr>
              <a:t>，自顶向下解释。</a:t>
            </a:r>
            <a:endParaRPr lang="en-US" altLang="zh-CN" sz="2000">
              <a:ea typeface="Microsoft YaHei" panose="020B0503020204020204" pitchFamily="34" charset="-122"/>
            </a:endParaRPr>
          </a:p>
        </p:txBody>
      </p:sp>
    </p:spTree>
    <p:extLst>
      <p:ext uri="{BB962C8B-B14F-4D97-AF65-F5344CB8AC3E}">
        <p14:creationId xmlns:p14="http://schemas.microsoft.com/office/powerpoint/2010/main" val="3635352161"/>
      </p:ext>
    </p:extLst>
  </p:cSld>
  <p:clrMapOvr>
    <a:masterClrMapping/>
  </p:clrMapOvr>
  <p:transition spd="med">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7EABE7-6E72-49BF-8B0A-ADF3EE6D6674}"/>
              </a:ext>
            </a:extLst>
          </p:cNvPr>
          <p:cNvSpPr txBox="1"/>
          <p:nvPr/>
        </p:nvSpPr>
        <p:spPr>
          <a:xfrm>
            <a:off x="908648" y="453241"/>
            <a:ext cx="5323125" cy="523220"/>
          </a:xfrm>
          <a:prstGeom prst="rect">
            <a:avLst/>
          </a:prstGeom>
          <a:noFill/>
        </p:spPr>
        <p:txBody>
          <a:bodyPr wrap="square" rtlCol="0">
            <a:spAutoFit/>
          </a:bodyPr>
          <a:lstStyle/>
          <a:p>
            <a:pPr fontAlgn="auto"/>
            <a:r>
              <a:rPr lang="zh-CN" altLang="en-US" sz="2800" dirty="0">
                <a:latin typeface="Microsoft YaHei" panose="020B0503020204020204" pitchFamily="34" charset="-122"/>
                <a:ea typeface="Microsoft YaHei" panose="020B0503020204020204" pitchFamily="34" charset="-122"/>
              </a:rPr>
              <a:t>知识问答概述</a:t>
            </a:r>
          </a:p>
        </p:txBody>
      </p:sp>
      <p:pic>
        <p:nvPicPr>
          <p:cNvPr id="6" name="图片 5">
            <a:extLst>
              <a:ext uri="{FF2B5EF4-FFF2-40B4-BE49-F238E27FC236}">
                <a16:creationId xmlns:a16="http://schemas.microsoft.com/office/drawing/2014/main" id="{CAD61F1C-F2F4-474C-8151-640AC706C2E7}"/>
              </a:ext>
            </a:extLst>
          </p:cNvPr>
          <p:cNvPicPr>
            <a:picLocks noChangeAspect="1"/>
          </p:cNvPicPr>
          <p:nvPr/>
        </p:nvPicPr>
        <p:blipFill>
          <a:blip r:embed="rId3"/>
          <a:stretch>
            <a:fillRect/>
          </a:stretch>
        </p:blipFill>
        <p:spPr>
          <a:xfrm>
            <a:off x="4101921" y="2576674"/>
            <a:ext cx="8014831" cy="3705029"/>
          </a:xfrm>
          <a:prstGeom prst="rect">
            <a:avLst/>
          </a:prstGeom>
        </p:spPr>
      </p:pic>
      <p:sp>
        <p:nvSpPr>
          <p:cNvPr id="5" name="文本框 4">
            <a:extLst>
              <a:ext uri="{FF2B5EF4-FFF2-40B4-BE49-F238E27FC236}">
                <a16:creationId xmlns:a16="http://schemas.microsoft.com/office/drawing/2014/main" id="{4C493E50-EE0B-4348-A9EE-7021F353AEBF}"/>
              </a:ext>
            </a:extLst>
          </p:cNvPr>
          <p:cNvSpPr txBox="1"/>
          <p:nvPr/>
        </p:nvSpPr>
        <p:spPr>
          <a:xfrm>
            <a:off x="908647" y="1335504"/>
            <a:ext cx="9977889" cy="2369880"/>
          </a:xfrm>
          <a:prstGeom prst="rect">
            <a:avLst/>
          </a:prstGeom>
          <a:noFill/>
        </p:spPr>
        <p:txBody>
          <a:bodyPr wrap="square">
            <a:spAutoFit/>
          </a:bodyPr>
          <a:lstStyle/>
          <a:p>
            <a:r>
              <a:rPr lang="zh-CN" altLang="en-US" sz="2800" b="1" dirty="0"/>
              <a:t>知识问答系统的分类</a:t>
            </a:r>
            <a:r>
              <a:rPr lang="en-US" altLang="zh-CN" sz="2800" b="1" dirty="0"/>
              <a:t>:</a:t>
            </a:r>
          </a:p>
          <a:p>
            <a:pPr marL="342900" indent="-342900">
              <a:buClr>
                <a:srgbClr val="003399"/>
              </a:buClr>
              <a:buFont typeface="Wingdings" panose="05000000000000000000" pitchFamily="2" charset="2"/>
              <a:buChar char="u"/>
            </a:pPr>
            <a:r>
              <a:rPr lang="zh-CN" altLang="en-US" sz="2400" dirty="0"/>
              <a:t>开放域问答系统</a:t>
            </a:r>
            <a:endParaRPr lang="en-US" altLang="zh-CN" sz="2400" dirty="0"/>
          </a:p>
          <a:p>
            <a:pPr indent="457200">
              <a:buClr>
                <a:srgbClr val="003399"/>
              </a:buClr>
            </a:pPr>
            <a:r>
              <a:rPr lang="zh-CN" altLang="en-US" sz="2400" b="0" i="0" dirty="0">
                <a:solidFill>
                  <a:srgbClr val="333333"/>
                </a:solidFill>
                <a:effectLst/>
                <a:latin typeface="Helvetica Neue"/>
              </a:rPr>
              <a:t>可回答的问题不限定于某个特定领域。基于一套文档数据库，如</a:t>
            </a:r>
            <a:r>
              <a:rPr lang="en-US" altLang="zh-CN" sz="2400" b="0" i="0" dirty="0" err="1">
                <a:solidFill>
                  <a:srgbClr val="121212"/>
                </a:solidFill>
                <a:effectLst/>
                <a:latin typeface="-apple-system"/>
              </a:rPr>
              <a:t>DrQA</a:t>
            </a:r>
            <a:r>
              <a:rPr lang="en-US" altLang="zh-CN" sz="2400" b="0" i="0" dirty="0">
                <a:solidFill>
                  <a:srgbClr val="121212"/>
                </a:solidFill>
                <a:effectLst/>
                <a:latin typeface="-apple-system"/>
              </a:rPr>
              <a:t> (Document Retriever)</a:t>
            </a:r>
            <a:r>
              <a:rPr lang="zh-CN" altLang="en-US" sz="2400" b="0" i="0" dirty="0">
                <a:solidFill>
                  <a:srgbClr val="121212"/>
                </a:solidFill>
                <a:effectLst/>
                <a:latin typeface="-apple-system"/>
              </a:rPr>
              <a:t>，从海量的</a:t>
            </a:r>
            <a:endParaRPr lang="en-US" altLang="zh-CN" sz="2400" b="0" i="0" dirty="0">
              <a:solidFill>
                <a:srgbClr val="121212"/>
              </a:solidFill>
              <a:effectLst/>
              <a:latin typeface="-apple-system"/>
            </a:endParaRPr>
          </a:p>
          <a:p>
            <a:pPr>
              <a:buClr>
                <a:srgbClr val="003399"/>
              </a:buClr>
            </a:pPr>
            <a:r>
              <a:rPr lang="zh-CN" altLang="en-US" sz="2400" b="0" i="0" dirty="0">
                <a:solidFill>
                  <a:srgbClr val="121212"/>
                </a:solidFill>
                <a:effectLst/>
                <a:latin typeface="-apple-system"/>
              </a:rPr>
              <a:t>非结构化文档集（数据源）中</a:t>
            </a:r>
            <a:endParaRPr lang="en-US" altLang="zh-CN" sz="2400" b="0" i="0" dirty="0">
              <a:solidFill>
                <a:srgbClr val="121212"/>
              </a:solidFill>
              <a:effectLst/>
              <a:latin typeface="-apple-system"/>
            </a:endParaRPr>
          </a:p>
          <a:p>
            <a:pPr>
              <a:buClr>
                <a:srgbClr val="003399"/>
              </a:buClr>
            </a:pPr>
            <a:r>
              <a:rPr lang="zh-CN" altLang="en-US" sz="2400" b="0" i="0" dirty="0">
                <a:solidFill>
                  <a:srgbClr val="121212"/>
                </a:solidFill>
                <a:effectLst/>
                <a:latin typeface="-apple-system"/>
              </a:rPr>
              <a:t>搜索问题的答案。</a:t>
            </a:r>
            <a:endParaRPr lang="en-US" altLang="zh-CN" sz="2400" dirty="0"/>
          </a:p>
        </p:txBody>
      </p:sp>
    </p:spTree>
    <p:extLst>
      <p:ext uri="{BB962C8B-B14F-4D97-AF65-F5344CB8AC3E}">
        <p14:creationId xmlns:p14="http://schemas.microsoft.com/office/powerpoint/2010/main" val="3462196490"/>
      </p:ext>
    </p:extLst>
  </p:cSld>
  <p:clrMapOvr>
    <a:masterClrMapping/>
  </p:clrMapOvr>
  <p:transition spd="med">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658368" y="414528"/>
            <a:ext cx="4572000"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动作设定表</a:t>
            </a:r>
          </a:p>
        </p:txBody>
      </p:sp>
      <p:pic>
        <p:nvPicPr>
          <p:cNvPr id="2" name="图片 1">
            <a:extLst>
              <a:ext uri="{FF2B5EF4-FFF2-40B4-BE49-F238E27FC236}">
                <a16:creationId xmlns:a16="http://schemas.microsoft.com/office/drawing/2014/main" id="{00EBCE71-1BA2-6F4E-B21B-097EDCCDC781}"/>
              </a:ext>
            </a:extLst>
          </p:cNvPr>
          <p:cNvPicPr>
            <a:picLocks noChangeAspect="1"/>
          </p:cNvPicPr>
          <p:nvPr/>
        </p:nvPicPr>
        <p:blipFill>
          <a:blip r:embed="rId3"/>
          <a:stretch>
            <a:fillRect/>
          </a:stretch>
        </p:blipFill>
        <p:spPr>
          <a:xfrm>
            <a:off x="531047" y="1130300"/>
            <a:ext cx="10274300" cy="4597400"/>
          </a:xfrm>
          <a:prstGeom prst="rect">
            <a:avLst/>
          </a:prstGeom>
        </p:spPr>
      </p:pic>
      <p:sp>
        <p:nvSpPr>
          <p:cNvPr id="5" name="矩形 4">
            <a:extLst>
              <a:ext uri="{FF2B5EF4-FFF2-40B4-BE49-F238E27FC236}">
                <a16:creationId xmlns:a16="http://schemas.microsoft.com/office/drawing/2014/main" id="{73933C27-DDA2-4A44-98CD-E83A24BE3017}"/>
              </a:ext>
            </a:extLst>
          </p:cNvPr>
          <p:cNvSpPr/>
          <p:nvPr/>
        </p:nvSpPr>
        <p:spPr bwMode="auto">
          <a:xfrm>
            <a:off x="658368" y="4975244"/>
            <a:ext cx="9830338" cy="683007"/>
          </a:xfrm>
          <a:prstGeom prst="rect">
            <a:avLst/>
          </a:prstGeom>
          <a:noFill/>
          <a:ln w="349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w="76200">
                <a:solidFill>
                  <a:schemeClr val="tx1"/>
                </a:solidFill>
              </a:ln>
              <a:solidFill>
                <a:srgbClr val="000000"/>
              </a:solidFill>
              <a:effectLst/>
              <a:latin typeface="Calibri" panose="020F0502020204030204" charset="0"/>
              <a:ea typeface="宋体" panose="02010600030101010101" pitchFamily="2" charset="-122"/>
              <a:sym typeface="Calibri" panose="020F0502020204030204" charset="0"/>
            </a:endParaRPr>
          </a:p>
        </p:txBody>
      </p:sp>
      <p:sp>
        <p:nvSpPr>
          <p:cNvPr id="7" name="文本框 6">
            <a:extLst>
              <a:ext uri="{FF2B5EF4-FFF2-40B4-BE49-F238E27FC236}">
                <a16:creationId xmlns:a16="http://schemas.microsoft.com/office/drawing/2014/main" id="{EA3DEA75-2EFE-C342-BC6A-7823747ACB19}"/>
              </a:ext>
            </a:extLst>
          </p:cNvPr>
          <p:cNvSpPr txBox="1"/>
          <p:nvPr/>
        </p:nvSpPr>
        <p:spPr>
          <a:xfrm>
            <a:off x="2526502" y="5797149"/>
            <a:ext cx="6094070" cy="369332"/>
          </a:xfrm>
          <a:prstGeom prst="rect">
            <a:avLst/>
          </a:prstGeom>
          <a:noFill/>
        </p:spPr>
        <p:txBody>
          <a:bodyPr wrap="square">
            <a:spAutoFit/>
          </a:bodyPr>
          <a:lstStyle/>
          <a:p>
            <a:r>
              <a:rPr lang="en-US" altLang="zh-CN" sz="1800">
                <a:effectLst/>
                <a:latin typeface="DengXian" panose="02010600030101010101" pitchFamily="2" charset="-122"/>
                <a:cs typeface="Times New Roman" panose="02020603050405020304" pitchFamily="18" charset="0"/>
              </a:rPr>
              <a:t>1.</a:t>
            </a:r>
            <a:r>
              <a:rPr lang="zh-CN" altLang="zh-CN" sz="1800">
                <a:effectLst/>
                <a:ea typeface="DengXian" panose="02010600030101010101" pitchFamily="2" charset="-122"/>
                <a:cs typeface="Times New Roman" panose="02020603050405020304" pitchFamily="18" charset="0"/>
              </a:rPr>
              <a:t>语义类别</a:t>
            </a:r>
            <a:r>
              <a:rPr lang="zh-CN" altLang="en-US" sz="1800">
                <a:effectLst/>
                <a:ea typeface="DengXian" panose="02010600030101010101" pitchFamily="2" charset="-122"/>
                <a:cs typeface="Times New Roman" panose="02020603050405020304" pitchFamily="18" charset="0"/>
              </a:rPr>
              <a:t>     </a:t>
            </a:r>
            <a:r>
              <a:rPr lang="en-US" altLang="zh-CN" sz="1800">
                <a:effectLst/>
                <a:ea typeface="DengXian" panose="02010600030101010101" pitchFamily="2" charset="-122"/>
                <a:cs typeface="Times New Roman" panose="02020603050405020304" pitchFamily="18" charset="0"/>
              </a:rPr>
              <a:t>2.</a:t>
            </a:r>
            <a:r>
              <a:rPr lang="zh-CN" altLang="zh-CN" sz="1800">
                <a:effectLst/>
                <a:ea typeface="DengXian" panose="02010600030101010101" pitchFamily="2" charset="-122"/>
                <a:cs typeface="Times New Roman" panose="02020603050405020304" pitchFamily="18" charset="0"/>
              </a:rPr>
              <a:t>可以省略的功能符号</a:t>
            </a:r>
            <a:r>
              <a:rPr lang="zh-CN" altLang="en-US" sz="1800">
                <a:effectLst/>
                <a:ea typeface="DengXian" panose="02010600030101010101" pitchFamily="2" charset="-122"/>
                <a:cs typeface="Times New Roman" panose="02020603050405020304" pitchFamily="18" charset="0"/>
              </a:rPr>
              <a:t>   </a:t>
            </a:r>
            <a:r>
              <a:rPr lang="en-US" altLang="zh-CN" sz="1800">
                <a:effectLst/>
                <a:ea typeface="DengXian" panose="02010600030101010101" pitchFamily="2" charset="-122"/>
                <a:cs typeface="Times New Roman" panose="02020603050405020304" pitchFamily="18" charset="0"/>
              </a:rPr>
              <a:t>3.</a:t>
            </a:r>
            <a:r>
              <a:rPr lang="zh-CN" altLang="zh-CN" sz="1800">
                <a:effectLst/>
                <a:ea typeface="DengXian" panose="02010600030101010101" pitchFamily="2" charset="-122"/>
                <a:cs typeface="Times New Roman" panose="02020603050405020304" pitchFamily="18" charset="0"/>
              </a:rPr>
              <a:t>参数列表</a:t>
            </a:r>
            <a:r>
              <a:rPr lang="zh-CN" altLang="zh-CN">
                <a:effectLst/>
              </a:rPr>
              <a:t> </a:t>
            </a:r>
            <a:endParaRPr lang="zh-CN" altLang="en-US"/>
          </a:p>
        </p:txBody>
      </p:sp>
    </p:spTree>
    <p:extLst>
      <p:ext uri="{BB962C8B-B14F-4D97-AF65-F5344CB8AC3E}">
        <p14:creationId xmlns:p14="http://schemas.microsoft.com/office/powerpoint/2010/main" val="18379812"/>
      </p:ext>
    </p:extLst>
  </p:cSld>
  <p:clrMapOvr>
    <a:masterClrMapping/>
  </p:clrMapOvr>
  <p:transition spd="med">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658368" y="414528"/>
            <a:ext cx="4572000"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对话到动作映射</a:t>
            </a:r>
          </a:p>
        </p:txBody>
      </p:sp>
      <p:sp>
        <p:nvSpPr>
          <p:cNvPr id="6" name="文本框 5">
            <a:extLst>
              <a:ext uri="{FF2B5EF4-FFF2-40B4-BE49-F238E27FC236}">
                <a16:creationId xmlns:a16="http://schemas.microsoft.com/office/drawing/2014/main" id="{FB609EA0-2E2D-AF4C-A9CE-B1A307BD5AE4}"/>
              </a:ext>
            </a:extLst>
          </p:cNvPr>
          <p:cNvSpPr txBox="1"/>
          <p:nvPr/>
        </p:nvSpPr>
        <p:spPr>
          <a:xfrm>
            <a:off x="626267" y="1319874"/>
            <a:ext cx="10939466" cy="1274260"/>
          </a:xfrm>
          <a:prstGeom prst="rect">
            <a:avLst/>
          </a:prstGeom>
          <a:noFill/>
        </p:spPr>
        <p:txBody>
          <a:bodyPr wrap="square">
            <a:spAutoFit/>
          </a:bodyPr>
          <a:lstStyle/>
          <a:p>
            <a:pPr marL="0" marR="0">
              <a:spcBef>
                <a:spcPts val="0"/>
              </a:spcBef>
              <a:spcAft>
                <a:spcPts val="0"/>
              </a:spcAft>
            </a:pPr>
            <a:r>
              <a:rPr lang="en-US" altLang="zh-CN" sz="2000" b="1">
                <a:ea typeface="Microsoft YaHei" panose="020B0503020204020204" pitchFamily="34" charset="-122"/>
              </a:rPr>
              <a:t>E</a:t>
            </a:r>
            <a:r>
              <a:rPr lang="zh-CN" altLang="zh-CN" sz="2000" b="1">
                <a:effectLst/>
                <a:ea typeface="Microsoft YaHei" panose="020B0503020204020204" pitchFamily="34" charset="-122"/>
              </a:rPr>
              <a:t>ncoder：</a:t>
            </a:r>
          </a:p>
          <a:p>
            <a:pPr marL="0" marR="0">
              <a:lnSpc>
                <a:spcPct val="150000"/>
              </a:lnSpc>
              <a:spcBef>
                <a:spcPts val="0"/>
              </a:spcBef>
              <a:spcAft>
                <a:spcPts val="0"/>
              </a:spcAft>
            </a:pPr>
            <a:r>
              <a:rPr lang="en-US" altLang="zh-CN" sz="2000">
                <a:effectLst/>
                <a:ea typeface="Calibri" panose="020F0502020204030204" pitchFamily="34" charset="0"/>
              </a:rPr>
              <a:t>1.</a:t>
            </a:r>
            <a:r>
              <a:rPr lang="zh-CN" altLang="zh-CN" sz="2000">
                <a:effectLst/>
                <a:ea typeface="Microsoft YaHei" panose="020B0503020204020204" pitchFamily="34" charset="-122"/>
              </a:rPr>
              <a:t>由于</a:t>
            </a:r>
            <a:r>
              <a:rPr lang="zh-CN" altLang="zh-CN" sz="2000">
                <a:solidFill>
                  <a:schemeClr val="accent2"/>
                </a:solidFill>
                <a:effectLst/>
                <a:ea typeface="Microsoft YaHei" panose="020B0503020204020204" pitchFamily="34" charset="-122"/>
              </a:rPr>
              <a:t>对话中之前的问题和答案是有用的上下文</a:t>
            </a:r>
            <a:r>
              <a:rPr lang="zh-CN" altLang="zh-CN" sz="2000">
                <a:effectLst/>
                <a:ea typeface="Microsoft YaHei" panose="020B0503020204020204" pitchFamily="34" charset="-122"/>
              </a:rPr>
              <a:t>，我们将它们与当前的问题连接起来，作为输入</a:t>
            </a:r>
            <a:r>
              <a:rPr lang="zh-CN" altLang="en-US" sz="2000">
                <a:effectLst/>
                <a:ea typeface="Microsoft YaHei" panose="020B0503020204020204" pitchFamily="34" charset="-122"/>
              </a:rPr>
              <a:t>；</a:t>
            </a:r>
            <a:endParaRPr lang="en-US" altLang="zh-CN" sz="2000">
              <a:effectLst/>
              <a:ea typeface="Microsoft YaHei" panose="020B0503020204020204" pitchFamily="34" charset="-122"/>
            </a:endParaRPr>
          </a:p>
          <a:p>
            <a:pPr marL="0" marR="0">
              <a:lnSpc>
                <a:spcPct val="150000"/>
              </a:lnSpc>
              <a:spcBef>
                <a:spcPts val="0"/>
              </a:spcBef>
              <a:spcAft>
                <a:spcPts val="0"/>
              </a:spcAft>
            </a:pPr>
            <a:r>
              <a:rPr lang="en-US" altLang="zh-CN" sz="2000">
                <a:effectLst/>
                <a:ea typeface="Calibri" panose="020F0502020204030204" pitchFamily="34" charset="0"/>
              </a:rPr>
              <a:t>2.</a:t>
            </a:r>
            <a:r>
              <a:rPr lang="zh-CN" altLang="zh-CN" sz="2000">
                <a:effectLst/>
                <a:ea typeface="Microsoft YaHei" panose="020B0503020204020204" pitchFamily="34" charset="-122"/>
              </a:rPr>
              <a:t>采用带门控循环单元(GRU)的双向RNN作为编码器，将输入转换为上下文向量序列；</a:t>
            </a:r>
          </a:p>
        </p:txBody>
      </p:sp>
      <p:sp>
        <p:nvSpPr>
          <p:cNvPr id="8" name="文本框 7">
            <a:extLst>
              <a:ext uri="{FF2B5EF4-FFF2-40B4-BE49-F238E27FC236}">
                <a16:creationId xmlns:a16="http://schemas.microsoft.com/office/drawing/2014/main" id="{CB54F552-6EF3-6840-948C-702128433B48}"/>
              </a:ext>
            </a:extLst>
          </p:cNvPr>
          <p:cNvSpPr txBox="1"/>
          <p:nvPr/>
        </p:nvSpPr>
        <p:spPr>
          <a:xfrm>
            <a:off x="641006" y="3126041"/>
            <a:ext cx="10488052" cy="1889813"/>
          </a:xfrm>
          <a:prstGeom prst="rect">
            <a:avLst/>
          </a:prstGeom>
          <a:noFill/>
        </p:spPr>
        <p:txBody>
          <a:bodyPr wrap="square">
            <a:spAutoFit/>
          </a:bodyPr>
          <a:lstStyle/>
          <a:p>
            <a:pPr marL="0" marR="0">
              <a:lnSpc>
                <a:spcPct val="150000"/>
              </a:lnSpc>
              <a:spcBef>
                <a:spcPts val="0"/>
              </a:spcBef>
              <a:spcAft>
                <a:spcPts val="0"/>
              </a:spcAft>
            </a:pPr>
            <a:r>
              <a:rPr lang="en-US" altLang="zh-CN" sz="2000" b="1">
                <a:ea typeface="Microsoft YaHei" panose="020B0503020204020204" pitchFamily="34" charset="-122"/>
              </a:rPr>
              <a:t>D</a:t>
            </a:r>
            <a:r>
              <a:rPr lang="zh-CN" altLang="zh-CN" sz="2000" b="1">
                <a:effectLst/>
                <a:ea typeface="Microsoft YaHei" panose="020B0503020204020204" pitchFamily="34" charset="-122"/>
              </a:rPr>
              <a:t>ecoder：</a:t>
            </a:r>
          </a:p>
          <a:p>
            <a:pPr marL="0" marR="0">
              <a:lnSpc>
                <a:spcPct val="150000"/>
              </a:lnSpc>
              <a:spcBef>
                <a:spcPts val="0"/>
              </a:spcBef>
              <a:spcAft>
                <a:spcPts val="0"/>
              </a:spcAft>
            </a:pPr>
            <a:r>
              <a:rPr lang="zh-CN" altLang="zh-CN" sz="2000">
                <a:effectLst/>
                <a:ea typeface="Microsoft YaHei" panose="020B0503020204020204" pitchFamily="34" charset="-122"/>
              </a:rPr>
              <a:t>利用有</a:t>
            </a:r>
            <a:r>
              <a:rPr lang="zh-CN" altLang="zh-CN" sz="2000">
                <a:solidFill>
                  <a:schemeClr val="accent2"/>
                </a:solidFill>
                <a:effectLst/>
                <a:ea typeface="Microsoft YaHei" panose="020B0503020204020204" pitchFamily="34" charset="-122"/>
              </a:rPr>
              <a:t>注意力机制的GRU</a:t>
            </a:r>
            <a:r>
              <a:rPr lang="zh-CN" altLang="zh-CN" sz="2000">
                <a:effectLst/>
                <a:ea typeface="Microsoft YaHei" panose="020B0503020204020204" pitchFamily="34" charset="-122"/>
              </a:rPr>
              <a:t>作为解码器，以生成一系列的</a:t>
            </a:r>
            <a:r>
              <a:rPr lang="zh-CN" altLang="en-US" sz="2000">
                <a:effectLst/>
                <a:ea typeface="Microsoft YaHei" panose="020B0503020204020204" pitchFamily="34" charset="-122"/>
              </a:rPr>
              <a:t>动作</a:t>
            </a:r>
            <a:r>
              <a:rPr lang="zh-CN" altLang="zh-CN" sz="2000">
                <a:effectLst/>
                <a:ea typeface="Microsoft YaHei" panose="020B0503020204020204" pitchFamily="34" charset="-122"/>
              </a:rPr>
              <a:t>序列。</a:t>
            </a:r>
          </a:p>
          <a:p>
            <a:pPr marL="0" marR="0">
              <a:lnSpc>
                <a:spcPct val="150000"/>
              </a:lnSpc>
              <a:spcBef>
                <a:spcPts val="0"/>
              </a:spcBef>
              <a:spcAft>
                <a:spcPts val="0"/>
              </a:spcAft>
            </a:pPr>
            <a:r>
              <a:rPr lang="en-US" altLang="zh-CN" sz="2000">
                <a:effectLst/>
                <a:ea typeface="Microsoft YaHei" panose="020B0503020204020204" pitchFamily="34" charset="-122"/>
              </a:rPr>
              <a:t>(</a:t>
            </a:r>
            <a:r>
              <a:rPr lang="zh-CN" altLang="zh-CN" sz="2000">
                <a:effectLst/>
                <a:ea typeface="Microsoft YaHei" panose="020B0503020204020204" pitchFamily="34" charset="-122"/>
              </a:rPr>
              <a:t>为了生成一个有效的逻辑形式，我们合并了一个动作约束语法来过滤非法动作：如果操作左边的语义类别与目前解析的部分逻辑形式中最左边的非终结符相同，则该操作是合法的</a:t>
            </a:r>
            <a:r>
              <a:rPr lang="en-US" altLang="zh-CN" sz="2000">
                <a:ea typeface="Microsoft YaHei" panose="020B0503020204020204" pitchFamily="34" charset="-122"/>
              </a:rPr>
              <a:t>.</a:t>
            </a:r>
            <a:r>
              <a:rPr lang="en-US" altLang="zh-CN" sz="2000">
                <a:effectLst/>
                <a:ea typeface="Microsoft YaHei" panose="020B0503020204020204" pitchFamily="34" charset="-122"/>
              </a:rPr>
              <a:t>)</a:t>
            </a:r>
            <a:endParaRPr lang="zh-CN" altLang="zh-CN" sz="2000">
              <a:effectLst/>
              <a:ea typeface="Microsoft YaHei" panose="020B0503020204020204" pitchFamily="34" charset="-122"/>
            </a:endParaRPr>
          </a:p>
        </p:txBody>
      </p:sp>
      <p:pic>
        <p:nvPicPr>
          <p:cNvPr id="10" name="图片 9">
            <a:extLst>
              <a:ext uri="{FF2B5EF4-FFF2-40B4-BE49-F238E27FC236}">
                <a16:creationId xmlns:a16="http://schemas.microsoft.com/office/drawing/2014/main" id="{36FEA305-B464-BA47-99C1-986846D11EA0}"/>
              </a:ext>
            </a:extLst>
          </p:cNvPr>
          <p:cNvPicPr>
            <a:picLocks noChangeAspect="1"/>
          </p:cNvPicPr>
          <p:nvPr/>
        </p:nvPicPr>
        <p:blipFill>
          <a:blip r:embed="rId3"/>
          <a:stretch>
            <a:fillRect/>
          </a:stretch>
        </p:blipFill>
        <p:spPr>
          <a:xfrm>
            <a:off x="3679142" y="2663682"/>
            <a:ext cx="1485038" cy="560577"/>
          </a:xfrm>
          <a:prstGeom prst="rect">
            <a:avLst/>
          </a:prstGeom>
        </p:spPr>
      </p:pic>
      <p:pic>
        <p:nvPicPr>
          <p:cNvPr id="11" name="图片 10">
            <a:extLst>
              <a:ext uri="{FF2B5EF4-FFF2-40B4-BE49-F238E27FC236}">
                <a16:creationId xmlns:a16="http://schemas.microsoft.com/office/drawing/2014/main" id="{ED1A2365-B379-C84C-95B9-ECEA9E557F7B}"/>
              </a:ext>
            </a:extLst>
          </p:cNvPr>
          <p:cNvPicPr>
            <a:picLocks noChangeAspect="1"/>
          </p:cNvPicPr>
          <p:nvPr/>
        </p:nvPicPr>
        <p:blipFill>
          <a:blip r:embed="rId4"/>
          <a:stretch>
            <a:fillRect/>
          </a:stretch>
        </p:blipFill>
        <p:spPr>
          <a:xfrm>
            <a:off x="7970247" y="2663682"/>
            <a:ext cx="1460227" cy="491991"/>
          </a:xfrm>
          <a:prstGeom prst="rect">
            <a:avLst/>
          </a:prstGeom>
        </p:spPr>
      </p:pic>
      <p:sp>
        <p:nvSpPr>
          <p:cNvPr id="12" name="文本框 11">
            <a:extLst>
              <a:ext uri="{FF2B5EF4-FFF2-40B4-BE49-F238E27FC236}">
                <a16:creationId xmlns:a16="http://schemas.microsoft.com/office/drawing/2014/main" id="{AE108805-32BC-4346-A717-5F4809A1C376}"/>
              </a:ext>
            </a:extLst>
          </p:cNvPr>
          <p:cNvSpPr txBox="1"/>
          <p:nvPr/>
        </p:nvSpPr>
        <p:spPr>
          <a:xfrm>
            <a:off x="1331391" y="2755563"/>
            <a:ext cx="2387961" cy="400110"/>
          </a:xfrm>
          <a:prstGeom prst="rect">
            <a:avLst/>
          </a:prstGeom>
          <a:noFill/>
        </p:spPr>
        <p:txBody>
          <a:bodyPr wrap="none" rtlCol="0">
            <a:spAutoFit/>
          </a:bodyPr>
          <a:lstStyle/>
          <a:p>
            <a:r>
              <a:rPr kumimoji="1" lang="en-US" altLang="zh-CN" sz="2000"/>
              <a:t>forward RNN hidden:</a:t>
            </a:r>
            <a:endParaRPr kumimoji="1" lang="zh-CN" altLang="en-US" sz="2000"/>
          </a:p>
        </p:txBody>
      </p:sp>
      <p:sp>
        <p:nvSpPr>
          <p:cNvPr id="13" name="文本框 12">
            <a:extLst>
              <a:ext uri="{FF2B5EF4-FFF2-40B4-BE49-F238E27FC236}">
                <a16:creationId xmlns:a16="http://schemas.microsoft.com/office/drawing/2014/main" id="{0B7AB5A7-71AE-534B-8958-5ACB6C288896}"/>
              </a:ext>
            </a:extLst>
          </p:cNvPr>
          <p:cNvSpPr txBox="1"/>
          <p:nvPr/>
        </p:nvSpPr>
        <p:spPr>
          <a:xfrm>
            <a:off x="5397107" y="2743915"/>
            <a:ext cx="2573140" cy="400110"/>
          </a:xfrm>
          <a:prstGeom prst="rect">
            <a:avLst/>
          </a:prstGeom>
          <a:noFill/>
        </p:spPr>
        <p:txBody>
          <a:bodyPr wrap="none" rtlCol="0">
            <a:spAutoFit/>
          </a:bodyPr>
          <a:lstStyle/>
          <a:p>
            <a:r>
              <a:rPr kumimoji="1" lang="en-US" altLang="zh-CN" sz="2000"/>
              <a:t>backward RNN hidden:</a:t>
            </a:r>
            <a:endParaRPr kumimoji="1" lang="zh-CN" altLang="en-US" sz="2000"/>
          </a:p>
        </p:txBody>
      </p:sp>
      <p:pic>
        <p:nvPicPr>
          <p:cNvPr id="14" name="图片 13">
            <a:extLst>
              <a:ext uri="{FF2B5EF4-FFF2-40B4-BE49-F238E27FC236}">
                <a16:creationId xmlns:a16="http://schemas.microsoft.com/office/drawing/2014/main" id="{E8AD73EE-B306-1749-AFDA-D2D7EC63AF48}"/>
              </a:ext>
            </a:extLst>
          </p:cNvPr>
          <p:cNvPicPr>
            <a:picLocks noChangeAspect="1"/>
          </p:cNvPicPr>
          <p:nvPr/>
        </p:nvPicPr>
        <p:blipFill>
          <a:blip r:embed="rId5"/>
          <a:stretch>
            <a:fillRect/>
          </a:stretch>
        </p:blipFill>
        <p:spPr>
          <a:xfrm>
            <a:off x="4468321" y="5184934"/>
            <a:ext cx="1524093" cy="402796"/>
          </a:xfrm>
          <a:prstGeom prst="rect">
            <a:avLst/>
          </a:prstGeom>
        </p:spPr>
      </p:pic>
      <p:sp>
        <p:nvSpPr>
          <p:cNvPr id="15" name="文本框 14">
            <a:extLst>
              <a:ext uri="{FF2B5EF4-FFF2-40B4-BE49-F238E27FC236}">
                <a16:creationId xmlns:a16="http://schemas.microsoft.com/office/drawing/2014/main" id="{5359C747-5536-774E-99D6-2DA17FAF99FE}"/>
              </a:ext>
            </a:extLst>
          </p:cNvPr>
          <p:cNvSpPr txBox="1"/>
          <p:nvPr/>
        </p:nvSpPr>
        <p:spPr>
          <a:xfrm>
            <a:off x="764234" y="5197925"/>
            <a:ext cx="3784562" cy="400110"/>
          </a:xfrm>
          <a:prstGeom prst="rect">
            <a:avLst/>
          </a:prstGeom>
          <a:noFill/>
        </p:spPr>
        <p:txBody>
          <a:bodyPr wrap="none" rtlCol="0">
            <a:spAutoFit/>
          </a:bodyPr>
          <a:lstStyle/>
          <a:p>
            <a:r>
              <a:rPr lang="en" altLang="zh-CN" sz="2000"/>
              <a:t>initial hidden state of the decoder:</a:t>
            </a:r>
          </a:p>
        </p:txBody>
      </p:sp>
      <p:pic>
        <p:nvPicPr>
          <p:cNvPr id="17" name="图片 16">
            <a:extLst>
              <a:ext uri="{FF2B5EF4-FFF2-40B4-BE49-F238E27FC236}">
                <a16:creationId xmlns:a16="http://schemas.microsoft.com/office/drawing/2014/main" id="{C5D33203-B2CF-CC42-A2D0-27A3950E0B1D}"/>
              </a:ext>
            </a:extLst>
          </p:cNvPr>
          <p:cNvPicPr>
            <a:picLocks noChangeAspect="1"/>
          </p:cNvPicPr>
          <p:nvPr/>
        </p:nvPicPr>
        <p:blipFill>
          <a:blip r:embed="rId6"/>
          <a:stretch>
            <a:fillRect/>
          </a:stretch>
        </p:blipFill>
        <p:spPr>
          <a:xfrm>
            <a:off x="6683677" y="5099905"/>
            <a:ext cx="3905111" cy="756615"/>
          </a:xfrm>
          <a:prstGeom prst="rect">
            <a:avLst/>
          </a:prstGeom>
        </p:spPr>
      </p:pic>
    </p:spTree>
    <p:extLst>
      <p:ext uri="{BB962C8B-B14F-4D97-AF65-F5344CB8AC3E}">
        <p14:creationId xmlns:p14="http://schemas.microsoft.com/office/powerpoint/2010/main" val="3285644160"/>
      </p:ext>
    </p:extLst>
  </p:cSld>
  <p:clrMapOvr>
    <a:masterClrMapping/>
  </p:clrMapOvr>
  <p:transition spd="med">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693091" y="402954"/>
            <a:ext cx="6332741"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对话内存</a:t>
            </a:r>
          </a:p>
        </p:txBody>
      </p:sp>
      <p:sp>
        <p:nvSpPr>
          <p:cNvPr id="4" name="文本框 3">
            <a:extLst>
              <a:ext uri="{FF2B5EF4-FFF2-40B4-BE49-F238E27FC236}">
                <a16:creationId xmlns:a16="http://schemas.microsoft.com/office/drawing/2014/main" id="{59E57929-E13B-5F40-B573-AB408A6281F0}"/>
              </a:ext>
            </a:extLst>
          </p:cNvPr>
          <p:cNvSpPr txBox="1"/>
          <p:nvPr/>
        </p:nvSpPr>
        <p:spPr>
          <a:xfrm>
            <a:off x="271088" y="1068455"/>
            <a:ext cx="7348912" cy="2766976"/>
          </a:xfrm>
          <a:prstGeom prst="rect">
            <a:avLst/>
          </a:prstGeom>
          <a:noFill/>
        </p:spPr>
        <p:txBody>
          <a:bodyPr wrap="square">
            <a:spAutoFit/>
          </a:bodyPr>
          <a:lstStyle/>
          <a:p>
            <a:pPr marL="0" marR="0">
              <a:lnSpc>
                <a:spcPct val="150000"/>
              </a:lnSpc>
              <a:spcBef>
                <a:spcPts val="0"/>
              </a:spcBef>
              <a:spcAft>
                <a:spcPts val="0"/>
              </a:spcAft>
            </a:pPr>
            <a:r>
              <a:rPr lang="en-US" altLang="zh-CN" sz="2000" b="1">
                <a:effectLst/>
                <a:ea typeface="Microsoft YaHei" panose="020B0503020204020204" pitchFamily="34" charset="-122"/>
              </a:rPr>
              <a:t>Diaglog Memory:</a:t>
            </a:r>
          </a:p>
          <a:p>
            <a:pPr marL="342900" marR="0" indent="-342900">
              <a:lnSpc>
                <a:spcPct val="150000"/>
              </a:lnSpc>
              <a:spcBef>
                <a:spcPts val="0"/>
              </a:spcBef>
              <a:spcAft>
                <a:spcPts val="0"/>
              </a:spcAft>
              <a:buFont typeface="Arial" panose="020B0604020202020204" pitchFamily="34" charset="0"/>
              <a:buChar char="•"/>
            </a:pPr>
            <a:r>
              <a:rPr lang="zh-CN" altLang="zh-CN" sz="2000">
                <a:effectLst/>
                <a:ea typeface="Microsoft YaHei" panose="020B0503020204020204" pitchFamily="34" charset="-122"/>
              </a:rPr>
              <a:t>entity：出现在之前的提问中，或者之前的回答中。</a:t>
            </a:r>
            <a:endParaRPr lang="en-US" altLang="zh-CN" sz="2000">
              <a:effectLst/>
              <a:ea typeface="Microsoft YaHei" panose="020B0503020204020204" pitchFamily="34" charset="-122"/>
            </a:endParaRPr>
          </a:p>
          <a:p>
            <a:pPr>
              <a:lnSpc>
                <a:spcPct val="150000"/>
              </a:lnSpc>
            </a:pPr>
            <a:r>
              <a:rPr lang="en-US" altLang="zh-CN" sz="2000">
                <a:ea typeface="Microsoft YaHei" panose="020B0503020204020204" pitchFamily="34" charset="-122"/>
              </a:rPr>
              <a:t>tag:</a:t>
            </a:r>
            <a:r>
              <a:rPr lang="zh-CN" altLang="zh-CN" sz="2000">
                <a:ea typeface="Microsoft YaHei" panose="020B0503020204020204" pitchFamily="34" charset="-122"/>
              </a:rPr>
              <a:t>【</a:t>
            </a:r>
            <a:r>
              <a:rPr lang="en" altLang="zh-CN"/>
              <a:t> previous question, previous answer, or current question</a:t>
            </a:r>
            <a:r>
              <a:rPr lang="zh-CN" altLang="zh-CN" sz="2000">
                <a:ea typeface="Microsoft YaHei" panose="020B0503020204020204" pitchFamily="34" charset="-122"/>
              </a:rPr>
              <a:t>】</a:t>
            </a:r>
            <a:endParaRPr lang="zh-CN" altLang="zh-CN" sz="2000">
              <a:effectLst/>
              <a:ea typeface="Microsoft YaHei" panose="020B0503020204020204" pitchFamily="34" charset="-122"/>
            </a:endParaRPr>
          </a:p>
          <a:p>
            <a:pPr marL="342900" marR="0" indent="-342900">
              <a:lnSpc>
                <a:spcPct val="150000"/>
              </a:lnSpc>
              <a:spcBef>
                <a:spcPts val="0"/>
              </a:spcBef>
              <a:spcAft>
                <a:spcPts val="0"/>
              </a:spcAft>
              <a:buFont typeface="Arial" panose="020B0604020202020204" pitchFamily="34" charset="0"/>
              <a:buChar char="•"/>
            </a:pPr>
            <a:r>
              <a:rPr lang="zh-CN" altLang="zh-CN" sz="2000">
                <a:effectLst/>
                <a:ea typeface="Microsoft YaHei" panose="020B0503020204020204" pitchFamily="34" charset="-122"/>
              </a:rPr>
              <a:t>predicate：记录之前语句中出现的谓词。</a:t>
            </a:r>
            <a:endParaRPr lang="en-US" altLang="zh-CN" sz="2000">
              <a:effectLst/>
              <a:ea typeface="Microsoft YaHei" panose="020B0503020204020204" pitchFamily="34" charset="-122"/>
            </a:endParaRPr>
          </a:p>
          <a:p>
            <a:pPr>
              <a:lnSpc>
                <a:spcPct val="150000"/>
              </a:lnSpc>
            </a:pPr>
            <a:r>
              <a:rPr lang="en-US" altLang="zh-CN">
                <a:ea typeface="Microsoft YaHei" panose="020B0503020204020204" pitchFamily="34" charset="-122"/>
              </a:rPr>
              <a:t>tag:</a:t>
            </a:r>
            <a:r>
              <a:rPr lang="zh-CN" altLang="zh-CN">
                <a:ea typeface="Microsoft YaHei" panose="020B0503020204020204" pitchFamily="34" charset="-122"/>
              </a:rPr>
              <a:t>【 </a:t>
            </a:r>
            <a:r>
              <a:rPr lang="en" altLang="zh-CN"/>
              <a:t>previous question and current question</a:t>
            </a:r>
            <a:r>
              <a:rPr lang="zh-CN" altLang="zh-CN">
                <a:ea typeface="Microsoft YaHei" panose="020B0503020204020204" pitchFamily="34" charset="-122"/>
              </a:rPr>
              <a:t> 】</a:t>
            </a:r>
            <a:endParaRPr lang="zh-CN" altLang="zh-CN" sz="2000">
              <a:ea typeface="Microsoft YaHei" panose="020B0503020204020204" pitchFamily="34" charset="-122"/>
            </a:endParaRPr>
          </a:p>
          <a:p>
            <a:pPr marL="342900" marR="0" indent="-342900">
              <a:lnSpc>
                <a:spcPct val="150000"/>
              </a:lnSpc>
              <a:spcBef>
                <a:spcPts val="0"/>
              </a:spcBef>
              <a:spcAft>
                <a:spcPts val="0"/>
              </a:spcAft>
              <a:buFont typeface="Arial" panose="020B0604020202020204" pitchFamily="34" charset="0"/>
              <a:buChar char="•"/>
            </a:pPr>
            <a:r>
              <a:rPr lang="zh-CN" altLang="zh-CN" sz="2000">
                <a:effectLst/>
                <a:ea typeface="Microsoft YaHei" panose="020B0503020204020204" pitchFamily="34" charset="-122"/>
              </a:rPr>
              <a:t>action</a:t>
            </a:r>
            <a:r>
              <a:rPr lang="en-US" altLang="zh-CN" sz="2000">
                <a:effectLst/>
                <a:ea typeface="Microsoft YaHei" panose="020B0503020204020204" pitchFamily="34" charset="-122"/>
              </a:rPr>
              <a:t> subsequence </a:t>
            </a:r>
            <a:r>
              <a:rPr lang="zh-CN" altLang="zh-CN" sz="2000">
                <a:effectLst/>
                <a:ea typeface="Microsoft YaHei" panose="020B0503020204020204" pitchFamily="34" charset="-122"/>
              </a:rPr>
              <a:t>：已实例</a:t>
            </a:r>
            <a:r>
              <a:rPr lang="zh-CN" altLang="en-US" sz="2000">
                <a:effectLst/>
                <a:ea typeface="Microsoft YaHei" panose="020B0503020204020204" pitchFamily="34" charset="-122"/>
              </a:rPr>
              <a:t>化</a:t>
            </a:r>
            <a:r>
              <a:rPr lang="zh-CN" altLang="zh-CN" sz="2000">
                <a:effectLst/>
                <a:ea typeface="Microsoft YaHei" panose="020B0503020204020204" pitchFamily="34" charset="-122"/>
              </a:rPr>
              <a:t>、未实例化</a:t>
            </a:r>
            <a:r>
              <a:rPr lang="zh-CN" altLang="en-US" sz="2000">
                <a:effectLst/>
                <a:ea typeface="Microsoft YaHei" panose="020B0503020204020204" pitchFamily="34" charset="-122"/>
              </a:rPr>
              <a:t>。</a:t>
            </a:r>
          </a:p>
        </p:txBody>
      </p:sp>
      <p:pic>
        <p:nvPicPr>
          <p:cNvPr id="5" name="图片 4">
            <a:extLst>
              <a:ext uri="{FF2B5EF4-FFF2-40B4-BE49-F238E27FC236}">
                <a16:creationId xmlns:a16="http://schemas.microsoft.com/office/drawing/2014/main" id="{69BCF21A-FF04-A245-8B5D-197BC131FEA0}"/>
              </a:ext>
            </a:extLst>
          </p:cNvPr>
          <p:cNvPicPr>
            <a:picLocks noChangeAspect="1"/>
          </p:cNvPicPr>
          <p:nvPr/>
        </p:nvPicPr>
        <p:blipFill rotWithShape="1">
          <a:blip r:embed="rId3"/>
          <a:srcRect l="3049" t="5278" r="-19" b="2128"/>
          <a:stretch/>
        </p:blipFill>
        <p:spPr>
          <a:xfrm>
            <a:off x="6748250" y="1118161"/>
            <a:ext cx="4442735" cy="2685326"/>
          </a:xfrm>
          <a:prstGeom prst="rect">
            <a:avLst/>
          </a:prstGeom>
        </p:spPr>
      </p:pic>
      <p:sp>
        <p:nvSpPr>
          <p:cNvPr id="6" name="文本框 5">
            <a:extLst>
              <a:ext uri="{FF2B5EF4-FFF2-40B4-BE49-F238E27FC236}">
                <a16:creationId xmlns:a16="http://schemas.microsoft.com/office/drawing/2014/main" id="{7EDA20EB-E7EE-E743-AF3B-37ED52216B4A}"/>
              </a:ext>
            </a:extLst>
          </p:cNvPr>
          <p:cNvSpPr txBox="1"/>
          <p:nvPr/>
        </p:nvSpPr>
        <p:spPr>
          <a:xfrm>
            <a:off x="481741" y="3935746"/>
            <a:ext cx="6096000" cy="463588"/>
          </a:xfrm>
          <a:prstGeom prst="rect">
            <a:avLst/>
          </a:prstGeom>
          <a:noFill/>
        </p:spPr>
        <p:txBody>
          <a:bodyPr wrap="square">
            <a:spAutoFit/>
          </a:bodyPr>
          <a:lstStyle/>
          <a:p>
            <a:pPr marR="0">
              <a:lnSpc>
                <a:spcPct val="150000"/>
              </a:lnSpc>
              <a:spcBef>
                <a:spcPts val="0"/>
              </a:spcBef>
              <a:spcAft>
                <a:spcPts val="0"/>
              </a:spcAft>
            </a:pPr>
            <a:r>
              <a:rPr lang="zh-CN" altLang="en-US" sz="1800">
                <a:ea typeface="Microsoft YaHei" panose="020B0503020204020204" pitchFamily="34" charset="-122"/>
              </a:rPr>
              <a:t>实例化的动作子序列表示完整或部分逻辑形式</a:t>
            </a:r>
            <a:endParaRPr lang="en-US" altLang="zh-CN" sz="1800">
              <a:ea typeface="Microsoft YaHei" panose="020B0503020204020204" pitchFamily="34" charset="-122"/>
            </a:endParaRPr>
          </a:p>
        </p:txBody>
      </p:sp>
      <p:pic>
        <p:nvPicPr>
          <p:cNvPr id="7" name="图片 6">
            <a:extLst>
              <a:ext uri="{FF2B5EF4-FFF2-40B4-BE49-F238E27FC236}">
                <a16:creationId xmlns:a16="http://schemas.microsoft.com/office/drawing/2014/main" id="{BFF2B083-AEC5-A643-BC2C-6CF5A358C894}"/>
              </a:ext>
            </a:extLst>
          </p:cNvPr>
          <p:cNvPicPr>
            <a:picLocks noChangeAspect="1"/>
          </p:cNvPicPr>
          <p:nvPr/>
        </p:nvPicPr>
        <p:blipFill>
          <a:blip r:embed="rId4"/>
          <a:stretch>
            <a:fillRect/>
          </a:stretch>
        </p:blipFill>
        <p:spPr>
          <a:xfrm>
            <a:off x="271088" y="4694720"/>
            <a:ext cx="5483813" cy="916306"/>
          </a:xfrm>
          <a:prstGeom prst="rect">
            <a:avLst/>
          </a:prstGeom>
        </p:spPr>
      </p:pic>
      <p:sp>
        <p:nvSpPr>
          <p:cNvPr id="9" name="文本框 8">
            <a:extLst>
              <a:ext uri="{FF2B5EF4-FFF2-40B4-BE49-F238E27FC236}">
                <a16:creationId xmlns:a16="http://schemas.microsoft.com/office/drawing/2014/main" id="{30A04248-B809-FA45-8F13-5AB4A9B3F097}"/>
              </a:ext>
            </a:extLst>
          </p:cNvPr>
          <p:cNvSpPr txBox="1"/>
          <p:nvPr/>
        </p:nvSpPr>
        <p:spPr>
          <a:xfrm>
            <a:off x="6577741" y="3935746"/>
            <a:ext cx="4852259" cy="463588"/>
          </a:xfrm>
          <a:prstGeom prst="rect">
            <a:avLst/>
          </a:prstGeom>
          <a:noFill/>
        </p:spPr>
        <p:txBody>
          <a:bodyPr wrap="square">
            <a:spAutoFit/>
          </a:bodyPr>
          <a:lstStyle/>
          <a:p>
            <a:pPr marR="0">
              <a:lnSpc>
                <a:spcPct val="150000"/>
              </a:lnSpc>
              <a:spcBef>
                <a:spcPts val="0"/>
              </a:spcBef>
              <a:spcAft>
                <a:spcPts val="0"/>
              </a:spcAft>
            </a:pPr>
            <a:r>
              <a:rPr lang="zh-CN" altLang="en-US">
                <a:ea typeface="Microsoft YaHei" panose="020B0503020204020204" pitchFamily="34" charset="-122"/>
              </a:rPr>
              <a:t> </a:t>
            </a:r>
            <a:r>
              <a:rPr lang="zh-CN" altLang="en-US" sz="1800">
                <a:ea typeface="Microsoft YaHei" panose="020B0503020204020204" pitchFamily="34" charset="-122"/>
              </a:rPr>
              <a:t>未实例化的动作子序列传递逻辑形式的软模式</a:t>
            </a:r>
            <a:endParaRPr lang="zh-CN" altLang="zh-CN" sz="1800">
              <a:effectLst/>
              <a:ea typeface="Microsoft YaHei" panose="020B0503020204020204" pitchFamily="34" charset="-122"/>
            </a:endParaRPr>
          </a:p>
        </p:txBody>
      </p:sp>
      <p:pic>
        <p:nvPicPr>
          <p:cNvPr id="10" name="图片 9">
            <a:extLst>
              <a:ext uri="{FF2B5EF4-FFF2-40B4-BE49-F238E27FC236}">
                <a16:creationId xmlns:a16="http://schemas.microsoft.com/office/drawing/2014/main" id="{6057D786-48CD-BA4A-93CA-DA2EB04CD86D}"/>
              </a:ext>
            </a:extLst>
          </p:cNvPr>
          <p:cNvPicPr>
            <a:picLocks noChangeAspect="1"/>
          </p:cNvPicPr>
          <p:nvPr/>
        </p:nvPicPr>
        <p:blipFill rotWithShape="1">
          <a:blip r:embed="rId5"/>
          <a:srcRect t="-656" r="1246"/>
          <a:stretch/>
        </p:blipFill>
        <p:spPr>
          <a:xfrm>
            <a:off x="6096000" y="4788460"/>
            <a:ext cx="6042120" cy="869436"/>
          </a:xfrm>
          <a:prstGeom prst="rect">
            <a:avLst/>
          </a:prstGeom>
        </p:spPr>
      </p:pic>
    </p:spTree>
    <p:extLst>
      <p:ext uri="{BB962C8B-B14F-4D97-AF65-F5344CB8AC3E}">
        <p14:creationId xmlns:p14="http://schemas.microsoft.com/office/powerpoint/2010/main" val="837156814"/>
      </p:ext>
    </p:extLst>
  </p:cSld>
  <p:clrMapOvr>
    <a:masterClrMapping/>
  </p:clrMapOvr>
  <p:transition spd="med">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658368" y="414528"/>
            <a:ext cx="4572000"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对话内存的使用</a:t>
            </a:r>
          </a:p>
        </p:txBody>
      </p:sp>
      <p:sp>
        <p:nvSpPr>
          <p:cNvPr id="6" name="文本框 5">
            <a:extLst>
              <a:ext uri="{FF2B5EF4-FFF2-40B4-BE49-F238E27FC236}">
                <a16:creationId xmlns:a16="http://schemas.microsoft.com/office/drawing/2014/main" id="{59C954DA-3FA0-F54E-8E98-0FDF13A3F833}"/>
              </a:ext>
            </a:extLst>
          </p:cNvPr>
          <p:cNvSpPr txBox="1"/>
          <p:nvPr/>
        </p:nvSpPr>
        <p:spPr>
          <a:xfrm>
            <a:off x="344043" y="1199383"/>
            <a:ext cx="5967857" cy="1986634"/>
          </a:xfrm>
          <a:prstGeom prst="rect">
            <a:avLst/>
          </a:prstGeom>
          <a:noFill/>
        </p:spPr>
        <p:txBody>
          <a:bodyPr wrap="square">
            <a:spAutoFit/>
          </a:bodyPr>
          <a:lstStyle/>
          <a:p>
            <a:pPr>
              <a:lnSpc>
                <a:spcPct val="150000"/>
              </a:lnSpc>
            </a:pPr>
            <a:r>
              <a:rPr lang="en" altLang="zh-CN" sz="2400" b="1">
                <a:effectLst/>
                <a:latin typeface="Helvetica" pitchFamily="2" charset="0"/>
              </a:rPr>
              <a:t>Instantiation</a:t>
            </a:r>
            <a:r>
              <a:rPr lang="en" altLang="zh-CN" sz="2400">
                <a:effectLst/>
                <a:latin typeface="Helvetica" pitchFamily="2" charset="0"/>
              </a:rPr>
              <a:t>:</a:t>
            </a:r>
            <a:r>
              <a:rPr lang="zh-CN" altLang="en-US" sz="2400">
                <a:effectLst/>
                <a:latin typeface="Helvetica" pitchFamily="2" charset="0"/>
              </a:rPr>
              <a:t>  </a:t>
            </a:r>
            <a:r>
              <a:rPr lang="zh-CN" altLang="en" sz="2400">
                <a:latin typeface="Helvetica" pitchFamily="2" charset="0"/>
                <a:sym typeface="Wingdings" pitchFamily="2" charset="2"/>
              </a:rPr>
              <a:t>对</a:t>
            </a:r>
            <a:r>
              <a:rPr lang="zh-CN" altLang="en-US" sz="2400">
                <a:latin typeface="Helvetica" pitchFamily="2" charset="0"/>
                <a:sym typeface="Wingdings" pitchFamily="2" charset="2"/>
              </a:rPr>
              <a:t>应</a:t>
            </a:r>
            <a:r>
              <a:rPr lang="en" altLang="zh-CN" sz="2400"/>
              <a:t>A16-A18</a:t>
            </a:r>
            <a:r>
              <a:rPr lang="zh-CN" altLang="en-US" sz="2400"/>
              <a:t> </a:t>
            </a:r>
            <a:r>
              <a:rPr lang="en" altLang="zh-CN" sz="2400"/>
              <a:t>action</a:t>
            </a:r>
          </a:p>
          <a:p>
            <a:pPr>
              <a:lnSpc>
                <a:spcPct val="150000"/>
              </a:lnSpc>
            </a:pPr>
            <a:r>
              <a:rPr lang="zh-CN" altLang="en-US" sz="2000"/>
              <a:t>当解码器实例化一个实体</a:t>
            </a:r>
            <a:r>
              <a:rPr lang="en-US" altLang="zh-CN" sz="2000"/>
              <a:t>(3 tags)</a:t>
            </a:r>
            <a:r>
              <a:rPr lang="zh-CN" altLang="en-US" sz="2000"/>
              <a:t>、谓词</a:t>
            </a:r>
            <a:r>
              <a:rPr lang="en-US" altLang="zh-CN" sz="2000"/>
              <a:t>(2 tags)</a:t>
            </a:r>
            <a:r>
              <a:rPr lang="zh-CN" altLang="en-US" sz="2000"/>
              <a:t>或数字</a:t>
            </a:r>
            <a:r>
              <a:rPr lang="en-US" altLang="zh-CN" sz="2000"/>
              <a:t>(1 tag)</a:t>
            </a:r>
            <a:r>
              <a:rPr lang="zh-CN" altLang="en-US" sz="2000"/>
              <a:t>时，我们允许实例化的动作访问对话内存。</a:t>
            </a:r>
            <a:endParaRPr lang="en" altLang="zh-CN" sz="2000"/>
          </a:p>
          <a:p>
            <a:pPr>
              <a:lnSpc>
                <a:spcPct val="150000"/>
              </a:lnSpc>
            </a:pPr>
            <a:endParaRPr lang="en" altLang="zh-CN" sz="2000">
              <a:effectLst/>
              <a:latin typeface="Helvetica" pitchFamily="2" charset="0"/>
            </a:endParaRPr>
          </a:p>
        </p:txBody>
      </p:sp>
      <p:pic>
        <p:nvPicPr>
          <p:cNvPr id="7" name="图片 6">
            <a:extLst>
              <a:ext uri="{FF2B5EF4-FFF2-40B4-BE49-F238E27FC236}">
                <a16:creationId xmlns:a16="http://schemas.microsoft.com/office/drawing/2014/main" id="{A9611D31-84CD-9040-8CF9-B617CF37D704}"/>
              </a:ext>
            </a:extLst>
          </p:cNvPr>
          <p:cNvPicPr>
            <a:picLocks noChangeAspect="1"/>
          </p:cNvPicPr>
          <p:nvPr/>
        </p:nvPicPr>
        <p:blipFill>
          <a:blip r:embed="rId3"/>
          <a:stretch>
            <a:fillRect/>
          </a:stretch>
        </p:blipFill>
        <p:spPr>
          <a:xfrm>
            <a:off x="349249" y="4834864"/>
            <a:ext cx="5499100" cy="584200"/>
          </a:xfrm>
          <a:prstGeom prst="rect">
            <a:avLst/>
          </a:prstGeom>
        </p:spPr>
      </p:pic>
      <p:pic>
        <p:nvPicPr>
          <p:cNvPr id="8" name="图片 7">
            <a:extLst>
              <a:ext uri="{FF2B5EF4-FFF2-40B4-BE49-F238E27FC236}">
                <a16:creationId xmlns:a16="http://schemas.microsoft.com/office/drawing/2014/main" id="{75735AAF-F973-5044-85E3-417C74132669}"/>
              </a:ext>
            </a:extLst>
          </p:cNvPr>
          <p:cNvPicPr>
            <a:picLocks noChangeAspect="1"/>
          </p:cNvPicPr>
          <p:nvPr/>
        </p:nvPicPr>
        <p:blipFill>
          <a:blip r:embed="rId4"/>
          <a:stretch>
            <a:fillRect/>
          </a:stretch>
        </p:blipFill>
        <p:spPr>
          <a:xfrm>
            <a:off x="229743" y="3123892"/>
            <a:ext cx="5866257" cy="941940"/>
          </a:xfrm>
          <a:prstGeom prst="rect">
            <a:avLst/>
          </a:prstGeom>
        </p:spPr>
      </p:pic>
      <p:sp>
        <p:nvSpPr>
          <p:cNvPr id="9" name="下箭头 8">
            <a:extLst>
              <a:ext uri="{FF2B5EF4-FFF2-40B4-BE49-F238E27FC236}">
                <a16:creationId xmlns:a16="http://schemas.microsoft.com/office/drawing/2014/main" id="{D6934EC5-2975-854D-9B5E-56CF049C034A}"/>
              </a:ext>
            </a:extLst>
          </p:cNvPr>
          <p:cNvSpPr/>
          <p:nvPr/>
        </p:nvSpPr>
        <p:spPr bwMode="auto">
          <a:xfrm>
            <a:off x="2907157" y="4141915"/>
            <a:ext cx="229742" cy="6096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charset="0"/>
              <a:ea typeface="宋体" panose="02010600030101010101" pitchFamily="2" charset="-122"/>
              <a:sym typeface="Calibri" panose="020F0502020204030204" charset="0"/>
            </a:endParaRPr>
          </a:p>
        </p:txBody>
      </p:sp>
      <p:sp>
        <p:nvSpPr>
          <p:cNvPr id="10" name="矩形 9">
            <a:extLst>
              <a:ext uri="{FF2B5EF4-FFF2-40B4-BE49-F238E27FC236}">
                <a16:creationId xmlns:a16="http://schemas.microsoft.com/office/drawing/2014/main" id="{8F20D0BC-5F4E-0249-842C-03F99C1D5377}"/>
              </a:ext>
            </a:extLst>
          </p:cNvPr>
          <p:cNvSpPr/>
          <p:nvPr/>
        </p:nvSpPr>
        <p:spPr bwMode="auto">
          <a:xfrm>
            <a:off x="4306738" y="4150908"/>
            <a:ext cx="1485323" cy="355600"/>
          </a:xfrm>
          <a:prstGeom prst="rect">
            <a:avLst/>
          </a:prstGeom>
          <a:solidFill>
            <a:schemeClr val="bg1">
              <a:lumMod val="8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algn="ctr" fontAlgn="base">
              <a:spcBef>
                <a:spcPct val="0"/>
              </a:spcBef>
              <a:spcAft>
                <a:spcPct val="0"/>
              </a:spcAft>
            </a:pPr>
            <a:r>
              <a:rPr lang="en-US" altLang="zh-CN">
                <a:solidFill>
                  <a:srgbClr val="000000"/>
                </a:solidFill>
                <a:latin typeface="Calibri" panose="020F0502020204030204" charset="0"/>
                <a:ea typeface="宋体" panose="02010600030101010101" pitchFamily="2" charset="-122"/>
                <a:sym typeface="Calibri" panose="020F0502020204030204" charset="0"/>
              </a:rPr>
              <a:t>linear</a:t>
            </a:r>
            <a:r>
              <a:rPr lang="zh-CN" altLang="en-US">
                <a:solidFill>
                  <a:srgbClr val="000000"/>
                </a:solidFill>
                <a:latin typeface="Calibri" panose="020F0502020204030204" charset="0"/>
                <a:ea typeface="宋体" panose="02010600030101010101" pitchFamily="2" charset="-122"/>
                <a:sym typeface="Calibri" panose="020F0502020204030204" charset="0"/>
              </a:rPr>
              <a:t> </a:t>
            </a:r>
            <a:r>
              <a:rPr lang="en-US" altLang="zh-CN">
                <a:solidFill>
                  <a:srgbClr val="000000"/>
                </a:solidFill>
                <a:latin typeface="Calibri" panose="020F0502020204030204" charset="0"/>
                <a:ea typeface="宋体" panose="02010600030101010101" pitchFamily="2" charset="-122"/>
                <a:sym typeface="Calibri" panose="020F0502020204030204" charset="0"/>
              </a:rPr>
              <a:t>layer</a:t>
            </a:r>
            <a:endParaRPr kumimoji="0" lang="zh-CN" altLang="en-US" b="0" i="0" u="none" strike="noStrike" cap="none" normalizeH="0" baseline="0">
              <a:ln>
                <a:noFill/>
              </a:ln>
              <a:solidFill>
                <a:srgbClr val="000000"/>
              </a:solidFill>
              <a:effectLst/>
              <a:latin typeface="Calibri" panose="020F0502020204030204" charset="0"/>
              <a:ea typeface="宋体" panose="02010600030101010101" pitchFamily="2" charset="-122"/>
              <a:sym typeface="Calibri" panose="020F0502020204030204" charset="0"/>
            </a:endParaRPr>
          </a:p>
        </p:txBody>
      </p:sp>
      <p:cxnSp>
        <p:nvCxnSpPr>
          <p:cNvPr id="12" name="直线箭头连接符 11">
            <a:extLst>
              <a:ext uri="{FF2B5EF4-FFF2-40B4-BE49-F238E27FC236}">
                <a16:creationId xmlns:a16="http://schemas.microsoft.com/office/drawing/2014/main" id="{42C7B43E-A13C-BD4B-8BBC-B0EEAF1E3102}"/>
              </a:ext>
            </a:extLst>
          </p:cNvPr>
          <p:cNvCxnSpPr/>
          <p:nvPr/>
        </p:nvCxnSpPr>
        <p:spPr bwMode="auto">
          <a:xfrm>
            <a:off x="5092700" y="4579377"/>
            <a:ext cx="0" cy="344276"/>
          </a:xfrm>
          <a:prstGeom prst="straightConnector1">
            <a:avLst/>
          </a:prstGeom>
          <a:solidFill>
            <a:schemeClr val="accent1"/>
          </a:solidFill>
          <a:ln w="38100" cap="flat" cmpd="sng" algn="ctr">
            <a:solidFill>
              <a:schemeClr val="tx2"/>
            </a:solidFill>
            <a:prstDash val="solid"/>
            <a:round/>
            <a:headEnd type="none" w="med" len="med"/>
            <a:tailEnd type="triangle"/>
          </a:ln>
        </p:spPr>
      </p:cxnSp>
      <p:sp>
        <p:nvSpPr>
          <p:cNvPr id="14" name="文本框 13">
            <a:extLst>
              <a:ext uri="{FF2B5EF4-FFF2-40B4-BE49-F238E27FC236}">
                <a16:creationId xmlns:a16="http://schemas.microsoft.com/office/drawing/2014/main" id="{0BD252EF-C862-204D-9F7F-421A5CDC0AA3}"/>
              </a:ext>
            </a:extLst>
          </p:cNvPr>
          <p:cNvSpPr txBox="1"/>
          <p:nvPr/>
        </p:nvSpPr>
        <p:spPr>
          <a:xfrm>
            <a:off x="6553200" y="1293094"/>
            <a:ext cx="6096000" cy="461665"/>
          </a:xfrm>
          <a:prstGeom prst="rect">
            <a:avLst/>
          </a:prstGeom>
          <a:noFill/>
        </p:spPr>
        <p:txBody>
          <a:bodyPr wrap="square">
            <a:spAutoFit/>
          </a:bodyPr>
          <a:lstStyle/>
          <a:p>
            <a:r>
              <a:rPr lang="en" altLang="zh-CN" sz="2400" b="1">
                <a:effectLst/>
                <a:latin typeface="Helvetica" pitchFamily="2" charset="0"/>
              </a:rPr>
              <a:t>Replication</a:t>
            </a:r>
            <a:r>
              <a:rPr lang="en" altLang="zh-CN" sz="2000">
                <a:effectLst/>
                <a:latin typeface="Helvetica" pitchFamily="2" charset="0"/>
              </a:rPr>
              <a:t>: </a:t>
            </a:r>
            <a:r>
              <a:rPr lang="zh-CN" altLang="en" sz="2400">
                <a:latin typeface="Helvetica" pitchFamily="2" charset="0"/>
                <a:sym typeface="Wingdings" pitchFamily="2" charset="2"/>
              </a:rPr>
              <a:t>对</a:t>
            </a:r>
            <a:r>
              <a:rPr lang="zh-CN" altLang="en-US" sz="2400">
                <a:latin typeface="Helvetica" pitchFamily="2" charset="0"/>
                <a:sym typeface="Wingdings" pitchFamily="2" charset="2"/>
              </a:rPr>
              <a:t>应</a:t>
            </a:r>
            <a:r>
              <a:rPr lang="en" altLang="zh-CN" sz="2400"/>
              <a:t>A19-A21</a:t>
            </a:r>
            <a:r>
              <a:rPr lang="zh-CN" altLang="en-US" sz="2400"/>
              <a:t> </a:t>
            </a:r>
            <a:r>
              <a:rPr lang="en" altLang="zh-CN" sz="2400"/>
              <a:t>action</a:t>
            </a:r>
            <a:endParaRPr lang="en" altLang="zh-CN" sz="2000">
              <a:effectLst/>
              <a:latin typeface="Helvetica" pitchFamily="2" charset="0"/>
            </a:endParaRPr>
          </a:p>
        </p:txBody>
      </p:sp>
      <p:sp>
        <p:nvSpPr>
          <p:cNvPr id="16" name="文本框 15">
            <a:extLst>
              <a:ext uri="{FF2B5EF4-FFF2-40B4-BE49-F238E27FC236}">
                <a16:creationId xmlns:a16="http://schemas.microsoft.com/office/drawing/2014/main" id="{310735AC-8BF9-1D44-934C-48402676046F}"/>
              </a:ext>
            </a:extLst>
          </p:cNvPr>
          <p:cNvSpPr txBox="1"/>
          <p:nvPr/>
        </p:nvSpPr>
        <p:spPr>
          <a:xfrm>
            <a:off x="6582918" y="1754759"/>
            <a:ext cx="4821682" cy="962956"/>
          </a:xfrm>
          <a:prstGeom prst="rect">
            <a:avLst/>
          </a:prstGeom>
          <a:noFill/>
        </p:spPr>
        <p:txBody>
          <a:bodyPr wrap="square">
            <a:spAutoFit/>
          </a:bodyPr>
          <a:lstStyle/>
          <a:p>
            <a:pPr>
              <a:lnSpc>
                <a:spcPct val="150000"/>
              </a:lnSpc>
            </a:pPr>
            <a:r>
              <a:rPr lang="zh-CN" altLang="en-US" sz="2000"/>
              <a:t>两种模式：复制实例化的动作子序列；</a:t>
            </a:r>
            <a:endParaRPr lang="en-US" altLang="zh-CN" sz="2000"/>
          </a:p>
          <a:p>
            <a:pPr>
              <a:lnSpc>
                <a:spcPct val="150000"/>
              </a:lnSpc>
            </a:pPr>
            <a:r>
              <a:rPr lang="en-US" altLang="zh-CN" sz="2000"/>
              <a:t>	</a:t>
            </a:r>
            <a:r>
              <a:rPr lang="zh-CN" altLang="en-US" sz="2000"/>
              <a:t>      复制未实例化的动作子序列。</a:t>
            </a:r>
            <a:endParaRPr lang="en" altLang="zh-CN" sz="2000"/>
          </a:p>
        </p:txBody>
      </p:sp>
      <p:pic>
        <p:nvPicPr>
          <p:cNvPr id="20" name="图片 19">
            <a:extLst>
              <a:ext uri="{FF2B5EF4-FFF2-40B4-BE49-F238E27FC236}">
                <a16:creationId xmlns:a16="http://schemas.microsoft.com/office/drawing/2014/main" id="{D9089822-9CA3-894B-A1DE-AE55919C180C}"/>
              </a:ext>
            </a:extLst>
          </p:cNvPr>
          <p:cNvPicPr>
            <a:picLocks noChangeAspect="1"/>
          </p:cNvPicPr>
          <p:nvPr/>
        </p:nvPicPr>
        <p:blipFill>
          <a:blip r:embed="rId5"/>
          <a:stretch>
            <a:fillRect/>
          </a:stretch>
        </p:blipFill>
        <p:spPr>
          <a:xfrm>
            <a:off x="6096000" y="4923653"/>
            <a:ext cx="6083300" cy="419100"/>
          </a:xfrm>
          <a:prstGeom prst="rect">
            <a:avLst/>
          </a:prstGeom>
        </p:spPr>
      </p:pic>
      <p:pic>
        <p:nvPicPr>
          <p:cNvPr id="21" name="图片 20">
            <a:extLst>
              <a:ext uri="{FF2B5EF4-FFF2-40B4-BE49-F238E27FC236}">
                <a16:creationId xmlns:a16="http://schemas.microsoft.com/office/drawing/2014/main" id="{9D06D4FD-C8B5-374B-AB60-3CCECDAF3FC1}"/>
              </a:ext>
            </a:extLst>
          </p:cNvPr>
          <p:cNvPicPr>
            <a:picLocks noChangeAspect="1"/>
          </p:cNvPicPr>
          <p:nvPr/>
        </p:nvPicPr>
        <p:blipFill>
          <a:blip r:embed="rId6"/>
          <a:stretch>
            <a:fillRect/>
          </a:stretch>
        </p:blipFill>
        <p:spPr>
          <a:xfrm>
            <a:off x="6204521" y="3217270"/>
            <a:ext cx="5866257" cy="805870"/>
          </a:xfrm>
          <a:prstGeom prst="rect">
            <a:avLst/>
          </a:prstGeom>
        </p:spPr>
      </p:pic>
      <p:sp>
        <p:nvSpPr>
          <p:cNvPr id="22" name="下箭头 21">
            <a:extLst>
              <a:ext uri="{FF2B5EF4-FFF2-40B4-BE49-F238E27FC236}">
                <a16:creationId xmlns:a16="http://schemas.microsoft.com/office/drawing/2014/main" id="{ADFC3C14-EE11-9946-B80C-C19E4A00B75A}"/>
              </a:ext>
            </a:extLst>
          </p:cNvPr>
          <p:cNvSpPr/>
          <p:nvPr/>
        </p:nvSpPr>
        <p:spPr bwMode="auto">
          <a:xfrm>
            <a:off x="9081072" y="4159004"/>
            <a:ext cx="229742" cy="6096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charset="0"/>
              <a:ea typeface="宋体" panose="02010600030101010101" pitchFamily="2" charset="-122"/>
              <a:sym typeface="Calibri" panose="020F0502020204030204" charset="0"/>
            </a:endParaRPr>
          </a:p>
        </p:txBody>
      </p:sp>
      <p:sp>
        <p:nvSpPr>
          <p:cNvPr id="23" name="矩形 22">
            <a:extLst>
              <a:ext uri="{FF2B5EF4-FFF2-40B4-BE49-F238E27FC236}">
                <a16:creationId xmlns:a16="http://schemas.microsoft.com/office/drawing/2014/main" id="{9FAD6B26-62C1-4A44-922C-1B2E53B44B2C}"/>
              </a:ext>
            </a:extLst>
          </p:cNvPr>
          <p:cNvSpPr/>
          <p:nvPr/>
        </p:nvSpPr>
        <p:spPr bwMode="auto">
          <a:xfrm>
            <a:off x="10534365" y="4114800"/>
            <a:ext cx="1511870" cy="355600"/>
          </a:xfrm>
          <a:prstGeom prst="rect">
            <a:avLst/>
          </a:prstGeom>
          <a:solidFill>
            <a:schemeClr val="bg1">
              <a:lumMod val="8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algn="ctr" fontAlgn="base">
              <a:spcBef>
                <a:spcPct val="0"/>
              </a:spcBef>
              <a:spcAft>
                <a:spcPct val="0"/>
              </a:spcAft>
            </a:pPr>
            <a:r>
              <a:rPr lang="en-US" altLang="zh-CN">
                <a:solidFill>
                  <a:srgbClr val="000000"/>
                </a:solidFill>
                <a:latin typeface="Calibri" panose="020F0502020204030204" charset="0"/>
                <a:ea typeface="宋体" panose="02010600030101010101" pitchFamily="2" charset="-122"/>
                <a:sym typeface="Calibri" panose="020F0502020204030204" charset="0"/>
              </a:rPr>
              <a:t>linear</a:t>
            </a:r>
            <a:r>
              <a:rPr lang="zh-CN" altLang="en-US">
                <a:solidFill>
                  <a:srgbClr val="000000"/>
                </a:solidFill>
                <a:latin typeface="Calibri" panose="020F0502020204030204" charset="0"/>
                <a:ea typeface="宋体" panose="02010600030101010101" pitchFamily="2" charset="-122"/>
                <a:sym typeface="Calibri" panose="020F0502020204030204" charset="0"/>
              </a:rPr>
              <a:t> </a:t>
            </a:r>
            <a:r>
              <a:rPr lang="en-US" altLang="zh-CN">
                <a:solidFill>
                  <a:srgbClr val="000000"/>
                </a:solidFill>
                <a:latin typeface="Calibri" panose="020F0502020204030204" charset="0"/>
                <a:ea typeface="宋体" panose="02010600030101010101" pitchFamily="2" charset="-122"/>
                <a:sym typeface="Calibri" panose="020F0502020204030204" charset="0"/>
              </a:rPr>
              <a:t>layer</a:t>
            </a:r>
            <a:endParaRPr kumimoji="0" lang="zh-CN" altLang="en-US" b="0" i="0" u="none" strike="noStrike" cap="none" normalizeH="0" baseline="0">
              <a:ln>
                <a:noFill/>
              </a:ln>
              <a:solidFill>
                <a:srgbClr val="000000"/>
              </a:solidFill>
              <a:effectLst/>
              <a:latin typeface="Calibri" panose="020F0502020204030204" charset="0"/>
              <a:ea typeface="宋体" panose="02010600030101010101" pitchFamily="2" charset="-122"/>
              <a:sym typeface="Calibri" panose="020F0502020204030204" charset="0"/>
            </a:endParaRPr>
          </a:p>
        </p:txBody>
      </p:sp>
      <p:cxnSp>
        <p:nvCxnSpPr>
          <p:cNvPr id="24" name="直线箭头连接符 23">
            <a:extLst>
              <a:ext uri="{FF2B5EF4-FFF2-40B4-BE49-F238E27FC236}">
                <a16:creationId xmlns:a16="http://schemas.microsoft.com/office/drawing/2014/main" id="{73152FCB-B560-494A-BB63-F0FB0976E7DC}"/>
              </a:ext>
            </a:extLst>
          </p:cNvPr>
          <p:cNvCxnSpPr/>
          <p:nvPr/>
        </p:nvCxnSpPr>
        <p:spPr bwMode="auto">
          <a:xfrm>
            <a:off x="11290300" y="4515988"/>
            <a:ext cx="0" cy="344276"/>
          </a:xfrm>
          <a:prstGeom prst="straightConnector1">
            <a:avLst/>
          </a:prstGeom>
          <a:solidFill>
            <a:schemeClr val="accent1"/>
          </a:solidFill>
          <a:ln w="38100" cap="flat" cmpd="sng" algn="ctr">
            <a:solidFill>
              <a:schemeClr val="tx2"/>
            </a:solidFill>
            <a:prstDash val="solid"/>
            <a:round/>
            <a:headEnd type="none" w="med" len="med"/>
            <a:tailEnd type="triangle"/>
          </a:ln>
        </p:spPr>
      </p:cxnSp>
    </p:spTree>
    <p:extLst>
      <p:ext uri="{BB962C8B-B14F-4D97-AF65-F5344CB8AC3E}">
        <p14:creationId xmlns:p14="http://schemas.microsoft.com/office/powerpoint/2010/main" val="1570597977"/>
      </p:ext>
    </p:extLst>
  </p:cSld>
  <p:clrMapOvr>
    <a:masterClrMapping/>
  </p:clrMapOvr>
  <p:transition spd="med">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838200" y="155956"/>
            <a:ext cx="10515599" cy="932688"/>
          </a:xfrm>
          <a:prstGeom prst="rect">
            <a:avLst/>
          </a:prstGeom>
        </p:spPr>
        <p:txBody>
          <a:bodyPr vert="horz" lIns="91440" tIns="45720" rIns="91440" bIns="45720" rtlCol="0" anchor="b">
            <a:normAutofit/>
          </a:bodyPr>
          <a:lstStyle/>
          <a:p>
            <a:pPr>
              <a:lnSpc>
                <a:spcPct val="90000"/>
              </a:lnSpc>
              <a:spcBef>
                <a:spcPct val="0"/>
              </a:spcBef>
              <a:spcAft>
                <a:spcPts val="600"/>
              </a:spcAft>
            </a:pPr>
            <a:endParaRPr kumimoji="1" lang="en-US" altLang="zh-CN" sz="5400" kern="1200">
              <a:solidFill>
                <a:schemeClr val="tx1"/>
              </a:solidFill>
              <a:latin typeface="+mj-lt"/>
              <a:ea typeface="+mj-ea"/>
              <a:cs typeface="+mj-cs"/>
            </a:endParaRPr>
          </a:p>
        </p:txBody>
      </p:sp>
      <p:sp>
        <p:nvSpPr>
          <p:cNvPr id="4" name="文本框 3">
            <a:extLst>
              <a:ext uri="{FF2B5EF4-FFF2-40B4-BE49-F238E27FC236}">
                <a16:creationId xmlns:a16="http://schemas.microsoft.com/office/drawing/2014/main" id="{4B4F2E32-86D1-6C44-87C4-DC382FE7D1DA}"/>
              </a:ext>
            </a:extLst>
          </p:cNvPr>
          <p:cNvSpPr txBox="1"/>
          <p:nvPr/>
        </p:nvSpPr>
        <p:spPr>
          <a:xfrm>
            <a:off x="658368" y="414528"/>
            <a:ext cx="4572000"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复制实例化动作序列</a:t>
            </a:r>
          </a:p>
        </p:txBody>
      </p:sp>
      <p:pic>
        <p:nvPicPr>
          <p:cNvPr id="5" name="图片 4">
            <a:extLst>
              <a:ext uri="{FF2B5EF4-FFF2-40B4-BE49-F238E27FC236}">
                <a16:creationId xmlns:a16="http://schemas.microsoft.com/office/drawing/2014/main" id="{B61874D4-ED37-5842-84BE-EF004BD00A92}"/>
              </a:ext>
            </a:extLst>
          </p:cNvPr>
          <p:cNvPicPr>
            <a:picLocks noChangeAspect="1"/>
          </p:cNvPicPr>
          <p:nvPr/>
        </p:nvPicPr>
        <p:blipFill>
          <a:blip r:embed="rId3"/>
          <a:stretch>
            <a:fillRect/>
          </a:stretch>
        </p:blipFill>
        <p:spPr>
          <a:xfrm>
            <a:off x="431799" y="1088644"/>
            <a:ext cx="10515599" cy="5123298"/>
          </a:xfrm>
          <a:prstGeom prst="rect">
            <a:avLst/>
          </a:prstGeom>
        </p:spPr>
      </p:pic>
    </p:spTree>
    <p:extLst>
      <p:ext uri="{BB962C8B-B14F-4D97-AF65-F5344CB8AC3E}">
        <p14:creationId xmlns:p14="http://schemas.microsoft.com/office/powerpoint/2010/main" val="2206487286"/>
      </p:ext>
    </p:extLst>
  </p:cSld>
  <p:clrMapOvr>
    <a:masterClrMapping/>
  </p:clrMapOvr>
  <p:transition spd="med">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3B3B01F-81DE-6B4D-8E3F-F4AE9E221617}"/>
              </a:ext>
            </a:extLst>
          </p:cNvPr>
          <p:cNvSpPr>
            <a:spLocks noGrp="1"/>
          </p:cNvSpPr>
          <p:nvPr>
            <p:ph type="sldNum" sz="quarter" idx="12"/>
          </p:nvPr>
        </p:nvSpPr>
        <p:spPr/>
        <p:txBody>
          <a:bodyPr/>
          <a:lstStyle/>
          <a:p>
            <a:fld id="{89DB14B3-731A-4352-BC82-B1993596BD11}" type="slidenum">
              <a:rPr lang="zh-CN" altLang="en-US" smtClean="0"/>
              <a:t>85</a:t>
            </a:fld>
            <a:endParaRPr lang="zh-CN" altLang="en-US" dirty="0"/>
          </a:p>
        </p:txBody>
      </p:sp>
      <p:pic>
        <p:nvPicPr>
          <p:cNvPr id="4" name="图片 3">
            <a:extLst>
              <a:ext uri="{FF2B5EF4-FFF2-40B4-BE49-F238E27FC236}">
                <a16:creationId xmlns:a16="http://schemas.microsoft.com/office/drawing/2014/main" id="{E28F9B26-5518-6348-B316-775236EBAA0E}"/>
              </a:ext>
            </a:extLst>
          </p:cNvPr>
          <p:cNvPicPr>
            <a:picLocks noChangeAspect="1"/>
          </p:cNvPicPr>
          <p:nvPr/>
        </p:nvPicPr>
        <p:blipFill rotWithShape="1">
          <a:blip r:embed="rId2"/>
          <a:srcRect l="2554" t="7286"/>
          <a:stretch/>
        </p:blipFill>
        <p:spPr>
          <a:xfrm>
            <a:off x="1141656" y="1325880"/>
            <a:ext cx="9369912" cy="4811895"/>
          </a:xfrm>
          <a:prstGeom prst="rect">
            <a:avLst/>
          </a:prstGeom>
        </p:spPr>
      </p:pic>
      <p:sp>
        <p:nvSpPr>
          <p:cNvPr id="5" name="文本框 3">
            <a:extLst>
              <a:ext uri="{FF2B5EF4-FFF2-40B4-BE49-F238E27FC236}">
                <a16:creationId xmlns:a16="http://schemas.microsoft.com/office/drawing/2014/main" id="{4B4F2E32-86D1-6C44-87C4-DC382FE7D1DA}"/>
              </a:ext>
            </a:extLst>
          </p:cNvPr>
          <p:cNvSpPr txBox="1"/>
          <p:nvPr/>
        </p:nvSpPr>
        <p:spPr>
          <a:xfrm>
            <a:off x="660400" y="436221"/>
            <a:ext cx="457200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a:latin typeface="Microsoft YaHei" panose="020B0503020204020204" pitchFamily="34" charset="-122"/>
                <a:ea typeface="Microsoft YaHei" panose="020B0503020204020204" pitchFamily="34" charset="-122"/>
              </a:rPr>
              <a:t>复制未实例化动作序列</a:t>
            </a:r>
          </a:p>
        </p:txBody>
      </p:sp>
    </p:spTree>
    <p:extLst>
      <p:ext uri="{BB962C8B-B14F-4D97-AF65-F5344CB8AC3E}">
        <p14:creationId xmlns:p14="http://schemas.microsoft.com/office/powerpoint/2010/main" val="2595718675"/>
      </p:ext>
    </p:extLst>
  </p:cSld>
  <p:clrMapOvr>
    <a:masterClrMapping/>
  </p:clrMapOvr>
  <p:transition spd="med">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658368" y="414528"/>
            <a:ext cx="4572000"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学习和推理</a:t>
            </a:r>
          </a:p>
        </p:txBody>
      </p:sp>
      <p:pic>
        <p:nvPicPr>
          <p:cNvPr id="2" name="图片 1">
            <a:extLst>
              <a:ext uri="{FF2B5EF4-FFF2-40B4-BE49-F238E27FC236}">
                <a16:creationId xmlns:a16="http://schemas.microsoft.com/office/drawing/2014/main" id="{28A8F2E1-49CD-D549-A9EB-328B203CDBD5}"/>
              </a:ext>
            </a:extLst>
          </p:cNvPr>
          <p:cNvPicPr>
            <a:picLocks noChangeAspect="1"/>
          </p:cNvPicPr>
          <p:nvPr/>
        </p:nvPicPr>
        <p:blipFill>
          <a:blip r:embed="rId3"/>
          <a:stretch>
            <a:fillRect/>
          </a:stretch>
        </p:blipFill>
        <p:spPr>
          <a:xfrm>
            <a:off x="558800" y="3158726"/>
            <a:ext cx="11074400" cy="749300"/>
          </a:xfrm>
          <a:prstGeom prst="rect">
            <a:avLst/>
          </a:prstGeom>
        </p:spPr>
      </p:pic>
      <p:sp>
        <p:nvSpPr>
          <p:cNvPr id="4" name="文本框 3">
            <a:extLst>
              <a:ext uri="{FF2B5EF4-FFF2-40B4-BE49-F238E27FC236}">
                <a16:creationId xmlns:a16="http://schemas.microsoft.com/office/drawing/2014/main" id="{C9C32E02-B316-4040-ADA4-2D5FFEF108CC}"/>
              </a:ext>
            </a:extLst>
          </p:cNvPr>
          <p:cNvSpPr txBox="1"/>
          <p:nvPr/>
        </p:nvSpPr>
        <p:spPr>
          <a:xfrm>
            <a:off x="558800" y="2813987"/>
            <a:ext cx="3606800" cy="400110"/>
          </a:xfrm>
          <a:prstGeom prst="rect">
            <a:avLst/>
          </a:prstGeom>
          <a:noFill/>
        </p:spPr>
        <p:txBody>
          <a:bodyPr wrap="square" rtlCol="0">
            <a:spAutoFit/>
          </a:bodyPr>
          <a:lstStyle/>
          <a:p>
            <a:r>
              <a:rPr kumimoji="1" lang="zh-CN" altLang="en-US" sz="2000" b="1"/>
              <a:t>损失函数</a:t>
            </a:r>
            <a:r>
              <a:rPr kumimoji="1" lang="zh-CN" altLang="en-US" sz="2000"/>
              <a:t>：</a:t>
            </a:r>
          </a:p>
        </p:txBody>
      </p:sp>
      <p:sp>
        <p:nvSpPr>
          <p:cNvPr id="5" name="文本框 4">
            <a:extLst>
              <a:ext uri="{FF2B5EF4-FFF2-40B4-BE49-F238E27FC236}">
                <a16:creationId xmlns:a16="http://schemas.microsoft.com/office/drawing/2014/main" id="{50212055-9B76-F246-B3FB-709D6CA4AAAC}"/>
              </a:ext>
            </a:extLst>
          </p:cNvPr>
          <p:cNvSpPr txBox="1"/>
          <p:nvPr/>
        </p:nvSpPr>
        <p:spPr>
          <a:xfrm>
            <a:off x="558800" y="1144411"/>
            <a:ext cx="10833100" cy="1424621"/>
          </a:xfrm>
          <a:prstGeom prst="rect">
            <a:avLst/>
          </a:prstGeom>
          <a:noFill/>
        </p:spPr>
        <p:txBody>
          <a:bodyPr wrap="square" rtlCol="0">
            <a:spAutoFit/>
          </a:bodyPr>
          <a:lstStyle/>
          <a:p>
            <a:pPr>
              <a:lnSpc>
                <a:spcPct val="150000"/>
              </a:lnSpc>
            </a:pPr>
            <a:r>
              <a:rPr kumimoji="1" lang="zh-CN" altLang="en-US" sz="2000" b="1"/>
              <a:t>训练阶段</a:t>
            </a:r>
            <a:r>
              <a:rPr kumimoji="1" lang="zh-CN" altLang="en-US" sz="2000"/>
              <a:t>：</a:t>
            </a:r>
            <a:endParaRPr kumimoji="1" lang="en-US" altLang="zh-CN" sz="2000"/>
          </a:p>
          <a:p>
            <a:pPr>
              <a:lnSpc>
                <a:spcPct val="150000"/>
              </a:lnSpc>
            </a:pPr>
            <a:r>
              <a:rPr kumimoji="1" lang="zh-CN" altLang="en-US" sz="2000"/>
              <a:t>训练数据中的实体被标记为</a:t>
            </a:r>
            <a:r>
              <a:rPr kumimoji="1" lang="en-US" altLang="zh-CN" sz="2000"/>
              <a:t>label</a:t>
            </a:r>
            <a:r>
              <a:rPr kumimoji="1" lang="zh-CN" altLang="en-US" sz="2000"/>
              <a:t>，为每个样例预先生成动作序列（广度优先算法），用最大化概率的形式作为目标函数。</a:t>
            </a:r>
          </a:p>
        </p:txBody>
      </p:sp>
      <p:sp>
        <p:nvSpPr>
          <p:cNvPr id="6" name="文本框 5">
            <a:extLst>
              <a:ext uri="{FF2B5EF4-FFF2-40B4-BE49-F238E27FC236}">
                <a16:creationId xmlns:a16="http://schemas.microsoft.com/office/drawing/2014/main" id="{96284ABD-5291-7E4D-915E-60111EEC08E8}"/>
              </a:ext>
            </a:extLst>
          </p:cNvPr>
          <p:cNvSpPr txBox="1"/>
          <p:nvPr/>
        </p:nvSpPr>
        <p:spPr>
          <a:xfrm>
            <a:off x="558800" y="3843958"/>
            <a:ext cx="8750300" cy="1891287"/>
          </a:xfrm>
          <a:prstGeom prst="rect">
            <a:avLst/>
          </a:prstGeom>
          <a:noFill/>
        </p:spPr>
        <p:txBody>
          <a:bodyPr wrap="square" rtlCol="0">
            <a:spAutoFit/>
          </a:bodyPr>
          <a:lstStyle/>
          <a:p>
            <a:pPr>
              <a:lnSpc>
                <a:spcPct val="150000"/>
              </a:lnSpc>
            </a:pPr>
            <a:r>
              <a:rPr kumimoji="1" lang="zh-CN" altLang="en-US" sz="2000" b="1"/>
              <a:t>个人理解</a:t>
            </a:r>
            <a:r>
              <a:rPr kumimoji="1" lang="zh-CN" altLang="en-US" sz="2000"/>
              <a:t>：</a:t>
            </a:r>
            <a:endParaRPr kumimoji="1" lang="en-US" altLang="zh-CN" sz="2000"/>
          </a:p>
          <a:p>
            <a:pPr>
              <a:lnSpc>
                <a:spcPct val="150000"/>
              </a:lnSpc>
            </a:pPr>
            <a:r>
              <a:rPr kumimoji="1" lang="zh-CN" altLang="en-US" sz="2000"/>
              <a:t>由于没有</a:t>
            </a:r>
            <a:r>
              <a:rPr kumimoji="1" lang="en-US" altLang="zh-CN" sz="2000"/>
              <a:t>label</a:t>
            </a:r>
            <a:r>
              <a:rPr kumimoji="1" lang="zh-CN" altLang="en-US" sz="2000"/>
              <a:t>，导致不能使用交叉熵等损失函数作为</a:t>
            </a:r>
            <a:r>
              <a:rPr kumimoji="1" lang="en-US" altLang="zh-CN" sz="2000"/>
              <a:t>loss</a:t>
            </a:r>
            <a:r>
              <a:rPr kumimoji="1" lang="zh-CN" altLang="en-US" sz="2000"/>
              <a:t> </a:t>
            </a:r>
            <a:r>
              <a:rPr kumimoji="1" lang="en-US" altLang="zh-CN" sz="2000"/>
              <a:t>function</a:t>
            </a:r>
            <a:r>
              <a:rPr kumimoji="1" lang="zh-CN" altLang="en-US" sz="2000"/>
              <a:t>；</a:t>
            </a:r>
            <a:endParaRPr kumimoji="1" lang="en-US" altLang="zh-CN" sz="2000"/>
          </a:p>
          <a:p>
            <a:pPr>
              <a:lnSpc>
                <a:spcPct val="150000"/>
              </a:lnSpc>
            </a:pPr>
            <a:r>
              <a:rPr kumimoji="1" lang="en-US" altLang="zh-CN" sz="2000"/>
              <a:t>loss</a:t>
            </a:r>
            <a:r>
              <a:rPr kumimoji="1" lang="zh-CN" altLang="en-US" sz="2000"/>
              <a:t>的意义：使得预测的动作序列的概率最大 </a:t>
            </a:r>
            <a:r>
              <a:rPr kumimoji="1" lang="en-US" altLang="zh-CN" sz="2000"/>
              <a:t>---&gt;</a:t>
            </a:r>
            <a:r>
              <a:rPr kumimoji="1" lang="zh-CN" altLang="en-US" sz="2000"/>
              <a:t> 却不一定正确；</a:t>
            </a:r>
            <a:endParaRPr kumimoji="1" lang="en-US" altLang="zh-CN" sz="2000"/>
          </a:p>
          <a:p>
            <a:pPr>
              <a:lnSpc>
                <a:spcPct val="150000"/>
              </a:lnSpc>
            </a:pPr>
            <a:r>
              <a:rPr kumimoji="1" lang="zh-CN" altLang="en-US" sz="2000"/>
              <a:t>每一个损失项的权重没有考虑。 </a:t>
            </a:r>
          </a:p>
        </p:txBody>
      </p:sp>
    </p:spTree>
    <p:extLst>
      <p:ext uri="{BB962C8B-B14F-4D97-AF65-F5344CB8AC3E}">
        <p14:creationId xmlns:p14="http://schemas.microsoft.com/office/powerpoint/2010/main" val="561506275"/>
      </p:ext>
    </p:extLst>
  </p:cSld>
  <p:clrMapOvr>
    <a:masterClrMapping/>
  </p:clrMapOvr>
  <p:transition spd="med">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658368" y="414528"/>
            <a:ext cx="4572000"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对比实验</a:t>
            </a:r>
          </a:p>
        </p:txBody>
      </p:sp>
      <p:pic>
        <p:nvPicPr>
          <p:cNvPr id="2" name="图片 1">
            <a:extLst>
              <a:ext uri="{FF2B5EF4-FFF2-40B4-BE49-F238E27FC236}">
                <a16:creationId xmlns:a16="http://schemas.microsoft.com/office/drawing/2014/main" id="{2CAE2196-8947-6548-9AFE-07BCE9061093}"/>
              </a:ext>
            </a:extLst>
          </p:cNvPr>
          <p:cNvPicPr>
            <a:picLocks noChangeAspect="1"/>
          </p:cNvPicPr>
          <p:nvPr/>
        </p:nvPicPr>
        <p:blipFill>
          <a:blip r:embed="rId3"/>
          <a:stretch>
            <a:fillRect/>
          </a:stretch>
        </p:blipFill>
        <p:spPr>
          <a:xfrm>
            <a:off x="811814" y="1633800"/>
            <a:ext cx="9984171" cy="4419599"/>
          </a:xfrm>
          <a:prstGeom prst="rect">
            <a:avLst/>
          </a:prstGeom>
        </p:spPr>
      </p:pic>
      <p:sp>
        <p:nvSpPr>
          <p:cNvPr id="4" name="文本框 3">
            <a:extLst>
              <a:ext uri="{FF2B5EF4-FFF2-40B4-BE49-F238E27FC236}">
                <a16:creationId xmlns:a16="http://schemas.microsoft.com/office/drawing/2014/main" id="{E3316A70-6476-C84B-B1EF-52C7012B0A9F}"/>
              </a:ext>
            </a:extLst>
          </p:cNvPr>
          <p:cNvSpPr txBox="1"/>
          <p:nvPr/>
        </p:nvSpPr>
        <p:spPr>
          <a:xfrm>
            <a:off x="1511300" y="1233690"/>
            <a:ext cx="8585200" cy="400110"/>
          </a:xfrm>
          <a:prstGeom prst="rect">
            <a:avLst/>
          </a:prstGeom>
          <a:noFill/>
        </p:spPr>
        <p:txBody>
          <a:bodyPr wrap="square" rtlCol="0">
            <a:spAutoFit/>
          </a:bodyPr>
          <a:lstStyle/>
          <a:p>
            <a:r>
              <a:rPr kumimoji="1" lang="zh-CN" altLang="en-US" sz="2000"/>
              <a:t>数据集：</a:t>
            </a:r>
            <a:r>
              <a:rPr kumimoji="1" lang="en-US" altLang="zh-CN" sz="2000"/>
              <a:t>CSQA</a:t>
            </a:r>
            <a:r>
              <a:rPr kumimoji="1" lang="zh-CN" altLang="en-US" sz="2000"/>
              <a:t>，基于</a:t>
            </a:r>
            <a:r>
              <a:rPr kumimoji="1" lang="en-US" altLang="zh-CN" sz="2000"/>
              <a:t>Wikidata</a:t>
            </a:r>
            <a:r>
              <a:rPr kumimoji="1" lang="zh-CN" altLang="en-US" sz="2000"/>
              <a:t>，</a:t>
            </a:r>
            <a:r>
              <a:rPr kumimoji="1" lang="en-US" altLang="zh-CN" sz="2000"/>
              <a:t>152K</a:t>
            </a:r>
            <a:r>
              <a:rPr kumimoji="1" lang="zh-CN" altLang="en-US" sz="2000"/>
              <a:t> </a:t>
            </a:r>
            <a:r>
              <a:rPr kumimoji="1" lang="en-US" altLang="zh-CN" sz="2000"/>
              <a:t>training</a:t>
            </a:r>
            <a:r>
              <a:rPr kumimoji="1" lang="zh-CN" altLang="en-US" sz="2000"/>
              <a:t>，</a:t>
            </a:r>
            <a:r>
              <a:rPr kumimoji="1" lang="en-US" altLang="zh-CN" sz="2000"/>
              <a:t>16K</a:t>
            </a:r>
            <a:r>
              <a:rPr kumimoji="1" lang="zh-CN" altLang="en-US" sz="2000"/>
              <a:t> </a:t>
            </a:r>
            <a:r>
              <a:rPr kumimoji="1" lang="en-US" altLang="zh-CN" sz="2000"/>
              <a:t>validation</a:t>
            </a:r>
            <a:r>
              <a:rPr kumimoji="1" lang="zh-CN" altLang="en-US" sz="2000"/>
              <a:t>， </a:t>
            </a:r>
            <a:r>
              <a:rPr kumimoji="1" lang="en-US" altLang="zh-CN" sz="2000"/>
              <a:t>28K</a:t>
            </a:r>
            <a:r>
              <a:rPr kumimoji="1" lang="zh-CN" altLang="en-US" sz="2000"/>
              <a:t> </a:t>
            </a:r>
            <a:r>
              <a:rPr kumimoji="1" lang="en-US" altLang="zh-CN" sz="2000"/>
              <a:t>testing</a:t>
            </a:r>
            <a:endParaRPr kumimoji="1" lang="zh-CN" altLang="en-US" sz="2000"/>
          </a:p>
        </p:txBody>
      </p:sp>
    </p:spTree>
    <p:extLst>
      <p:ext uri="{BB962C8B-B14F-4D97-AF65-F5344CB8AC3E}">
        <p14:creationId xmlns:p14="http://schemas.microsoft.com/office/powerpoint/2010/main" val="2965479431"/>
      </p:ext>
    </p:extLst>
  </p:cSld>
  <p:clrMapOvr>
    <a:masterClrMapping/>
  </p:clrMapOvr>
  <p:transition spd="med">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658368" y="414528"/>
            <a:ext cx="4572000"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消融实验</a:t>
            </a:r>
          </a:p>
        </p:txBody>
      </p:sp>
      <p:pic>
        <p:nvPicPr>
          <p:cNvPr id="2" name="图片 1">
            <a:extLst>
              <a:ext uri="{FF2B5EF4-FFF2-40B4-BE49-F238E27FC236}">
                <a16:creationId xmlns:a16="http://schemas.microsoft.com/office/drawing/2014/main" id="{AE60D7F2-16D4-B14E-86E5-A943BBB21B65}"/>
              </a:ext>
            </a:extLst>
          </p:cNvPr>
          <p:cNvPicPr>
            <a:picLocks noChangeAspect="1"/>
          </p:cNvPicPr>
          <p:nvPr/>
        </p:nvPicPr>
        <p:blipFill>
          <a:blip r:embed="rId3"/>
          <a:stretch>
            <a:fillRect/>
          </a:stretch>
        </p:blipFill>
        <p:spPr>
          <a:xfrm>
            <a:off x="531905" y="1095394"/>
            <a:ext cx="10617200" cy="4630662"/>
          </a:xfrm>
          <a:prstGeom prst="rect">
            <a:avLst/>
          </a:prstGeom>
        </p:spPr>
      </p:pic>
      <p:sp>
        <p:nvSpPr>
          <p:cNvPr id="4" name="文本框 3">
            <a:extLst>
              <a:ext uri="{FF2B5EF4-FFF2-40B4-BE49-F238E27FC236}">
                <a16:creationId xmlns:a16="http://schemas.microsoft.com/office/drawing/2014/main" id="{7F1956E7-C8B3-8344-B02C-F6116A8C9209}"/>
              </a:ext>
            </a:extLst>
          </p:cNvPr>
          <p:cNvSpPr txBox="1"/>
          <p:nvPr/>
        </p:nvSpPr>
        <p:spPr>
          <a:xfrm>
            <a:off x="658368" y="5726056"/>
            <a:ext cx="9886203" cy="707886"/>
          </a:xfrm>
          <a:prstGeom prst="rect">
            <a:avLst/>
          </a:prstGeom>
          <a:noFill/>
        </p:spPr>
        <p:txBody>
          <a:bodyPr wrap="square" rtlCol="0">
            <a:spAutoFit/>
          </a:bodyPr>
          <a:lstStyle/>
          <a:p>
            <a:pPr marL="800100" lvl="1" indent="-342900">
              <a:buFont typeface="Arial" panose="020B0604020202020204" pitchFamily="34" charset="0"/>
              <a:buChar char="•"/>
            </a:pPr>
            <a:r>
              <a:rPr lang="en" altLang="zh-CN" sz="2000"/>
              <a:t>entity memory (EM), predicate memory (PM) and action,subsequence memory (AM)</a:t>
            </a:r>
          </a:p>
          <a:p>
            <a:pPr lvl="1"/>
            <a:endParaRPr kumimoji="1" lang="zh-CN" altLang="en-US" sz="2000"/>
          </a:p>
        </p:txBody>
      </p:sp>
    </p:spTree>
    <p:extLst>
      <p:ext uri="{BB962C8B-B14F-4D97-AF65-F5344CB8AC3E}">
        <p14:creationId xmlns:p14="http://schemas.microsoft.com/office/powerpoint/2010/main" val="2793986324"/>
      </p:ext>
    </p:extLst>
  </p:cSld>
  <p:clrMapOvr>
    <a:masterClrMapping/>
  </p:clrMapOvr>
  <p:transition spd="med">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E41176-3811-F040-A92A-B04CA7E0908F}"/>
              </a:ext>
            </a:extLst>
          </p:cNvPr>
          <p:cNvSpPr txBox="1"/>
          <p:nvPr/>
        </p:nvSpPr>
        <p:spPr>
          <a:xfrm>
            <a:off x="658368" y="414528"/>
            <a:ext cx="4572000" cy="523220"/>
          </a:xfrm>
          <a:prstGeom prst="rect">
            <a:avLst/>
          </a:prstGeom>
          <a:noFill/>
        </p:spPr>
        <p:txBody>
          <a:bodyPr wrap="square" rtlCol="0">
            <a:spAutoFit/>
          </a:bodyPr>
          <a:lstStyle/>
          <a:p>
            <a:r>
              <a:rPr kumimoji="1" lang="zh-CN" altLang="en-US" sz="2800">
                <a:latin typeface="Microsoft YaHei" panose="020B0503020204020204" pitchFamily="34" charset="-122"/>
                <a:ea typeface="Microsoft YaHei" panose="020B0503020204020204" pitchFamily="34" charset="-122"/>
              </a:rPr>
              <a:t>讨论</a:t>
            </a:r>
          </a:p>
        </p:txBody>
      </p:sp>
      <p:sp>
        <p:nvSpPr>
          <p:cNvPr id="2" name="文本框 1">
            <a:extLst>
              <a:ext uri="{FF2B5EF4-FFF2-40B4-BE49-F238E27FC236}">
                <a16:creationId xmlns:a16="http://schemas.microsoft.com/office/drawing/2014/main" id="{F33D948A-FD5B-4645-A596-14CBD403F0E7}"/>
              </a:ext>
            </a:extLst>
          </p:cNvPr>
          <p:cNvSpPr txBox="1"/>
          <p:nvPr/>
        </p:nvSpPr>
        <p:spPr>
          <a:xfrm>
            <a:off x="847165" y="1636971"/>
            <a:ext cx="9601200" cy="419961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kumimoji="1" lang="zh-CN" altLang="en-US" sz="2000" b="1">
                <a:solidFill>
                  <a:schemeClr val="accent2"/>
                </a:solidFill>
              </a:rPr>
              <a:t>实体链接错误</a:t>
            </a:r>
            <a:r>
              <a:rPr kumimoji="1" lang="zh-CN" altLang="en-US" sz="2000"/>
              <a:t>：当一个实体有多种理解含时；</a:t>
            </a:r>
            <a:endParaRPr kumimoji="1" lang="en-US" altLang="zh-CN" sz="2000"/>
          </a:p>
          <a:p>
            <a:pPr marL="285750" indent="-285750">
              <a:lnSpc>
                <a:spcPct val="200000"/>
              </a:lnSpc>
              <a:buFont typeface="Arial" panose="020B0604020202020204" pitchFamily="34" charset="0"/>
              <a:buChar char="•"/>
            </a:pPr>
            <a:r>
              <a:rPr kumimoji="1" lang="zh-CN" altLang="en-US" sz="2000" b="1">
                <a:solidFill>
                  <a:schemeClr val="accent2"/>
                </a:solidFill>
              </a:rPr>
              <a:t>虚假的动作序列</a:t>
            </a:r>
            <a:r>
              <a:rPr kumimoji="1" lang="zh-CN" altLang="en-US" sz="2000"/>
              <a:t>：虽然能产生正确的结果，但是观察逻辑结构，有时并没有正确的理解，或者是不可理解的；</a:t>
            </a:r>
            <a:endParaRPr kumimoji="1" lang="en-US" altLang="zh-CN" sz="2000"/>
          </a:p>
          <a:p>
            <a:pPr marL="285750" indent="-285750">
              <a:lnSpc>
                <a:spcPct val="200000"/>
              </a:lnSpc>
              <a:buFont typeface="Arial" panose="020B0604020202020204" pitchFamily="34" charset="0"/>
              <a:buChar char="•"/>
            </a:pPr>
            <a:r>
              <a:rPr kumimoji="1" lang="zh-CN" altLang="en-US" sz="2000" b="1">
                <a:solidFill>
                  <a:schemeClr val="accent2"/>
                </a:solidFill>
              </a:rPr>
              <a:t>错误传播</a:t>
            </a:r>
            <a:r>
              <a:rPr kumimoji="1" lang="zh-CN" altLang="en-US" sz="2000"/>
              <a:t>：尽管概率最大，但也会有错误，甚至进行错误的传播（衡量逻辑形式的正确性）</a:t>
            </a:r>
            <a:endParaRPr kumimoji="1" lang="en-US" altLang="zh-CN" sz="2000"/>
          </a:p>
          <a:p>
            <a:pPr marL="285750" indent="-285750">
              <a:lnSpc>
                <a:spcPct val="200000"/>
              </a:lnSpc>
              <a:buFont typeface="Arial" panose="020B0604020202020204" pitchFamily="34" charset="0"/>
              <a:buChar char="•"/>
            </a:pPr>
            <a:r>
              <a:rPr kumimoji="1" lang="zh-CN" altLang="en-US" sz="2000" b="1">
                <a:solidFill>
                  <a:schemeClr val="accent2"/>
                </a:solidFill>
              </a:rPr>
              <a:t>未支持的动作</a:t>
            </a:r>
            <a:r>
              <a:rPr kumimoji="1" lang="zh-CN" altLang="en-US" sz="2000"/>
              <a:t>：一些问题的答案，根据现有的动作设定，无法给出正确答案。</a:t>
            </a:r>
            <a:endParaRPr kumimoji="1" lang="en-US" altLang="zh-CN" sz="2000"/>
          </a:p>
          <a:p>
            <a:pPr marL="285750" indent="-285750">
              <a:lnSpc>
                <a:spcPct val="150000"/>
              </a:lnSpc>
              <a:buFont typeface="Arial" panose="020B0604020202020204" pitchFamily="34" charset="0"/>
              <a:buChar char="•"/>
            </a:pPr>
            <a:endParaRPr kumimoji="1" lang="zh-CN" altLang="en-US" sz="2000"/>
          </a:p>
        </p:txBody>
      </p:sp>
    </p:spTree>
    <p:extLst>
      <p:ext uri="{BB962C8B-B14F-4D97-AF65-F5344CB8AC3E}">
        <p14:creationId xmlns:p14="http://schemas.microsoft.com/office/powerpoint/2010/main" val="710022706"/>
      </p:ext>
    </p:extLst>
  </p:cSld>
  <p:clrMapOvr>
    <a:masterClrMapping/>
  </p:clrMapOvr>
  <p:transition spd="med">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7EABE7-6E72-49BF-8B0A-ADF3EE6D6674}"/>
              </a:ext>
            </a:extLst>
          </p:cNvPr>
          <p:cNvSpPr txBox="1"/>
          <p:nvPr/>
        </p:nvSpPr>
        <p:spPr>
          <a:xfrm>
            <a:off x="908648" y="453241"/>
            <a:ext cx="5323125" cy="523220"/>
          </a:xfrm>
          <a:prstGeom prst="rect">
            <a:avLst/>
          </a:prstGeom>
          <a:noFill/>
        </p:spPr>
        <p:txBody>
          <a:bodyPr wrap="square" rtlCol="0">
            <a:spAutoFit/>
          </a:bodyPr>
          <a:lstStyle/>
          <a:p>
            <a:pPr fontAlgn="auto"/>
            <a:r>
              <a:rPr lang="zh-CN" altLang="en-US" sz="2800" dirty="0">
                <a:latin typeface="Microsoft YaHei" panose="020B0503020204020204" pitchFamily="34" charset="-122"/>
                <a:ea typeface="Microsoft YaHei" panose="020B0503020204020204" pitchFamily="34" charset="-122"/>
              </a:rPr>
              <a:t>知识问答概述</a:t>
            </a:r>
          </a:p>
        </p:txBody>
      </p:sp>
      <p:sp>
        <p:nvSpPr>
          <p:cNvPr id="5" name="文本框 4">
            <a:extLst>
              <a:ext uri="{FF2B5EF4-FFF2-40B4-BE49-F238E27FC236}">
                <a16:creationId xmlns:a16="http://schemas.microsoft.com/office/drawing/2014/main" id="{1D1AFF67-BB3E-4915-8D42-40A8F327B832}"/>
              </a:ext>
            </a:extLst>
          </p:cNvPr>
          <p:cNvSpPr txBox="1"/>
          <p:nvPr/>
        </p:nvSpPr>
        <p:spPr>
          <a:xfrm>
            <a:off x="908647" y="1335504"/>
            <a:ext cx="9483307" cy="2000548"/>
          </a:xfrm>
          <a:prstGeom prst="rect">
            <a:avLst/>
          </a:prstGeom>
          <a:noFill/>
        </p:spPr>
        <p:txBody>
          <a:bodyPr wrap="square">
            <a:spAutoFit/>
          </a:bodyPr>
          <a:lstStyle/>
          <a:p>
            <a:r>
              <a:rPr lang="zh-CN" altLang="en-US" sz="2800" b="1" dirty="0"/>
              <a:t>中文问答系统的难点</a:t>
            </a:r>
            <a:r>
              <a:rPr lang="en-US" altLang="zh-CN" sz="2800" b="1" dirty="0"/>
              <a:t>:</a:t>
            </a:r>
          </a:p>
          <a:p>
            <a:pPr marL="342900" indent="-342900">
              <a:buClr>
                <a:srgbClr val="003399"/>
              </a:buClr>
              <a:buFont typeface="Wingdings" panose="05000000000000000000" pitchFamily="2" charset="2"/>
              <a:buChar char="u"/>
            </a:pPr>
            <a:r>
              <a:rPr lang="zh-CN" altLang="en-US" sz="2400" b="0" i="0" dirty="0">
                <a:solidFill>
                  <a:srgbClr val="333333"/>
                </a:solidFill>
                <a:effectLst/>
                <a:latin typeface="Helvetica Neue"/>
              </a:rPr>
              <a:t>连写：</a:t>
            </a:r>
            <a:r>
              <a:rPr lang="zh-CN" altLang="en-US" sz="2400" b="0" i="0" dirty="0">
                <a:solidFill>
                  <a:srgbClr val="222222"/>
                </a:solidFill>
                <a:effectLst/>
                <a:latin typeface="Arial" panose="020B0604020202020204" pitchFamily="34" charset="0"/>
              </a:rPr>
              <a:t>两个孩子的妈妈</a:t>
            </a:r>
            <a:endParaRPr lang="en-US" altLang="zh-CN" sz="2400" b="0" i="0" dirty="0">
              <a:solidFill>
                <a:srgbClr val="333333"/>
              </a:solidFill>
              <a:effectLst/>
              <a:latin typeface="Helvetica Neue"/>
            </a:endParaRPr>
          </a:p>
          <a:p>
            <a:pPr marL="342900" indent="-342900">
              <a:buClr>
                <a:srgbClr val="003399"/>
              </a:buClr>
              <a:buFont typeface="Wingdings" panose="05000000000000000000" pitchFamily="2" charset="2"/>
              <a:buChar char="u"/>
            </a:pPr>
            <a:r>
              <a:rPr lang="zh-CN" altLang="en-US" sz="2400" dirty="0">
                <a:solidFill>
                  <a:srgbClr val="333333"/>
                </a:solidFill>
                <a:latin typeface="Helvetica Neue"/>
              </a:rPr>
              <a:t>形态：主动被动语态，完成时进行时等</a:t>
            </a:r>
            <a:endParaRPr lang="en-US" altLang="zh-CN" sz="2400" dirty="0">
              <a:solidFill>
                <a:srgbClr val="333333"/>
              </a:solidFill>
              <a:latin typeface="Helvetica Neue"/>
            </a:endParaRPr>
          </a:p>
          <a:p>
            <a:pPr marL="342900" indent="-342900">
              <a:buClr>
                <a:srgbClr val="003399"/>
              </a:buClr>
              <a:buFont typeface="Wingdings" panose="05000000000000000000" pitchFamily="2" charset="2"/>
              <a:buChar char="u"/>
            </a:pPr>
            <a:r>
              <a:rPr lang="zh-CN" altLang="en-US" sz="2400" dirty="0">
                <a:solidFill>
                  <a:srgbClr val="333333"/>
                </a:solidFill>
                <a:latin typeface="Helvetica Neue"/>
              </a:rPr>
              <a:t>语法：开刀的是她父亲、学生家长都来了</a:t>
            </a:r>
            <a:endParaRPr lang="en-US" altLang="zh-CN" sz="2400" dirty="0">
              <a:solidFill>
                <a:srgbClr val="333333"/>
              </a:solidFill>
              <a:latin typeface="Helvetica Neue"/>
            </a:endParaRPr>
          </a:p>
          <a:p>
            <a:pPr marL="342900" indent="-342900">
              <a:buClr>
                <a:srgbClr val="003399"/>
              </a:buClr>
              <a:buFont typeface="Wingdings" panose="05000000000000000000" pitchFamily="2" charset="2"/>
              <a:buChar char="u"/>
            </a:pPr>
            <a:r>
              <a:rPr lang="zh-CN" altLang="en-US" sz="2400" dirty="0">
                <a:solidFill>
                  <a:srgbClr val="333333"/>
                </a:solidFill>
                <a:latin typeface="Helvetica Neue"/>
              </a:rPr>
              <a:t>语义：商店关门了</a:t>
            </a:r>
            <a:endParaRPr lang="en-US" altLang="zh-CN" sz="2400" dirty="0">
              <a:solidFill>
                <a:srgbClr val="333333"/>
              </a:solidFill>
              <a:latin typeface="Helvetica Neue"/>
            </a:endParaRPr>
          </a:p>
        </p:txBody>
      </p:sp>
    </p:spTree>
    <p:extLst>
      <p:ext uri="{BB962C8B-B14F-4D97-AF65-F5344CB8AC3E}">
        <p14:creationId xmlns:p14="http://schemas.microsoft.com/office/powerpoint/2010/main" val="1384397427"/>
      </p:ext>
    </p:extLst>
  </p:cSld>
  <p:clrMapOvr>
    <a:masterClrMapping/>
  </p:clrMapOvr>
  <p:transition spd="med">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227249" y="2596180"/>
            <a:ext cx="7737502" cy="923330"/>
          </a:xfrm>
        </p:spPr>
        <p:txBody>
          <a:bodyPr/>
          <a:lstStyle/>
          <a:p>
            <a:r>
              <a:rPr lang="zh-CN" altLang="en-US" dirty="0">
                <a:cs typeface="+mn-ea"/>
                <a:sym typeface="+mn-lt"/>
              </a:rPr>
              <a:t>研讨结束</a:t>
            </a:r>
            <a:endParaRPr lang="en-US" dirty="0">
              <a:cs typeface="+mn-ea"/>
              <a:sym typeface="+mn-lt"/>
            </a:endParaRPr>
          </a:p>
        </p:txBody>
      </p:sp>
      <p:grpSp>
        <p:nvGrpSpPr>
          <p:cNvPr id="7" name="组合 6"/>
          <p:cNvGrpSpPr/>
          <p:nvPr/>
        </p:nvGrpSpPr>
        <p:grpSpPr>
          <a:xfrm>
            <a:off x="0" y="-715587"/>
            <a:ext cx="676656" cy="602672"/>
            <a:chOff x="0" y="6950133"/>
            <a:chExt cx="676656" cy="602672"/>
          </a:xfrm>
        </p:grpSpPr>
        <p:sp>
          <p:nvSpPr>
            <p:cNvPr id="8" name="矩形 7"/>
            <p:cNvSpPr/>
            <p:nvPr/>
          </p:nvSpPr>
          <p:spPr bwMode="auto">
            <a:xfrm>
              <a:off x="0" y="6950133"/>
              <a:ext cx="676656" cy="602672"/>
            </a:xfrm>
            <a:prstGeom prst="rect">
              <a:avLst/>
            </a:prstGeom>
            <a:solidFill>
              <a:schemeClr val="bg1"/>
            </a:solidFill>
            <a:ln w="6350">
              <a:noFill/>
            </a:ln>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900000" tIns="0" rIns="0" bIns="0" numCol="1" spcCol="0" rtlCol="0" fromWordArt="0" anchor="ctr" anchorCtr="0" forceAA="0" compatLnSpc="1">
              <a:noAutofit/>
            </a:bodyPr>
            <a:lstStyle/>
            <a:p>
              <a:endParaRPr lang="zh-CN" altLang="en-US" spc="100" dirty="0">
                <a:solidFill>
                  <a:schemeClr val="tx1">
                    <a:lumMod val="65000"/>
                    <a:lumOff val="35000"/>
                  </a:schemeClr>
                </a:solidFill>
              </a:endParaRPr>
            </a:p>
          </p:txBody>
        </p:sp>
        <p:grpSp>
          <p:nvGrpSpPr>
            <p:cNvPr id="9" name="组合 8"/>
            <p:cNvGrpSpPr/>
            <p:nvPr/>
          </p:nvGrpSpPr>
          <p:grpSpPr>
            <a:xfrm>
              <a:off x="47544" y="7038552"/>
              <a:ext cx="581568" cy="425834"/>
              <a:chOff x="84575" y="6977592"/>
              <a:chExt cx="581568" cy="425834"/>
            </a:xfrm>
          </p:grpSpPr>
          <p:grpSp>
            <p:nvGrpSpPr>
              <p:cNvPr id="10" name="组合 9"/>
              <p:cNvGrpSpPr/>
              <p:nvPr/>
            </p:nvGrpSpPr>
            <p:grpSpPr>
              <a:xfrm>
                <a:off x="84575" y="6979654"/>
                <a:ext cx="317380" cy="421711"/>
                <a:chOff x="14690033" y="2185397"/>
                <a:chExt cx="583830" cy="775754"/>
              </a:xfrm>
            </p:grpSpPr>
            <p:sp>
              <p:nvSpPr>
                <p:cNvPr id="13" name="iŝļíḑe"/>
                <p:cNvSpPr/>
                <p:nvPr/>
              </p:nvSpPr>
              <p:spPr bwMode="auto">
                <a:xfrm>
                  <a:off x="14690033" y="218539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ïşḷíḍé"/>
                <p:cNvSpPr/>
                <p:nvPr/>
              </p:nvSpPr>
              <p:spPr bwMode="auto">
                <a:xfrm>
                  <a:off x="14731640" y="280277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ïSľïḓe"/>
                <p:cNvSpPr/>
                <p:nvPr/>
              </p:nvSpPr>
              <p:spPr bwMode="auto">
                <a:xfrm>
                  <a:off x="14745061" y="272225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ïsḻídê"/>
                <p:cNvSpPr/>
                <p:nvPr/>
              </p:nvSpPr>
              <p:spPr bwMode="auto">
                <a:xfrm>
                  <a:off x="14834984" y="244711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S1íḋè"/>
                <p:cNvSpPr/>
                <p:nvPr/>
              </p:nvSpPr>
              <p:spPr bwMode="auto">
                <a:xfrm>
                  <a:off x="15025567" y="227129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íşļíde"/>
                <p:cNvSpPr/>
                <p:nvPr/>
              </p:nvSpPr>
              <p:spPr bwMode="auto">
                <a:xfrm>
                  <a:off x="14788010" y="273567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1" name="文本框 10"/>
              <p:cNvSpPr txBox="1"/>
              <p:nvPr/>
            </p:nvSpPr>
            <p:spPr>
              <a:xfrm>
                <a:off x="477838" y="6977592"/>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sp>
        <p:nvSpPr>
          <p:cNvPr id="20" name="矩形 19"/>
          <p:cNvSpPr/>
          <p:nvPr/>
        </p:nvSpPr>
        <p:spPr bwMode="auto">
          <a:xfrm>
            <a:off x="812015" y="-715587"/>
            <a:ext cx="11379985" cy="602672"/>
          </a:xfrm>
          <a:prstGeom prst="rect">
            <a:avLst/>
          </a:prstGeom>
          <a:solidFill>
            <a:schemeClr val="bg1"/>
          </a:solidFill>
          <a:ln w="6350">
            <a:noFill/>
          </a:ln>
          <a:effectLst>
            <a:innerShdw dist="63500">
              <a:schemeClr val="accent2">
                <a:lumMod val="60000"/>
                <a:lumOff val="40000"/>
              </a:schemeClr>
            </a:innerShdw>
          </a:effectLst>
          <a:extLst>
            <a:ext uri="{91240B29-F687-4F45-9708-019B960494DF}">
              <a14:hiddenLine xmlns:a14="http://schemas.microsoft.com/office/drawing/2010/main" w="6350">
                <a:solidFill>
                  <a:schemeClr val="accent1"/>
                </a:solidFill>
              </a14:hiddenLine>
            </a:ext>
          </a:ex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pc="100" dirty="0">
                <a:solidFill>
                  <a:schemeClr val="tx1">
                    <a:lumMod val="65000"/>
                    <a:lumOff val="35000"/>
                  </a:schemeClr>
                </a:solidFill>
              </a:rPr>
              <a:t>右键单击左侧缩略图→版式→选择</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其他封底形式</a:t>
            </a:r>
            <a:r>
              <a:rPr lang="en-US" altLang="zh-CN" spc="100" dirty="0">
                <a:solidFill>
                  <a:schemeClr val="tx1">
                    <a:lumMod val="65000"/>
                    <a:lumOff val="35000"/>
                  </a:schemeClr>
                </a:solidFill>
              </a:rPr>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3995,&quot;width&quot;:1900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808,&quot;width&quot;:914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20,&quot;width&quot;:10164}"/>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charset="0"/>
            <a:ea typeface="宋体" panose="02010600030101010101" pitchFamily="2" charset="-122"/>
            <a:sym typeface="Calibri" panose="020F050202020403020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charset="0"/>
            <a:ea typeface="宋体" panose="02010600030101010101" pitchFamily="2" charset="-122"/>
            <a:sym typeface="Calibri" panose="020F050202020403020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9106</Words>
  <Application>Microsoft Office PowerPoint</Application>
  <PresentationFormat>宽屏</PresentationFormat>
  <Paragraphs>704</Paragraphs>
  <Slides>90</Slides>
  <Notes>37</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90</vt:i4>
      </vt:variant>
    </vt:vector>
  </HeadingPairs>
  <TitlesOfParts>
    <vt:vector size="111" baseType="lpstr">
      <vt:lpstr>-apple-system</vt:lpstr>
      <vt:lpstr>Helvetica Neue</vt:lpstr>
      <vt:lpstr>inherit</vt:lpstr>
      <vt:lpstr>Linux Libertine</vt:lpstr>
      <vt:lpstr>PingFang SC</vt:lpstr>
      <vt:lpstr>DengXian</vt:lpstr>
      <vt:lpstr>华文中宋</vt:lpstr>
      <vt:lpstr>microsoft yahei</vt:lpstr>
      <vt:lpstr>microsoft yahei</vt:lpstr>
      <vt:lpstr>Arial</vt:lpstr>
      <vt:lpstr>Arial Bold</vt:lpstr>
      <vt:lpstr>Calibri</vt:lpstr>
      <vt:lpstr>Calibri Light</vt:lpstr>
      <vt:lpstr>Cambria Math</vt:lpstr>
      <vt:lpstr>Helvetica</vt:lpstr>
      <vt:lpstr>Impact</vt:lpstr>
      <vt:lpstr>Segoe UI</vt:lpstr>
      <vt:lpstr>Times New Roman</vt:lpstr>
      <vt:lpstr>Wingdings</vt:lpstr>
      <vt:lpstr>默认设计模板</vt:lpstr>
      <vt:lpstr>Equation.KSEE3</vt:lpstr>
      <vt:lpstr>知识图谱问答系统</vt:lpstr>
      <vt:lpstr>目录</vt:lpstr>
      <vt:lpstr>知识问答概述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知识问答系统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知识问答的评价方法</vt:lpstr>
      <vt:lpstr>问答系统的评价指标</vt:lpstr>
      <vt:lpstr>问答系统的评价指标</vt:lpstr>
      <vt:lpstr>问答系统的评价指标</vt:lpstr>
      <vt:lpstr>问答系统的评价指标</vt:lpstr>
      <vt:lpstr>问答系统的评价指标</vt:lpstr>
      <vt:lpstr>问答系统的评价数据集</vt:lpstr>
      <vt:lpstr>问答系统的评价数据集</vt:lpstr>
      <vt:lpstr>问答系统的评价数据集</vt:lpstr>
      <vt:lpstr>问答系统的评价数据集</vt:lpstr>
      <vt:lpstr>问答系统的评价数据集</vt:lpstr>
      <vt:lpstr>问答系统的评价数据集</vt:lpstr>
      <vt:lpstr>问答系统的评价数据集</vt:lpstr>
      <vt:lpstr>问答系统的评价数据集</vt:lpstr>
      <vt:lpstr>问答系统的评价数据集</vt:lpstr>
      <vt:lpstr>KBQA—基于模板的方法</vt:lpstr>
      <vt:lpstr>KBQA面临的挑战</vt:lpstr>
      <vt:lpstr>基于模板的方法</vt:lpstr>
      <vt:lpstr>TrueKnowledge</vt:lpstr>
      <vt:lpstr>TrueKnowledge</vt:lpstr>
      <vt:lpstr>TBSL方法的两个重要步骤</vt:lpstr>
      <vt:lpstr>TBSL框架流程</vt:lpstr>
      <vt:lpstr>TBSL的主要缺点</vt:lpstr>
      <vt:lpstr>QUINT</vt:lpstr>
      <vt:lpstr>QUINT架构</vt:lpstr>
      <vt:lpstr>QUINT架构</vt:lpstr>
      <vt:lpstr>QUINT架构</vt:lpstr>
      <vt:lpstr>QUINT架构</vt:lpstr>
      <vt:lpstr>QUINT架构</vt:lpstr>
      <vt:lpstr>KBQA基于模板方法总结</vt:lpstr>
      <vt:lpstr>基于深度学习的知识问答</vt:lpstr>
      <vt:lpstr>基于深度学习的知识问答</vt:lpstr>
      <vt:lpstr>基于深度学习的传统问答模块优化</vt:lpstr>
      <vt:lpstr>深度神经网络提升知识问答</vt:lpstr>
      <vt:lpstr>深度神经网络提升知识问答</vt:lpstr>
      <vt:lpstr>深度神经网络提升知识问答</vt:lpstr>
      <vt:lpstr>深度神经网络提升知识问答</vt:lpstr>
      <vt:lpstr>深度神经网络提升知识问答</vt:lpstr>
      <vt:lpstr>基于深度学习的端到端问答模型</vt:lpstr>
      <vt:lpstr>基于深度学习的端到端问答模型</vt:lpstr>
      <vt:lpstr>基于深度学习的端到端问答模型</vt:lpstr>
      <vt:lpstr>基于深度学习的端到端问答模型</vt:lpstr>
      <vt:lpstr>对话问答系统—论文解读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研讨结束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知识图谱问答系统</dc:title>
  <dc:creator/>
  <cp:lastModifiedBy>Keyon 流光</cp:lastModifiedBy>
  <cp:revision>183</cp:revision>
  <dcterms:created xsi:type="dcterms:W3CDTF">2019-06-19T02:08:00Z</dcterms:created>
  <dcterms:modified xsi:type="dcterms:W3CDTF">2021-11-10T00:03:21Z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062971B8F5C54B3382F218A34E41FF3C</vt:lpwstr>
  </property>
</Properties>
</file>